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1D8"/>
          </a:solidFill>
        </a:fill>
      </a:tcStyle>
    </a:wholeTbl>
    <a:band2H>
      <a:tcTxStyle b="def" i="def"/>
      <a:tcStyle>
        <a:tcBdr/>
        <a:fill>
          <a:solidFill>
            <a:srgbClr val="E7E9EC"/>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D3CB"/>
          </a:solidFill>
        </a:fill>
      </a:tcStyle>
    </a:wholeTbl>
    <a:band2H>
      <a:tcTxStyle b="def" i="def"/>
      <a:tcStyle>
        <a:tcBdr/>
        <a:fill>
          <a:solidFill>
            <a:srgbClr val="E7EA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E1CC"/>
          </a:solidFill>
        </a:fill>
      </a:tcStyle>
    </a:wholeTbl>
    <a:band2H>
      <a:tcTxStyle b="def" i="def"/>
      <a:tcStyle>
        <a:tcBdr/>
        <a:fill>
          <a:solidFill>
            <a:srgbClr val="E8F0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Aptos"/>
      </a:defRPr>
    </a:lvl1pPr>
    <a:lvl2pPr indent="228600" latinLnBrk="0">
      <a:defRPr sz="1200">
        <a:latin typeface="+mj-lt"/>
        <a:ea typeface="+mj-ea"/>
        <a:cs typeface="+mj-cs"/>
        <a:sym typeface="Aptos"/>
      </a:defRPr>
    </a:lvl2pPr>
    <a:lvl3pPr indent="457200" latinLnBrk="0">
      <a:defRPr sz="1200">
        <a:latin typeface="+mj-lt"/>
        <a:ea typeface="+mj-ea"/>
        <a:cs typeface="+mj-cs"/>
        <a:sym typeface="Aptos"/>
      </a:defRPr>
    </a:lvl3pPr>
    <a:lvl4pPr indent="685800" latinLnBrk="0">
      <a:defRPr sz="1200">
        <a:latin typeface="+mj-lt"/>
        <a:ea typeface="+mj-ea"/>
        <a:cs typeface="+mj-cs"/>
        <a:sym typeface="Aptos"/>
      </a:defRPr>
    </a:lvl4pPr>
    <a:lvl5pPr indent="914400" latinLnBrk="0">
      <a:defRPr sz="1200">
        <a:latin typeface="+mj-lt"/>
        <a:ea typeface="+mj-ea"/>
        <a:cs typeface="+mj-cs"/>
        <a:sym typeface="Aptos"/>
      </a:defRPr>
    </a:lvl5pPr>
    <a:lvl6pPr indent="1143000" latinLnBrk="0">
      <a:defRPr sz="1200">
        <a:latin typeface="+mj-lt"/>
        <a:ea typeface="+mj-ea"/>
        <a:cs typeface="+mj-cs"/>
        <a:sym typeface="Aptos"/>
      </a:defRPr>
    </a:lvl6pPr>
    <a:lvl7pPr indent="1371600" latinLnBrk="0">
      <a:defRPr sz="1200">
        <a:latin typeface="+mj-lt"/>
        <a:ea typeface="+mj-ea"/>
        <a:cs typeface="+mj-cs"/>
        <a:sym typeface="Aptos"/>
      </a:defRPr>
    </a:lvl7pPr>
    <a:lvl8pPr indent="1600200" latinLnBrk="0">
      <a:defRPr sz="1200">
        <a:latin typeface="+mj-lt"/>
        <a:ea typeface="+mj-ea"/>
        <a:cs typeface="+mj-cs"/>
        <a:sym typeface="Aptos"/>
      </a:defRPr>
    </a:lvl8pPr>
    <a:lvl9pPr indent="1828800" latinLnBrk="0">
      <a:defRPr sz="1200">
        <a:latin typeface="+mj-lt"/>
        <a:ea typeface="+mj-ea"/>
        <a:cs typeface="+mj-cs"/>
        <a:sym typeface="Aptos"/>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1524000" y="1122362"/>
            <a:ext cx="9144000" cy="2387601"/>
          </a:xfrm>
          <a:prstGeom prst="rect">
            <a:avLst/>
          </a:prstGeom>
        </p:spPr>
        <p:txBody>
          <a:bodyPr anchor="b"/>
          <a:lstStyle>
            <a:lvl1pPr algn="ctr">
              <a:defRPr sz="6000"/>
            </a:lvl1pPr>
          </a:lstStyle>
          <a:p>
            <a:pPr/>
            <a:r>
              <a:t>Title Text</a:t>
            </a:r>
          </a:p>
        </p:txBody>
      </p:sp>
      <p:sp>
        <p:nvSpPr>
          <p:cNvPr id="12" name="Body Level One…"/>
          <p:cNvSpPr txBox="1"/>
          <p:nvPr>
            <p:ph type="body" sz="quarter" idx="1"/>
          </p:nvPr>
        </p:nvSpPr>
        <p:spPr>
          <a:xfrm>
            <a:off x="1524000" y="3602037"/>
            <a:ext cx="9144000" cy="1655764"/>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831850" y="1709738"/>
            <a:ext cx="10515600" cy="2852737"/>
          </a:xfrm>
          <a:prstGeom prst="rect">
            <a:avLst/>
          </a:prstGeom>
        </p:spPr>
        <p:txBody>
          <a:bodyPr anchor="b"/>
          <a:lstStyle>
            <a:lvl1pPr>
              <a:defRPr sz="6000"/>
            </a:lvl1pPr>
          </a:lstStyle>
          <a:p>
            <a:pPr/>
            <a:r>
              <a:t>Title Text</a:t>
            </a:r>
          </a:p>
        </p:txBody>
      </p:sp>
      <p:sp>
        <p:nvSpPr>
          <p:cNvPr id="30" name="Body Level One…"/>
          <p:cNvSpPr txBox="1"/>
          <p:nvPr>
            <p:ph type="body" sz="quarter" idx="1"/>
          </p:nvPr>
        </p:nvSpPr>
        <p:spPr>
          <a:xfrm>
            <a:off x="831850" y="4589462"/>
            <a:ext cx="10515600" cy="1500189"/>
          </a:xfrm>
          <a:prstGeom prst="rect">
            <a:avLst/>
          </a:prstGeom>
        </p:spPr>
        <p:txBody>
          <a:bodyPr/>
          <a:lstStyle>
            <a:lvl1pPr marL="0" indent="0">
              <a:buSzTx/>
              <a:buFontTx/>
              <a:buNone/>
              <a:defRPr sz="2400">
                <a:solidFill>
                  <a:srgbClr val="757575"/>
                </a:solidFill>
              </a:defRPr>
            </a:lvl1pPr>
            <a:lvl2pPr marL="0" indent="0">
              <a:buSzTx/>
              <a:buFontTx/>
              <a:buNone/>
              <a:defRPr sz="2400">
                <a:solidFill>
                  <a:srgbClr val="757575"/>
                </a:solidFill>
              </a:defRPr>
            </a:lvl2pPr>
            <a:lvl3pPr marL="0" indent="0">
              <a:buSzTx/>
              <a:buFontTx/>
              <a:buNone/>
              <a:defRPr sz="2400">
                <a:solidFill>
                  <a:srgbClr val="757575"/>
                </a:solidFill>
              </a:defRPr>
            </a:lvl3pPr>
            <a:lvl4pPr marL="0" indent="0">
              <a:buSzTx/>
              <a:buFontTx/>
              <a:buNone/>
              <a:defRPr sz="2400">
                <a:solidFill>
                  <a:srgbClr val="757575"/>
                </a:solidFill>
              </a:defRPr>
            </a:lvl4pPr>
            <a:lvl5pPr marL="0" indent="0">
              <a:buSzTx/>
              <a:buFontTx/>
              <a:buNone/>
              <a:defRPr sz="2400">
                <a:solidFill>
                  <a:srgbClr val="757575"/>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838200" y="1825625"/>
            <a:ext cx="5181600" cy="435133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xfrm>
            <a:off x="839787" y="365125"/>
            <a:ext cx="10515601" cy="1325563"/>
          </a:xfrm>
          <a:prstGeom prst="rect">
            <a:avLst/>
          </a:prstGeom>
        </p:spPr>
        <p:txBody>
          <a:bodyPr/>
          <a:lstStyle/>
          <a:p>
            <a:pPr/>
            <a:r>
              <a:t>Title Text</a:t>
            </a:r>
          </a:p>
        </p:txBody>
      </p:sp>
      <p:sp>
        <p:nvSpPr>
          <p:cNvPr id="48" name="Body Level One…"/>
          <p:cNvSpPr txBox="1"/>
          <p:nvPr>
            <p:ph type="body" sz="quarter" idx="1"/>
          </p:nvPr>
        </p:nvSpPr>
        <p:spPr>
          <a:xfrm>
            <a:off x="839787" y="1681163"/>
            <a:ext cx="5157790" cy="823914"/>
          </a:xfrm>
          <a:prstGeom prst="rect">
            <a:avLst/>
          </a:prstGeom>
        </p:spPr>
        <p:txBody>
          <a:bodyPr anchor="b"/>
          <a:lstStyle>
            <a:lvl1pPr marL="0" indent="0">
              <a:buSzTx/>
              <a:buFontTx/>
              <a:buNone/>
              <a:defRPr b="1" sz="2400"/>
            </a:lvl1pPr>
            <a:lvl2pPr marL="0" indent="0">
              <a:buSzTx/>
              <a:buFontTx/>
              <a:buNone/>
              <a:defRPr b="1" sz="2400"/>
            </a:lvl2pPr>
            <a:lvl3pPr marL="0" indent="0">
              <a:buSzTx/>
              <a:buFontTx/>
              <a:buNone/>
              <a:defRPr b="1" sz="2400"/>
            </a:lvl3pPr>
            <a:lvl4pPr marL="0" indent="0">
              <a:buSzTx/>
              <a:buFontTx/>
              <a:buNone/>
              <a:defRPr b="1" sz="2400"/>
            </a:lvl4pPr>
            <a:lvl5pPr marL="0" indent="0">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6172200" y="1681163"/>
            <a:ext cx="5183188" cy="823914"/>
          </a:xfrm>
          <a:prstGeom prst="rect">
            <a:avLst/>
          </a:prstGeom>
        </p:spPr>
        <p:txBody>
          <a:bodyPr anchor="b"/>
          <a:lstStyle/>
          <a:p>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839787" y="457200"/>
            <a:ext cx="3932240" cy="1600200"/>
          </a:xfrm>
          <a:prstGeom prst="rect">
            <a:avLst/>
          </a:prstGeom>
        </p:spPr>
        <p:txBody>
          <a:bodyPr anchor="b"/>
          <a:lstStyle>
            <a:lvl1pPr>
              <a:defRPr sz="3200"/>
            </a:lvl1pPr>
          </a:lstStyle>
          <a:p>
            <a:pPr/>
            <a:r>
              <a:t>Title Text</a:t>
            </a:r>
          </a:p>
        </p:txBody>
      </p:sp>
      <p:sp>
        <p:nvSpPr>
          <p:cNvPr id="73" name="Body Level One…"/>
          <p:cNvSpPr txBox="1"/>
          <p:nvPr>
            <p:ph type="body" sz="half" idx="1"/>
          </p:nvPr>
        </p:nvSpPr>
        <p:spPr>
          <a:xfrm>
            <a:off x="5183187" y="987425"/>
            <a:ext cx="6172202"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quarter" idx="21"/>
          </p:nvPr>
        </p:nvSpPr>
        <p:spPr>
          <a:xfrm>
            <a:off x="839787" y="2057400"/>
            <a:ext cx="3932238" cy="3811588"/>
          </a:xfrm>
          <a:prstGeom prst="rect">
            <a:avLst/>
          </a:prstGeom>
        </p:spPr>
        <p:txBody>
          <a:bodyPr/>
          <a:lstStyle/>
          <a:p>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839787" y="457200"/>
            <a:ext cx="3932240" cy="1600200"/>
          </a:xfrm>
          <a:prstGeom prst="rect">
            <a:avLst/>
          </a:prstGeom>
        </p:spPr>
        <p:txBody>
          <a:bodyPr anchor="b"/>
          <a:lstStyle>
            <a:lvl1pPr>
              <a:defRPr sz="3200"/>
            </a:lvl1pPr>
          </a:lstStyle>
          <a:p>
            <a:pPr/>
            <a:r>
              <a:t>Title Text</a:t>
            </a:r>
          </a:p>
        </p:txBody>
      </p:sp>
      <p:sp>
        <p:nvSpPr>
          <p:cNvPr id="83" name="Picture Placeholder 2"/>
          <p:cNvSpPr/>
          <p:nvPr>
            <p:ph type="pic" sz="half" idx="21"/>
          </p:nvPr>
        </p:nvSpPr>
        <p:spPr>
          <a:xfrm>
            <a:off x="5183187" y="987425"/>
            <a:ext cx="6172202" cy="4873625"/>
          </a:xfrm>
          <a:prstGeom prst="rect">
            <a:avLst/>
          </a:prstGeom>
        </p:spPr>
        <p:txBody>
          <a:bodyPr lIns="91439" tIns="45719" rIns="91439" bIns="45719">
            <a:noAutofit/>
          </a:bodyPr>
          <a:lstStyle/>
          <a:p>
            <a:pPr/>
          </a:p>
        </p:txBody>
      </p:sp>
      <p:sp>
        <p:nvSpPr>
          <p:cNvPr id="84" name="Body Level One…"/>
          <p:cNvSpPr txBox="1"/>
          <p:nvPr>
            <p:ph type="body" sz="quarter" idx="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p>
            <a:pPr/>
            <a:r>
              <a:t>Title Text</a:t>
            </a:r>
          </a:p>
        </p:txBody>
      </p:sp>
      <p:sp>
        <p:nvSpPr>
          <p:cNvPr id="3" name="Body Level One…"/>
          <p:cNvSpPr txBox="1"/>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080147" y="6404293"/>
            <a:ext cx="273654" cy="269239"/>
          </a:xfrm>
          <a:prstGeom prst="rect">
            <a:avLst/>
          </a:prstGeom>
          <a:ln w="12700">
            <a:miter lim="400000"/>
          </a:ln>
        </p:spPr>
        <p:txBody>
          <a:bodyPr wrap="none" lIns="45718" tIns="45718" rIns="45718" bIns="45718" anchor="ctr">
            <a:spAutoFit/>
          </a:bodyPr>
          <a:lstStyle>
            <a:lvl1pPr algn="r">
              <a:defRPr sz="1200">
                <a:solidFill>
                  <a:srgbClr val="757575"/>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2pPr>
      <a:lvl3pPr marL="1234438" marR="0" indent="-320038"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1pPr>
      <a:lvl2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2pPr>
      <a:lvl3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3pPr>
      <a:lvl4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4pPr>
      <a:lvl5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5pPr>
      <a:lvl6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6pPr>
      <a:lvl7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7pPr>
      <a:lvl8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8pPr>
      <a:lvl9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1.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1.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1.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1.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1.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1.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1.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1.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1.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1.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1.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1.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4" name="Title 1"/>
          <p:cNvSpPr txBox="1"/>
          <p:nvPr>
            <p:ph type="ctrTitle"/>
          </p:nvPr>
        </p:nvSpPr>
        <p:spPr>
          <a:xfrm>
            <a:off x="1524000" y="1122362"/>
            <a:ext cx="7472854" cy="1655761"/>
          </a:xfrm>
          <a:prstGeom prst="rect">
            <a:avLst/>
          </a:prstGeom>
        </p:spPr>
        <p:txBody>
          <a:bodyPr anchor="t"/>
          <a:lstStyle/>
          <a:p>
            <a:pPr algn="l" defTabSz="886966">
              <a:defRPr sz="3600">
                <a:solidFill>
                  <a:srgbClr val="6E76A1"/>
                </a:solidFill>
                <a:latin typeface="Futura Bold"/>
                <a:ea typeface="Futura Bold"/>
                <a:cs typeface="Futura Bold"/>
                <a:sym typeface="Futura Bold"/>
              </a:defRPr>
            </a:pPr>
            <a:r>
              <a:rPr>
                <a:solidFill>
                  <a:srgbClr val="E9BE43"/>
                </a:solidFill>
              </a:rPr>
              <a:t>Lección 6</a:t>
            </a:r>
            <a:br/>
            <a:r>
              <a:rPr>
                <a:solidFill>
                  <a:srgbClr val="845083"/>
                </a:solidFill>
              </a:rPr>
              <a:t>EL LLAMADO A LA OBEDIENCIA</a:t>
            </a:r>
            <a:br>
              <a:rPr>
                <a:solidFill>
                  <a:srgbClr val="C8334A"/>
                </a:solidFill>
              </a:rPr>
            </a:br>
            <a:r>
              <a:rPr sz="1800">
                <a:solidFill>
                  <a:srgbClr val="0D0D0D"/>
                </a:solidFill>
              </a:rPr>
              <a:t>Jeremías 7.1-11, 21-23</a:t>
            </a:r>
            <a:endParaRPr sz="1800">
              <a:solidFill>
                <a:srgbClr val="0D0D0D"/>
              </a:solidFill>
            </a:endParaRPr>
          </a:p>
        </p:txBody>
      </p:sp>
      <p:sp>
        <p:nvSpPr>
          <p:cNvPr id="95" name="Subtitle 2"/>
          <p:cNvSpPr txBox="1"/>
          <p:nvPr>
            <p:ph type="subTitle" sz="quarter" idx="1"/>
          </p:nvPr>
        </p:nvSpPr>
        <p:spPr>
          <a:xfrm>
            <a:off x="1524000" y="2778125"/>
            <a:ext cx="7472854" cy="1655761"/>
          </a:xfrm>
          <a:prstGeom prst="rect">
            <a:avLst/>
          </a:prstGeom>
        </p:spPr>
        <p:txBody>
          <a:bodyPr/>
          <a:lstStyle/>
          <a:p>
            <a:pPr algn="l">
              <a:lnSpc>
                <a:spcPct val="100000"/>
              </a:lnSpc>
              <a:spcBef>
                <a:spcPts val="0"/>
              </a:spcBef>
              <a:defRPr sz="2000">
                <a:latin typeface="Cambria"/>
                <a:ea typeface="Cambria"/>
                <a:cs typeface="Cambria"/>
                <a:sym typeface="Cambria"/>
              </a:defRPr>
            </a:pPr>
            <a:r>
              <a:t>«Pero esto les mandé, diciendo: Escuchad mi voz, y yo seré</a:t>
            </a:r>
          </a:p>
          <a:p>
            <a:pPr algn="l">
              <a:lnSpc>
                <a:spcPct val="100000"/>
              </a:lnSpc>
              <a:spcBef>
                <a:spcPts val="0"/>
              </a:spcBef>
              <a:defRPr sz="2000">
                <a:latin typeface="Cambria"/>
                <a:ea typeface="Cambria"/>
                <a:cs typeface="Cambria"/>
                <a:sym typeface="Cambria"/>
              </a:defRPr>
            </a:pPr>
            <a:r>
              <a:t>vuestro Dios y vosotros seréis mi pueblo; y andad en todo camino</a:t>
            </a:r>
          </a:p>
          <a:p>
            <a:pPr algn="l">
              <a:lnSpc>
                <a:spcPct val="100000"/>
              </a:lnSpc>
              <a:spcBef>
                <a:spcPts val="0"/>
              </a:spcBef>
              <a:defRPr sz="2000">
                <a:latin typeface="Cambria"/>
                <a:ea typeface="Cambria"/>
                <a:cs typeface="Cambria"/>
                <a:sym typeface="Cambria"/>
              </a:defRPr>
            </a:pPr>
            <a:r>
              <a:t>que os mande, para que os vaya bien».</a:t>
            </a:r>
          </a:p>
          <a:p>
            <a:pPr algn="r">
              <a:defRPr sz="2000">
                <a:latin typeface="Cambria"/>
                <a:ea typeface="Cambria"/>
                <a:cs typeface="Cambria"/>
                <a:sym typeface="Cambria"/>
              </a:defRPr>
            </a:pPr>
            <a:r>
              <a:t> Jeremías 7.23</a:t>
            </a:r>
          </a:p>
        </p:txBody>
      </p:sp>
      <p:pic>
        <p:nvPicPr>
          <p:cNvPr id="96" name="Image" descr="Image"/>
          <p:cNvPicPr>
            <a:picLocks noChangeAspect="1"/>
          </p:cNvPicPr>
          <p:nvPr/>
        </p:nvPicPr>
        <p:blipFill>
          <a:blip r:embed="rId2">
            <a:extLst/>
          </a:blip>
          <a:stretch>
            <a:fillRect/>
          </a:stretch>
        </p:blipFill>
        <p:spPr>
          <a:xfrm>
            <a:off x="1631938" y="5245611"/>
            <a:ext cx="4634968" cy="1361429"/>
          </a:xfrm>
          <a:prstGeom prst="rect">
            <a:avLst/>
          </a:prstGeom>
          <a:ln w="12700">
            <a:miter lim="400000"/>
          </a:ln>
        </p:spPr>
      </p:pic>
      <p:pic>
        <p:nvPicPr>
          <p:cNvPr id="97" name="rock mountain ED 25-26- SMALL.png" descr="rock mountain ED 25-26- SMALL.png"/>
          <p:cNvPicPr>
            <a:picLocks noChangeAspect="1"/>
          </p:cNvPicPr>
          <p:nvPr/>
        </p:nvPicPr>
        <p:blipFill>
          <a:blip r:embed="rId3">
            <a:alphaModFix amt="27128"/>
            <a:extLst/>
          </a:blip>
          <a:stretch>
            <a:fillRect/>
          </a:stretch>
        </p:blipFill>
        <p:spPr>
          <a:xfrm flipH="1">
            <a:off x="-150456" y="1216974"/>
            <a:ext cx="12492912" cy="8328607"/>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3" name="Picture 8" descr="Picture 8"/>
          <p:cNvPicPr>
            <a:picLocks noChangeAspect="1"/>
          </p:cNvPicPr>
          <p:nvPr/>
        </p:nvPicPr>
        <p:blipFill>
          <a:blip r:embed="rId2">
            <a:extLst/>
          </a:blip>
          <a:srcRect l="0" t="0" r="0" b="13496"/>
          <a:stretch>
            <a:fillRect/>
          </a:stretch>
        </p:blipFill>
        <p:spPr>
          <a:xfrm>
            <a:off x="0" y="73572"/>
            <a:ext cx="12192000" cy="5932403"/>
          </a:xfrm>
          <a:prstGeom prst="rect">
            <a:avLst/>
          </a:prstGeom>
          <a:ln w="12700">
            <a:miter lim="400000"/>
          </a:ln>
        </p:spPr>
      </p:pic>
      <p:sp>
        <p:nvSpPr>
          <p:cNvPr id="144" name="Content Placeholder 10"/>
          <p:cNvSpPr txBox="1"/>
          <p:nvPr>
            <p:ph type="body" sz="half" idx="1"/>
          </p:nvPr>
        </p:nvSpPr>
        <p:spPr>
          <a:xfrm>
            <a:off x="838200" y="2204954"/>
            <a:ext cx="5181600" cy="4162428"/>
          </a:xfrm>
          <a:prstGeom prst="rect">
            <a:avLst/>
          </a:prstGeom>
        </p:spPr>
        <p:txBody>
          <a:bodyPr/>
          <a:lstStyle/>
          <a:p>
            <a:pPr marL="0" indent="0" defTabSz="850391">
              <a:spcBef>
                <a:spcPts val="900"/>
              </a:spcBef>
              <a:buSzTx/>
              <a:buNone/>
              <a:defRPr sz="2200">
                <a:latin typeface="Cambria"/>
                <a:ea typeface="Cambria"/>
                <a:cs typeface="Cambria"/>
                <a:sym typeface="Cambria"/>
              </a:defRPr>
            </a:pPr>
            <a:r>
              <a:t>RVR</a:t>
            </a:r>
          </a:p>
          <a:p>
            <a:pPr marL="0" indent="0" defTabSz="850391">
              <a:spcBef>
                <a:spcPts val="900"/>
              </a:spcBef>
              <a:buSzTx/>
              <a:buNone/>
              <a:defRPr sz="2200">
                <a:latin typeface="Cambria"/>
                <a:ea typeface="Cambria"/>
                <a:cs typeface="Cambria"/>
                <a:sym typeface="Cambria"/>
              </a:defRPr>
            </a:pPr>
          </a:p>
          <a:p>
            <a:pPr marL="0" indent="0" defTabSz="850391">
              <a:spcBef>
                <a:spcPts val="900"/>
              </a:spcBef>
              <a:buSzTx/>
              <a:buNone/>
              <a:defRPr sz="2400">
                <a:latin typeface="Cambria"/>
                <a:ea typeface="Cambria"/>
                <a:cs typeface="Cambria"/>
                <a:sym typeface="Cambria"/>
              </a:defRPr>
            </a:pPr>
            <a:r>
              <a:t>21 Así ha dicho Jehová de los ejércitos, Dios de Israel: «¡Añadid vuestros holocaustos a vuestros sacrificios, y comed la carne!</a:t>
            </a:r>
          </a:p>
          <a:p>
            <a:pPr marL="0" indent="0" defTabSz="850391">
              <a:spcBef>
                <a:spcPts val="900"/>
              </a:spcBef>
              <a:buSzTx/>
              <a:buNone/>
              <a:defRPr sz="2400">
                <a:latin typeface="Cambria"/>
                <a:ea typeface="Cambria"/>
                <a:cs typeface="Cambria"/>
                <a:sym typeface="Cambria"/>
              </a:defRPr>
            </a:pPr>
          </a:p>
          <a:p>
            <a:pPr marL="0" indent="0" defTabSz="850391">
              <a:spcBef>
                <a:spcPts val="900"/>
              </a:spcBef>
              <a:buSzTx/>
              <a:buNone/>
              <a:defRPr sz="2400">
                <a:latin typeface="Cambria"/>
                <a:ea typeface="Cambria"/>
                <a:cs typeface="Cambria"/>
                <a:sym typeface="Cambria"/>
              </a:defRPr>
            </a:pPr>
            <a:r>
              <a:t>22 Porque no hablé yo con vuestros padres, ni nada les mandé acerca de holocaustos y de víctimas el día que los saqué de la tierra de Egipto.</a:t>
            </a:r>
          </a:p>
        </p:txBody>
      </p:sp>
      <p:sp>
        <p:nvSpPr>
          <p:cNvPr id="145" name="Content Placeholder 11"/>
          <p:cNvSpPr txBox="1"/>
          <p:nvPr/>
        </p:nvSpPr>
        <p:spPr>
          <a:xfrm>
            <a:off x="6217920" y="2204954"/>
            <a:ext cx="5090161" cy="416242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lnSpc>
                <a:spcPct val="90000"/>
              </a:lnSpc>
              <a:spcBef>
                <a:spcPts val="1000"/>
              </a:spcBef>
              <a:defRPr sz="2000">
                <a:latin typeface="Cambria"/>
                <a:ea typeface="Cambria"/>
                <a:cs typeface="Cambria"/>
                <a:sym typeface="Cambria"/>
              </a:defRPr>
            </a:pPr>
            <a:r>
              <a:t>VP</a:t>
            </a:r>
          </a:p>
          <a:p>
            <a:pPr>
              <a:lnSpc>
                <a:spcPct val="90000"/>
              </a:lnSpc>
              <a:spcBef>
                <a:spcPts val="1000"/>
              </a:spcBef>
              <a:defRPr sz="2000">
                <a:latin typeface="Cambria"/>
                <a:ea typeface="Cambria"/>
                <a:cs typeface="Cambria"/>
                <a:sym typeface="Cambria"/>
              </a:defRPr>
            </a:pPr>
          </a:p>
          <a:p>
            <a:pPr>
              <a:lnSpc>
                <a:spcPct val="90000"/>
              </a:lnSpc>
              <a:spcBef>
                <a:spcPts val="1000"/>
              </a:spcBef>
              <a:defRPr sz="2300">
                <a:latin typeface="Cambria"/>
                <a:ea typeface="Cambria"/>
                <a:cs typeface="Cambria"/>
                <a:sym typeface="Cambria"/>
              </a:defRPr>
            </a:pPr>
            <a:r>
              <a:t>21 El Señor todopoderoso, el Dios de Israel, dice a su pueblo: «Ofrezcan todos los holocaustos y sacrificios que quieran, y coman de esa carne.</a:t>
            </a:r>
          </a:p>
          <a:p>
            <a:pPr>
              <a:lnSpc>
                <a:spcPct val="90000"/>
              </a:lnSpc>
              <a:spcBef>
                <a:spcPts val="1000"/>
              </a:spcBef>
              <a:defRPr sz="2300">
                <a:latin typeface="Cambria"/>
                <a:ea typeface="Cambria"/>
                <a:cs typeface="Cambria"/>
                <a:sym typeface="Cambria"/>
              </a:defRPr>
            </a:pPr>
          </a:p>
          <a:p>
            <a:pPr>
              <a:lnSpc>
                <a:spcPct val="90000"/>
              </a:lnSpc>
              <a:spcBef>
                <a:spcPts val="1000"/>
              </a:spcBef>
              <a:defRPr sz="2300">
                <a:latin typeface="Cambria"/>
                <a:ea typeface="Cambria"/>
                <a:cs typeface="Cambria"/>
                <a:sym typeface="Cambria"/>
              </a:defRPr>
            </a:pPr>
            <a:r>
              <a:t>22 Pero cuando yo saqué a sus antepasados de Egipto, nada les dije ni ordené acerca de holocaustos y sacrificios.</a:t>
            </a:r>
          </a:p>
        </p:txBody>
      </p:sp>
      <p:sp>
        <p:nvSpPr>
          <p:cNvPr id="146" name="TextBox 1"/>
          <p:cNvSpPr txBox="1"/>
          <p:nvPr/>
        </p:nvSpPr>
        <p:spPr>
          <a:xfrm>
            <a:off x="5040488" y="1251052"/>
            <a:ext cx="4238341" cy="4521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2800">
                <a:solidFill>
                  <a:srgbClr val="57350B"/>
                </a:solidFill>
                <a:latin typeface="Futura Medium"/>
                <a:ea typeface="Futura Medium"/>
                <a:cs typeface="Futura Medium"/>
                <a:sym typeface="Futura Medium"/>
              </a:defRPr>
            </a:lvl1pPr>
          </a:lstStyle>
          <a:p>
            <a:pPr/>
            <a:r>
              <a:t>Jeremías 7.21-22</a:t>
            </a:r>
          </a:p>
        </p:txBody>
      </p:sp>
      <p:pic>
        <p:nvPicPr>
          <p:cNvPr id="147"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9" name="Picture 8" descr="Picture 8"/>
          <p:cNvPicPr>
            <a:picLocks noChangeAspect="1"/>
          </p:cNvPicPr>
          <p:nvPr/>
        </p:nvPicPr>
        <p:blipFill>
          <a:blip r:embed="rId2">
            <a:extLst/>
          </a:blip>
          <a:srcRect l="0" t="0" r="0" b="13496"/>
          <a:stretch>
            <a:fillRect/>
          </a:stretch>
        </p:blipFill>
        <p:spPr>
          <a:xfrm>
            <a:off x="0" y="73572"/>
            <a:ext cx="12192000" cy="5932403"/>
          </a:xfrm>
          <a:prstGeom prst="rect">
            <a:avLst/>
          </a:prstGeom>
          <a:ln w="12700">
            <a:miter lim="400000"/>
          </a:ln>
        </p:spPr>
      </p:pic>
      <p:sp>
        <p:nvSpPr>
          <p:cNvPr id="150" name="Content Placeholder 10"/>
          <p:cNvSpPr txBox="1"/>
          <p:nvPr>
            <p:ph type="body" sz="half" idx="1"/>
          </p:nvPr>
        </p:nvSpPr>
        <p:spPr>
          <a:xfrm>
            <a:off x="838200" y="2204954"/>
            <a:ext cx="5181600" cy="4162428"/>
          </a:xfrm>
          <a:prstGeom prst="rect">
            <a:avLst/>
          </a:prstGeom>
        </p:spPr>
        <p:txBody>
          <a:bodyPr/>
          <a:lstStyle/>
          <a:p>
            <a:pPr marL="0" indent="0" defTabSz="850391">
              <a:spcBef>
                <a:spcPts val="900"/>
              </a:spcBef>
              <a:buSzTx/>
              <a:buNone/>
              <a:defRPr sz="2200">
                <a:latin typeface="Cambria"/>
                <a:ea typeface="Cambria"/>
                <a:cs typeface="Cambria"/>
                <a:sym typeface="Cambria"/>
              </a:defRPr>
            </a:pPr>
            <a:r>
              <a:t>RVR</a:t>
            </a:r>
          </a:p>
          <a:p>
            <a:pPr marL="0" indent="0" defTabSz="850391">
              <a:spcBef>
                <a:spcPts val="900"/>
              </a:spcBef>
              <a:buSzTx/>
              <a:buNone/>
              <a:defRPr sz="2200">
                <a:latin typeface="Cambria"/>
                <a:ea typeface="Cambria"/>
                <a:cs typeface="Cambria"/>
                <a:sym typeface="Cambria"/>
              </a:defRPr>
            </a:pPr>
          </a:p>
          <a:p>
            <a:pPr marL="0" indent="0" defTabSz="850391">
              <a:spcBef>
                <a:spcPts val="900"/>
              </a:spcBef>
              <a:buSzTx/>
              <a:buNone/>
              <a:defRPr sz="2400">
                <a:latin typeface="Cambria"/>
                <a:ea typeface="Cambria"/>
                <a:cs typeface="Cambria"/>
                <a:sym typeface="Cambria"/>
              </a:defRPr>
            </a:pPr>
            <a:r>
              <a:t>23 Pero esto les mandé, diciendo: Escuchad mi voz, y yo seré vuestro Dios y vosotros seréis mi pueblo; y andad en todo camino que os mande, para que os vaya bien.</a:t>
            </a:r>
          </a:p>
        </p:txBody>
      </p:sp>
      <p:sp>
        <p:nvSpPr>
          <p:cNvPr id="151" name="Content Placeholder 11"/>
          <p:cNvSpPr txBox="1"/>
          <p:nvPr/>
        </p:nvSpPr>
        <p:spPr>
          <a:xfrm>
            <a:off x="6217920" y="2204954"/>
            <a:ext cx="5090161" cy="416242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lnSpc>
                <a:spcPct val="90000"/>
              </a:lnSpc>
              <a:spcBef>
                <a:spcPts val="1000"/>
              </a:spcBef>
              <a:defRPr sz="2000">
                <a:latin typeface="Cambria"/>
                <a:ea typeface="Cambria"/>
                <a:cs typeface="Cambria"/>
                <a:sym typeface="Cambria"/>
              </a:defRPr>
            </a:pPr>
            <a:r>
              <a:t>VP</a:t>
            </a:r>
          </a:p>
          <a:p>
            <a:pPr>
              <a:lnSpc>
                <a:spcPct val="90000"/>
              </a:lnSpc>
              <a:spcBef>
                <a:spcPts val="1000"/>
              </a:spcBef>
              <a:defRPr sz="2000">
                <a:latin typeface="Cambria"/>
                <a:ea typeface="Cambria"/>
                <a:cs typeface="Cambria"/>
                <a:sym typeface="Cambria"/>
              </a:defRPr>
            </a:pPr>
          </a:p>
          <a:p>
            <a:pPr>
              <a:lnSpc>
                <a:spcPct val="90000"/>
              </a:lnSpc>
              <a:spcBef>
                <a:spcPts val="1000"/>
              </a:spcBef>
              <a:defRPr sz="2300">
                <a:latin typeface="Cambria"/>
                <a:ea typeface="Cambria"/>
                <a:cs typeface="Cambria"/>
                <a:sym typeface="Cambria"/>
              </a:defRPr>
            </a:pPr>
            <a:r>
              <a:t>23 Lo que sí les ordené fue que me obedecieran; pues así yo sería su Dios y ellos serían mi pueblo. Y les dije que se portaran como yo les había ordenado, para que les fuera bien.</a:t>
            </a:r>
          </a:p>
        </p:txBody>
      </p:sp>
      <p:sp>
        <p:nvSpPr>
          <p:cNvPr id="152" name="TextBox 1"/>
          <p:cNvSpPr txBox="1"/>
          <p:nvPr/>
        </p:nvSpPr>
        <p:spPr>
          <a:xfrm>
            <a:off x="5040488" y="1251052"/>
            <a:ext cx="4238341" cy="4521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2800">
                <a:solidFill>
                  <a:srgbClr val="57350B"/>
                </a:solidFill>
                <a:latin typeface="Futura Medium"/>
                <a:ea typeface="Futura Medium"/>
                <a:cs typeface="Futura Medium"/>
                <a:sym typeface="Futura Medium"/>
              </a:defRPr>
            </a:lvl1pPr>
          </a:lstStyle>
          <a:p>
            <a:pPr/>
            <a:r>
              <a:t>Jeremías 7.23</a:t>
            </a:r>
          </a:p>
        </p:txBody>
      </p:sp>
      <p:pic>
        <p:nvPicPr>
          <p:cNvPr id="153"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5" name="Picture 5" descr="Picture 5"/>
          <p:cNvPicPr>
            <a:picLocks noChangeAspect="1"/>
          </p:cNvPicPr>
          <p:nvPr/>
        </p:nvPicPr>
        <p:blipFill>
          <a:blip r:embed="rId2">
            <a:extLst/>
          </a:blip>
          <a:srcRect l="0" t="0" r="0" b="14071"/>
          <a:stretch>
            <a:fillRect/>
          </a:stretch>
        </p:blipFill>
        <p:spPr>
          <a:xfrm>
            <a:off x="18" y="1281"/>
            <a:ext cx="12191982" cy="5893000"/>
          </a:xfrm>
          <a:prstGeom prst="rect">
            <a:avLst/>
          </a:prstGeom>
          <a:ln w="12700">
            <a:miter lim="400000"/>
          </a:ln>
        </p:spPr>
      </p:pic>
      <p:sp>
        <p:nvSpPr>
          <p:cNvPr id="156" name="Content Placeholder 7"/>
          <p:cNvSpPr txBox="1"/>
          <p:nvPr>
            <p:ph type="body" idx="1"/>
          </p:nvPr>
        </p:nvSpPr>
        <p:spPr>
          <a:xfrm>
            <a:off x="838200" y="2163750"/>
            <a:ext cx="10515600" cy="3914776"/>
          </a:xfrm>
          <a:prstGeom prst="rect">
            <a:avLst/>
          </a:prstGeom>
        </p:spPr>
        <p:txBody>
          <a:bodyPr anchor="ctr"/>
          <a:lstStyle>
            <a:lvl1pPr marL="217170" indent="-217170" defTabSz="868680">
              <a:spcBef>
                <a:spcPts val="900"/>
              </a:spcBef>
              <a:defRPr sz="2660">
                <a:latin typeface="Cambria"/>
                <a:ea typeface="Cambria"/>
                <a:cs typeface="Cambria"/>
                <a:sym typeface="Cambria"/>
              </a:defRPr>
            </a:lvl1pPr>
          </a:lstStyle>
          <a:p>
            <a:pPr/>
            <a:r>
              <a:t>Dios en su amor, misericordia y gracia llama al pueblo de Judá al arrepentimiento pues vivían una doble vida. No obedecían la ley ni eran fieles a Dios y se allegaban al Templo pensando que haciendo los sacrificios y rituales era suficiente para que Dios les bendijera. Con ello sentían y vivían una falsa seguridad y pensaban que eran merecedores de las promesas hechas por Dios a sus antepasados. Nosotros hoy, como pueblo de Dios, debemos cuidar de no hacer lo mismo. Dios pide de manera prioritaria obediencia a su palabra, fidelidad a él en todo, y que vivamos vidas integras; es decir, vivir sus valores dentro y fuera del templo. Solo así podremos disfrutar de sus promesas.</a:t>
            </a:r>
          </a:p>
        </p:txBody>
      </p:sp>
      <p:pic>
        <p:nvPicPr>
          <p:cNvPr id="157"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9" name="Picture 5" descr="Picture 5"/>
          <p:cNvPicPr>
            <a:picLocks noChangeAspect="1"/>
          </p:cNvPicPr>
          <p:nvPr/>
        </p:nvPicPr>
        <p:blipFill>
          <a:blip r:embed="rId2">
            <a:extLst/>
          </a:blip>
          <a:srcRect l="0" t="0" r="0" b="13576"/>
          <a:stretch>
            <a:fillRect/>
          </a:stretch>
        </p:blipFill>
        <p:spPr>
          <a:xfrm>
            <a:off x="18" y="1282"/>
            <a:ext cx="12191982" cy="5926900"/>
          </a:xfrm>
          <a:prstGeom prst="rect">
            <a:avLst/>
          </a:prstGeom>
          <a:ln w="12700">
            <a:miter lim="400000"/>
          </a:ln>
        </p:spPr>
      </p:pic>
      <p:sp>
        <p:nvSpPr>
          <p:cNvPr id="160" name="Content Placeholder 7"/>
          <p:cNvSpPr txBox="1"/>
          <p:nvPr>
            <p:ph type="body" idx="1"/>
          </p:nvPr>
        </p:nvSpPr>
        <p:spPr>
          <a:xfrm>
            <a:off x="838200" y="2176211"/>
            <a:ext cx="10515600" cy="3914776"/>
          </a:xfrm>
          <a:prstGeom prst="rect">
            <a:avLst/>
          </a:prstGeom>
        </p:spPr>
        <p:txBody>
          <a:bodyPr anchor="ctr"/>
          <a:lstStyle>
            <a:lvl1pPr>
              <a:defRPr>
                <a:latin typeface="Cambria"/>
                <a:ea typeface="Cambria"/>
                <a:cs typeface="Cambria"/>
                <a:sym typeface="Cambria"/>
              </a:defRPr>
            </a:lvl1pPr>
          </a:lstStyle>
          <a:p>
            <a:pPr/>
            <a:r>
              <a:t>Dios nos ha dado la misión de llevar el evangelio a todo lugar (Mt 28.16-20), pero no solo es hablar, es también vivirlo en relaciones de justicia con los demás cuidando así de nuestro prójimo y de los más desvalidos. Esto nos compete a nosotros y nosotras como creyentes y de manera comunitaria como iglesia. En nuestro entorno hay muchas oportunidades para hacer justicia y servir a los demás. Miremos a nuestro alrededor y pongamos manos a la obra para ello. De no hacerlo, Dios nos pedirá cuenta. El Señor espera que seamos «guarda de nuestros hermanos y hermanas» más necesitados/as (Gn 4.9; Lc 10.25-37).</a:t>
            </a:r>
          </a:p>
        </p:txBody>
      </p:sp>
      <p:pic>
        <p:nvPicPr>
          <p:cNvPr id="161"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3" name="Picture 5" descr="Picture 5"/>
          <p:cNvPicPr>
            <a:picLocks noChangeAspect="1"/>
          </p:cNvPicPr>
          <p:nvPr/>
        </p:nvPicPr>
        <p:blipFill>
          <a:blip r:embed="rId2">
            <a:extLst/>
          </a:blip>
          <a:srcRect l="0" t="0" r="0" b="13576"/>
          <a:stretch>
            <a:fillRect/>
          </a:stretch>
        </p:blipFill>
        <p:spPr>
          <a:xfrm>
            <a:off x="18" y="1282"/>
            <a:ext cx="12191982" cy="5926900"/>
          </a:xfrm>
          <a:prstGeom prst="rect">
            <a:avLst/>
          </a:prstGeom>
          <a:ln w="12700">
            <a:miter lim="400000"/>
          </a:ln>
        </p:spPr>
      </p:pic>
      <p:sp>
        <p:nvSpPr>
          <p:cNvPr id="164" name="Content Placeholder 7"/>
          <p:cNvSpPr txBox="1"/>
          <p:nvPr>
            <p:ph type="body" idx="1"/>
          </p:nvPr>
        </p:nvSpPr>
        <p:spPr>
          <a:xfrm>
            <a:off x="838200" y="2176211"/>
            <a:ext cx="10515600" cy="3914776"/>
          </a:xfrm>
          <a:prstGeom prst="rect">
            <a:avLst/>
          </a:prstGeom>
        </p:spPr>
        <p:txBody>
          <a:bodyPr anchor="ctr"/>
          <a:lstStyle>
            <a:lvl1pPr>
              <a:defRPr>
                <a:latin typeface="Cambria"/>
                <a:ea typeface="Cambria"/>
                <a:cs typeface="Cambria"/>
                <a:sym typeface="Cambria"/>
              </a:defRPr>
            </a:lvl1pPr>
          </a:lstStyle>
          <a:p>
            <a:pPr/>
            <a:r>
              <a:t>Como creyentes debemos evaluarnos continuamente. Como comunidad de fe es necesario examinar la ortodoxia (entendimiento teológico correcto) que tenemos en nuestras congregaciones. Esta debe estar a la par con las enseñanzas del evangelio de nuestro Señor Jesucristo. Para esto es medular la educación en todas las actividades programáticas, tales como estudios bíblicos, liturgia, predicación, cánticos, cultos, entre otros. ¿Respondemos a nuestras propias interpretaciones o a lo que Jesús nos modeló y exige? Respondamos y seamos fieles y obedientes a Dios, viviendo, amando y sirviendo como Cristo.</a:t>
            </a:r>
          </a:p>
        </p:txBody>
      </p:sp>
      <p:pic>
        <p:nvPicPr>
          <p:cNvPr id="165"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7" name="Picture 2" descr="Picture 2"/>
          <p:cNvPicPr>
            <a:picLocks noChangeAspect="1"/>
          </p:cNvPicPr>
          <p:nvPr/>
        </p:nvPicPr>
        <p:blipFill>
          <a:blip r:embed="rId2">
            <a:extLst/>
          </a:blip>
          <a:srcRect l="0" t="0" r="0" b="14049"/>
          <a:stretch>
            <a:fillRect/>
          </a:stretch>
        </p:blipFill>
        <p:spPr>
          <a:xfrm>
            <a:off x="18" y="1281"/>
            <a:ext cx="12191982" cy="5894422"/>
          </a:xfrm>
          <a:prstGeom prst="rect">
            <a:avLst/>
          </a:prstGeom>
          <a:ln w="12700">
            <a:miter lim="400000"/>
          </a:ln>
        </p:spPr>
      </p:pic>
      <p:sp>
        <p:nvSpPr>
          <p:cNvPr id="168" name="Content Placeholder 4"/>
          <p:cNvSpPr txBox="1"/>
          <p:nvPr>
            <p:ph type="body" idx="1"/>
          </p:nvPr>
        </p:nvSpPr>
        <p:spPr>
          <a:xfrm>
            <a:off x="838200" y="2187870"/>
            <a:ext cx="10515600" cy="3943353"/>
          </a:xfrm>
          <a:prstGeom prst="rect">
            <a:avLst/>
          </a:prstGeom>
        </p:spPr>
        <p:txBody>
          <a:bodyPr anchor="ctr"/>
          <a:lstStyle/>
          <a:p>
            <a:pPr marL="0" indent="0" defTabSz="594359">
              <a:spcBef>
                <a:spcPts val="600"/>
              </a:spcBef>
              <a:buSzTx/>
              <a:buNone/>
              <a:defRPr sz="1819">
                <a:latin typeface="Cambria"/>
                <a:ea typeface="Cambria"/>
                <a:cs typeface="Cambria"/>
                <a:sym typeface="Cambria"/>
              </a:defRPr>
            </a:pPr>
            <a:r>
              <a:t>«Bienaventurado aquel cuya transgresión ha sido perdonada y cubierto su pecado» (Sal 32.1 RV 1995). Señor, hemos buscado la felicidad en tener cosas; hemos recorrido caminos de placer tras la búsqueda de alegría; hemos escalado cumbres de poder deseando satisfacciones verdaderas y duraderas; hemos establecido prioridades y escalas de valores anhelando sentirnos realizados y completos. En todo eso, Señor, reconocemos haber cometido errores, voluntarios he involuntarios, haber olvidado deberes, haber negado atenciones a quienes necesitaron de nosotros y, la mayoría de las veces, habernos olvidado de ti, de tu providencia, de tus reclamos éticos y habernos sentido autosuficientes. Hoy confesamos, con humildad y reverencia, que tu perdón nos libera de nuestras pretensiones equivocadas, nos levanta del sentido de frustración y de fracaso, nos aproxima a lo verdadero y a lo auténtico, a lo que no termina. Hoy empezamos a sentirnos felices, satisfechos, realizados y completos. Tu paz nos llena, rebosa nuestra copa, porque tú eres la verdadera alegría, tú eres nuestro poder y nuestra plenitud. En tu perdón hay vida y esperanza de todo lo excelente y todo lo bueno. Por ti hemos encontrado el perdón y el camino claro hacia la bienaventuranza. Acéptanos, Señor, renuévanos para recorrer los caminos tuyos, para escalar tus alturas y conquistar tus metas. Por Cristo Jesús, amor perdonador y restaurador, oramos. Amén.</a:t>
            </a:r>
          </a:p>
          <a:p>
            <a:pPr marL="0" indent="0" defTabSz="594359">
              <a:spcBef>
                <a:spcPts val="600"/>
              </a:spcBef>
              <a:buSzTx/>
              <a:buNone/>
              <a:defRPr sz="1819">
                <a:latin typeface="Cambria"/>
                <a:ea typeface="Cambria"/>
                <a:cs typeface="Cambria"/>
                <a:sym typeface="Cambria"/>
              </a:defRPr>
            </a:pPr>
            <a:r>
              <a:t>Autor: Rvdo. Luis Francisco Del Pilar Piñeiro (HCB, página 24).</a:t>
            </a:r>
          </a:p>
        </p:txBody>
      </p:sp>
      <p:pic>
        <p:nvPicPr>
          <p:cNvPr id="169"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9" name="Picture 5" descr="Picture 5"/>
          <p:cNvPicPr>
            <a:picLocks noChangeAspect="1"/>
          </p:cNvPicPr>
          <p:nvPr/>
        </p:nvPicPr>
        <p:blipFill>
          <a:blip r:embed="rId2">
            <a:extLst/>
          </a:blip>
          <a:srcRect l="0" t="0" r="0" b="14263"/>
          <a:stretch>
            <a:fillRect/>
          </a:stretch>
        </p:blipFill>
        <p:spPr>
          <a:xfrm>
            <a:off x="0" y="-1"/>
            <a:ext cx="12192000" cy="5879798"/>
          </a:xfrm>
          <a:prstGeom prst="rect">
            <a:avLst/>
          </a:prstGeom>
          <a:ln w="12700">
            <a:miter lim="400000"/>
          </a:ln>
        </p:spPr>
      </p:pic>
      <p:sp>
        <p:nvSpPr>
          <p:cNvPr id="100" name="Content Placeholder 7"/>
          <p:cNvSpPr txBox="1"/>
          <p:nvPr>
            <p:ph type="body" idx="1"/>
          </p:nvPr>
        </p:nvSpPr>
        <p:spPr>
          <a:xfrm>
            <a:off x="838200" y="2000250"/>
            <a:ext cx="10515600" cy="3929065"/>
          </a:xfrm>
          <a:prstGeom prst="rect">
            <a:avLst/>
          </a:prstGeom>
        </p:spPr>
        <p:txBody>
          <a:bodyPr anchor="ctr"/>
          <a:lstStyle/>
          <a:p>
            <a:pPr>
              <a:defRPr sz="2400">
                <a:latin typeface="Cambria"/>
                <a:ea typeface="Cambria"/>
                <a:cs typeface="Cambria"/>
                <a:sym typeface="Cambria"/>
              </a:defRPr>
            </a:pPr>
            <a:r>
              <a:t>Examinar la creencia errónea del pueblo de Judá y de su liderato religioso de que sus instituciones estaban aseguradas y ningún mal podía suceder contra ellas.</a:t>
            </a:r>
          </a:p>
          <a:p>
            <a:pPr>
              <a:defRPr sz="2400">
                <a:latin typeface="Cambria"/>
                <a:ea typeface="Cambria"/>
                <a:cs typeface="Cambria"/>
                <a:sym typeface="Cambria"/>
              </a:defRPr>
            </a:pPr>
            <a:r>
              <a:t>Describir la importancia de esforzarnos en vivir una fe en Dios íntegra que muestre coherencia entre la obediencia, la palabra y las obras de justicia.</a:t>
            </a:r>
          </a:p>
          <a:p>
            <a:pPr>
              <a:defRPr sz="2400">
                <a:latin typeface="Cambria"/>
                <a:ea typeface="Cambria"/>
                <a:cs typeface="Cambria"/>
                <a:sym typeface="Cambria"/>
              </a:defRPr>
            </a:pPr>
            <a:r>
              <a:t>Descubrir que para disfrutar de las promesas de restauración debemos responder en obediencia a Dios y sus mandatos.</a:t>
            </a:r>
          </a:p>
        </p:txBody>
      </p:sp>
      <p:pic>
        <p:nvPicPr>
          <p:cNvPr id="101"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3" name="Picture 13" descr="Picture 13"/>
          <p:cNvPicPr>
            <a:picLocks noChangeAspect="1"/>
          </p:cNvPicPr>
          <p:nvPr/>
        </p:nvPicPr>
        <p:blipFill>
          <a:blip r:embed="rId2">
            <a:extLst/>
          </a:blip>
          <a:srcRect l="0" t="0" r="0" b="16105"/>
          <a:stretch>
            <a:fillRect/>
          </a:stretch>
        </p:blipFill>
        <p:spPr>
          <a:xfrm>
            <a:off x="0" y="-3"/>
            <a:ext cx="12192000" cy="5753496"/>
          </a:xfrm>
          <a:prstGeom prst="rect">
            <a:avLst/>
          </a:prstGeom>
          <a:ln w="12700">
            <a:miter lim="400000"/>
          </a:ln>
        </p:spPr>
      </p:pic>
      <p:sp>
        <p:nvSpPr>
          <p:cNvPr id="104" name="Content Placeholder 15"/>
          <p:cNvSpPr txBox="1"/>
          <p:nvPr>
            <p:ph type="body" idx="1"/>
          </p:nvPr>
        </p:nvSpPr>
        <p:spPr>
          <a:xfrm>
            <a:off x="838200" y="2000250"/>
            <a:ext cx="10515600" cy="3943350"/>
          </a:xfrm>
          <a:prstGeom prst="rect">
            <a:avLst/>
          </a:prstGeom>
        </p:spPr>
        <p:txBody>
          <a:bodyPr anchor="ctr"/>
          <a:lstStyle/>
          <a:p>
            <a:pPr marL="228599" indent="-228599">
              <a:defRPr sz="3000">
                <a:latin typeface="Cambria"/>
                <a:ea typeface="Cambria"/>
                <a:cs typeface="Cambria"/>
                <a:sym typeface="Cambria"/>
              </a:defRPr>
            </a:pPr>
            <a:r>
              <a:rPr cap="all"/>
              <a:t>Baal: </a:t>
            </a:r>
            <a:r>
              <a:t>Significa «Señor». Nombre genérico para referirse a ídolos de Canaán, Babilonia y otras regiones del Próximo Oriente Medio.</a:t>
            </a:r>
          </a:p>
          <a:p>
            <a:pPr marL="228599" indent="-228599">
              <a:defRPr sz="3000">
                <a:latin typeface="Cambria"/>
                <a:ea typeface="Cambria"/>
                <a:cs typeface="Cambria"/>
                <a:sym typeface="Cambria"/>
              </a:defRPr>
            </a:pPr>
            <a:r>
              <a:rPr cap="all"/>
              <a:t>Fetiche: </a:t>
            </a:r>
            <a:r>
              <a:t>Ídolo u objeto de culto al que se le atribuyen poderes sobrenaturales.</a:t>
            </a:r>
          </a:p>
          <a:p>
            <a:pPr marL="228599" indent="-228599">
              <a:defRPr sz="3000">
                <a:latin typeface="Cambria"/>
                <a:ea typeface="Cambria"/>
                <a:cs typeface="Cambria"/>
                <a:sym typeface="Cambria"/>
              </a:defRPr>
            </a:pPr>
            <a:r>
              <a:rPr cap="all"/>
              <a:t>Justicia: </a:t>
            </a:r>
            <a:r>
              <a:t>Atributo de Dios que ha de reflejarse en toda la creación, particularmente entre las relaciones humanas y que a la postre encontrará su culminación en el reino de Dios.</a:t>
            </a:r>
          </a:p>
        </p:txBody>
      </p:sp>
      <p:pic>
        <p:nvPicPr>
          <p:cNvPr id="105"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7" name="Picture 8" descr="Picture 8"/>
          <p:cNvPicPr>
            <a:picLocks noChangeAspect="1"/>
          </p:cNvPicPr>
          <p:nvPr/>
        </p:nvPicPr>
        <p:blipFill>
          <a:blip r:embed="rId2">
            <a:extLst/>
          </a:blip>
          <a:srcRect l="0" t="0" r="0" b="14076"/>
          <a:stretch>
            <a:fillRect/>
          </a:stretch>
        </p:blipFill>
        <p:spPr>
          <a:xfrm>
            <a:off x="0" y="0"/>
            <a:ext cx="12192000" cy="5892549"/>
          </a:xfrm>
          <a:prstGeom prst="rect">
            <a:avLst/>
          </a:prstGeom>
          <a:ln w="12700">
            <a:miter lim="400000"/>
          </a:ln>
        </p:spPr>
      </p:pic>
      <p:sp>
        <p:nvSpPr>
          <p:cNvPr id="108" name="Content Placeholder 10"/>
          <p:cNvSpPr txBox="1"/>
          <p:nvPr>
            <p:ph type="body" sz="half" idx="1"/>
          </p:nvPr>
        </p:nvSpPr>
        <p:spPr>
          <a:xfrm>
            <a:off x="838200" y="2203213"/>
            <a:ext cx="5181600" cy="4162427"/>
          </a:xfrm>
          <a:prstGeom prst="rect">
            <a:avLst/>
          </a:prstGeom>
        </p:spPr>
        <p:txBody>
          <a:bodyPr/>
          <a:lstStyle/>
          <a:p>
            <a:pPr marL="0" indent="0" defTabSz="896111">
              <a:spcBef>
                <a:spcPts val="900"/>
              </a:spcBef>
              <a:buSzTx/>
              <a:buNone/>
              <a:defRPr sz="2300">
                <a:latin typeface="Cambria"/>
                <a:ea typeface="Cambria"/>
                <a:cs typeface="Cambria"/>
                <a:sym typeface="Cambria"/>
              </a:defRPr>
            </a:pPr>
            <a:r>
              <a:t>RVR</a:t>
            </a:r>
          </a:p>
          <a:p>
            <a:pPr marL="0" indent="0" defTabSz="896111">
              <a:spcBef>
                <a:spcPts val="900"/>
              </a:spcBef>
              <a:buSzTx/>
              <a:buNone/>
              <a:defRPr sz="2300">
                <a:latin typeface="Cambria"/>
                <a:ea typeface="Cambria"/>
                <a:cs typeface="Cambria"/>
                <a:sym typeface="Cambria"/>
              </a:defRPr>
            </a:pPr>
          </a:p>
          <a:p>
            <a:pPr marL="0" indent="0" defTabSz="896111">
              <a:spcBef>
                <a:spcPts val="900"/>
              </a:spcBef>
              <a:buSzTx/>
              <a:buNone/>
              <a:defRPr sz="2300">
                <a:latin typeface="Cambria"/>
                <a:ea typeface="Cambria"/>
                <a:cs typeface="Cambria"/>
                <a:sym typeface="Cambria"/>
              </a:defRPr>
            </a:pPr>
            <a:r>
              <a:t>1 Palabra de Jehová que vino a Jeremías, diciendo:</a:t>
            </a:r>
          </a:p>
          <a:p>
            <a:pPr marL="0" indent="0" defTabSz="896111">
              <a:spcBef>
                <a:spcPts val="900"/>
              </a:spcBef>
              <a:buSzTx/>
              <a:buNone/>
              <a:defRPr sz="2300">
                <a:latin typeface="Cambria"/>
                <a:ea typeface="Cambria"/>
                <a:cs typeface="Cambria"/>
                <a:sym typeface="Cambria"/>
              </a:defRPr>
            </a:pPr>
          </a:p>
          <a:p>
            <a:pPr marL="0" indent="0" defTabSz="896111">
              <a:spcBef>
                <a:spcPts val="900"/>
              </a:spcBef>
              <a:buSzTx/>
              <a:buNone/>
              <a:defRPr sz="2300">
                <a:latin typeface="Cambria"/>
                <a:ea typeface="Cambria"/>
                <a:cs typeface="Cambria"/>
                <a:sym typeface="Cambria"/>
              </a:defRPr>
            </a:pPr>
            <a:r>
              <a:t>2 «Ponte a la puerta de la casa de Jehová y proclama allí esta palabra. Diles: “Oíd palabra de Jehová, todo Judá, los que entráis por estas puertas para adorar a Jehová.</a:t>
            </a:r>
          </a:p>
        </p:txBody>
      </p:sp>
      <p:sp>
        <p:nvSpPr>
          <p:cNvPr id="109" name="Content Placeholder 11"/>
          <p:cNvSpPr txBox="1"/>
          <p:nvPr/>
        </p:nvSpPr>
        <p:spPr>
          <a:xfrm>
            <a:off x="6243146" y="2203213"/>
            <a:ext cx="5090161" cy="416242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defTabSz="813816">
              <a:lnSpc>
                <a:spcPct val="90000"/>
              </a:lnSpc>
              <a:spcBef>
                <a:spcPts val="800"/>
              </a:spcBef>
              <a:defRPr sz="2300">
                <a:latin typeface="Cambria"/>
                <a:ea typeface="Cambria"/>
                <a:cs typeface="Cambria"/>
                <a:sym typeface="Cambria"/>
              </a:defRPr>
            </a:pPr>
            <a:r>
              <a:t>VP</a:t>
            </a:r>
          </a:p>
          <a:p>
            <a:pPr defTabSz="813816">
              <a:lnSpc>
                <a:spcPct val="90000"/>
              </a:lnSpc>
              <a:spcBef>
                <a:spcPts val="800"/>
              </a:spcBef>
              <a:defRPr sz="2300">
                <a:latin typeface="Cambria"/>
                <a:ea typeface="Cambria"/>
                <a:cs typeface="Cambria"/>
                <a:sym typeface="Cambria"/>
              </a:defRPr>
            </a:pPr>
          </a:p>
          <a:p>
            <a:pPr defTabSz="813816">
              <a:lnSpc>
                <a:spcPct val="90000"/>
              </a:lnSpc>
              <a:spcBef>
                <a:spcPts val="800"/>
              </a:spcBef>
              <a:defRPr sz="2300">
                <a:latin typeface="Cambria"/>
                <a:ea typeface="Cambria"/>
                <a:cs typeface="Cambria"/>
                <a:sym typeface="Cambria"/>
              </a:defRPr>
            </a:pPr>
            <a:r>
              <a:t>1 El Señor se dirigió a Jeremías, y le dijo:</a:t>
            </a:r>
          </a:p>
          <a:p>
            <a:pPr defTabSz="813816">
              <a:lnSpc>
                <a:spcPct val="90000"/>
              </a:lnSpc>
              <a:spcBef>
                <a:spcPts val="800"/>
              </a:spcBef>
              <a:defRPr sz="2300">
                <a:latin typeface="Cambria"/>
                <a:ea typeface="Cambria"/>
                <a:cs typeface="Cambria"/>
                <a:sym typeface="Cambria"/>
              </a:defRPr>
            </a:pPr>
          </a:p>
          <a:p>
            <a:pPr defTabSz="813816">
              <a:lnSpc>
                <a:spcPct val="90000"/>
              </a:lnSpc>
              <a:spcBef>
                <a:spcPts val="800"/>
              </a:spcBef>
              <a:defRPr sz="2300">
                <a:latin typeface="Cambria"/>
                <a:ea typeface="Cambria"/>
                <a:cs typeface="Cambria"/>
                <a:sym typeface="Cambria"/>
              </a:defRPr>
            </a:pPr>
            <a:r>
              <a:t>2 «Ponte a la entrada del templo del Señor y da a conocer allí este mensaje: Habitantes todos de Judá, que entran por estas puertas a adorar al Señor, escuchen este mensaje</a:t>
            </a:r>
          </a:p>
        </p:txBody>
      </p:sp>
      <p:sp>
        <p:nvSpPr>
          <p:cNvPr id="110" name="TextBox 1"/>
          <p:cNvSpPr txBox="1"/>
          <p:nvPr/>
        </p:nvSpPr>
        <p:spPr>
          <a:xfrm>
            <a:off x="5049958" y="1153930"/>
            <a:ext cx="3414127" cy="4521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2800">
                <a:solidFill>
                  <a:srgbClr val="57350B"/>
                </a:solidFill>
                <a:latin typeface="Futura Medium"/>
                <a:ea typeface="Futura Medium"/>
                <a:cs typeface="Futura Medium"/>
                <a:sym typeface="Futura Medium"/>
              </a:defRPr>
            </a:lvl1pPr>
          </a:lstStyle>
          <a:p>
            <a:pPr/>
            <a:r>
              <a:t>Jeremías 7.1-2</a:t>
            </a:r>
          </a:p>
        </p:txBody>
      </p:sp>
      <p:pic>
        <p:nvPicPr>
          <p:cNvPr id="111"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3" name="Picture 8" descr="Picture 8"/>
          <p:cNvPicPr>
            <a:picLocks noChangeAspect="1"/>
          </p:cNvPicPr>
          <p:nvPr/>
        </p:nvPicPr>
        <p:blipFill>
          <a:blip r:embed="rId2">
            <a:extLst/>
          </a:blip>
          <a:srcRect l="0" t="0" r="0" b="13834"/>
          <a:stretch>
            <a:fillRect/>
          </a:stretch>
        </p:blipFill>
        <p:spPr>
          <a:xfrm>
            <a:off x="0" y="73572"/>
            <a:ext cx="12192000" cy="5909134"/>
          </a:xfrm>
          <a:prstGeom prst="rect">
            <a:avLst/>
          </a:prstGeom>
          <a:ln w="12700">
            <a:miter lim="400000"/>
          </a:ln>
        </p:spPr>
      </p:pic>
      <p:sp>
        <p:nvSpPr>
          <p:cNvPr id="114" name="Content Placeholder 10"/>
          <p:cNvSpPr txBox="1"/>
          <p:nvPr>
            <p:ph type="body" sz="half" idx="1"/>
          </p:nvPr>
        </p:nvSpPr>
        <p:spPr>
          <a:xfrm>
            <a:off x="838200" y="2204954"/>
            <a:ext cx="5181600" cy="4162428"/>
          </a:xfrm>
          <a:prstGeom prst="rect">
            <a:avLst/>
          </a:prstGeom>
        </p:spPr>
        <p:txBody>
          <a:bodyPr/>
          <a:lstStyle/>
          <a:p>
            <a:pPr marL="0" indent="0" defTabSz="896111">
              <a:spcBef>
                <a:spcPts val="900"/>
              </a:spcBef>
              <a:buSzTx/>
              <a:buNone/>
              <a:defRPr sz="2300">
                <a:latin typeface="Cambria"/>
                <a:ea typeface="Cambria"/>
                <a:cs typeface="Cambria"/>
                <a:sym typeface="Cambria"/>
              </a:defRPr>
            </a:pPr>
            <a:r>
              <a:t>RVR</a:t>
            </a:r>
          </a:p>
          <a:p>
            <a:pPr marL="0" indent="0" defTabSz="896111">
              <a:spcBef>
                <a:spcPts val="900"/>
              </a:spcBef>
              <a:buSzTx/>
              <a:buNone/>
              <a:defRPr sz="2300">
                <a:latin typeface="Cambria"/>
                <a:ea typeface="Cambria"/>
                <a:cs typeface="Cambria"/>
                <a:sym typeface="Cambria"/>
              </a:defRPr>
            </a:pPr>
          </a:p>
          <a:p>
            <a:pPr marL="0" indent="0" defTabSz="896111">
              <a:spcBef>
                <a:spcPts val="900"/>
              </a:spcBef>
              <a:buSzTx/>
              <a:buNone/>
              <a:defRPr sz="2300">
                <a:latin typeface="Cambria"/>
                <a:ea typeface="Cambria"/>
                <a:cs typeface="Cambria"/>
                <a:sym typeface="Cambria"/>
              </a:defRPr>
            </a:pPr>
            <a:r>
              <a:t>3 Asíha dicho Jehová de los ejércitos, Dios de Israel: Mejorad vuestros caminos y vuestras obras, y os haré habitar en este lugar.</a:t>
            </a:r>
          </a:p>
          <a:p>
            <a:pPr marL="0" indent="0" defTabSz="896111">
              <a:spcBef>
                <a:spcPts val="900"/>
              </a:spcBef>
              <a:buSzTx/>
              <a:buNone/>
              <a:defRPr sz="2300">
                <a:latin typeface="Cambria"/>
                <a:ea typeface="Cambria"/>
                <a:cs typeface="Cambria"/>
                <a:sym typeface="Cambria"/>
              </a:defRPr>
            </a:pPr>
          </a:p>
          <a:p>
            <a:pPr marL="0" indent="0" defTabSz="896111">
              <a:spcBef>
                <a:spcPts val="900"/>
              </a:spcBef>
              <a:buSzTx/>
              <a:buNone/>
              <a:defRPr sz="2300">
                <a:latin typeface="Cambria"/>
                <a:ea typeface="Cambria"/>
                <a:cs typeface="Cambria"/>
                <a:sym typeface="Cambria"/>
              </a:defRPr>
            </a:pPr>
            <a:r>
              <a:t>4 No fiéis en palabras de mentira, diciendo: ‘¡Templo de Jehová, templo de Jehová, templo de Jehová es éste!’</a:t>
            </a:r>
          </a:p>
        </p:txBody>
      </p:sp>
      <p:sp>
        <p:nvSpPr>
          <p:cNvPr id="115" name="Content Placeholder 11"/>
          <p:cNvSpPr txBox="1"/>
          <p:nvPr/>
        </p:nvSpPr>
        <p:spPr>
          <a:xfrm>
            <a:off x="6217920" y="2204954"/>
            <a:ext cx="5090161" cy="416242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defTabSz="777240">
              <a:lnSpc>
                <a:spcPct val="90000"/>
              </a:lnSpc>
              <a:spcBef>
                <a:spcPts val="800"/>
              </a:spcBef>
              <a:defRPr sz="2300">
                <a:latin typeface="Cambria"/>
                <a:ea typeface="Cambria"/>
                <a:cs typeface="Cambria"/>
                <a:sym typeface="Cambria"/>
              </a:defRPr>
            </a:pPr>
            <a:r>
              <a:t>VP</a:t>
            </a:r>
          </a:p>
          <a:p>
            <a:pPr defTabSz="777240">
              <a:lnSpc>
                <a:spcPct val="90000"/>
              </a:lnSpc>
              <a:spcBef>
                <a:spcPts val="800"/>
              </a:spcBef>
              <a:defRPr sz="2300">
                <a:latin typeface="Cambria"/>
                <a:ea typeface="Cambria"/>
                <a:cs typeface="Cambria"/>
                <a:sym typeface="Cambria"/>
              </a:defRPr>
            </a:pPr>
          </a:p>
          <a:p>
            <a:pPr defTabSz="777240">
              <a:lnSpc>
                <a:spcPct val="90000"/>
              </a:lnSpc>
              <a:spcBef>
                <a:spcPts val="800"/>
              </a:spcBef>
              <a:defRPr sz="2300">
                <a:latin typeface="Cambria"/>
                <a:ea typeface="Cambria"/>
                <a:cs typeface="Cambria"/>
                <a:sym typeface="Cambria"/>
              </a:defRPr>
            </a:pPr>
            <a:r>
              <a:t>3 del Señor todopoderoso, el Dios de Israel: “Mejoren su vida y sus obras, y yo los dejaré seguir viviendo en esta tierra.</a:t>
            </a:r>
          </a:p>
          <a:p>
            <a:pPr defTabSz="777240">
              <a:lnSpc>
                <a:spcPct val="90000"/>
              </a:lnSpc>
              <a:spcBef>
                <a:spcPts val="800"/>
              </a:spcBef>
              <a:defRPr sz="2300">
                <a:latin typeface="Cambria"/>
                <a:ea typeface="Cambria"/>
                <a:cs typeface="Cambria"/>
                <a:sym typeface="Cambria"/>
              </a:defRPr>
            </a:pPr>
          </a:p>
          <a:p>
            <a:pPr defTabSz="777240">
              <a:lnSpc>
                <a:spcPct val="90000"/>
              </a:lnSpc>
              <a:spcBef>
                <a:spcPts val="800"/>
              </a:spcBef>
              <a:defRPr sz="2300">
                <a:latin typeface="Cambria"/>
                <a:ea typeface="Cambria"/>
                <a:cs typeface="Cambria"/>
                <a:sym typeface="Cambria"/>
              </a:defRPr>
            </a:pPr>
            <a:r>
              <a:t>4 No confíen en esos que los engañan diciendo: ¡Aquí está el templo del Señor, aquí está el templo del Señor!</a:t>
            </a:r>
          </a:p>
        </p:txBody>
      </p:sp>
      <p:sp>
        <p:nvSpPr>
          <p:cNvPr id="116" name="TextBox 1"/>
          <p:cNvSpPr txBox="1"/>
          <p:nvPr/>
        </p:nvSpPr>
        <p:spPr>
          <a:xfrm>
            <a:off x="5040488" y="1251052"/>
            <a:ext cx="4238341" cy="4521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2800">
                <a:solidFill>
                  <a:srgbClr val="57350B"/>
                </a:solidFill>
                <a:latin typeface="Futura Medium"/>
                <a:ea typeface="Futura Medium"/>
                <a:cs typeface="Futura Medium"/>
                <a:sym typeface="Futura Medium"/>
              </a:defRPr>
            </a:lvl1pPr>
          </a:lstStyle>
          <a:p>
            <a:pPr/>
            <a:r>
              <a:t>Jeremías 7.3-4</a:t>
            </a:r>
          </a:p>
        </p:txBody>
      </p:sp>
      <p:pic>
        <p:nvPicPr>
          <p:cNvPr id="117"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9" name="Picture 8" descr="Picture 8"/>
          <p:cNvPicPr>
            <a:picLocks noChangeAspect="1"/>
          </p:cNvPicPr>
          <p:nvPr/>
        </p:nvPicPr>
        <p:blipFill>
          <a:blip r:embed="rId2">
            <a:extLst/>
          </a:blip>
          <a:srcRect l="0" t="0" r="0" b="14084"/>
          <a:stretch>
            <a:fillRect/>
          </a:stretch>
        </p:blipFill>
        <p:spPr>
          <a:xfrm>
            <a:off x="0" y="73572"/>
            <a:ext cx="12192000" cy="5891985"/>
          </a:xfrm>
          <a:prstGeom prst="rect">
            <a:avLst/>
          </a:prstGeom>
          <a:ln w="12700">
            <a:miter lim="400000"/>
          </a:ln>
        </p:spPr>
      </p:pic>
      <p:sp>
        <p:nvSpPr>
          <p:cNvPr id="120" name="Content Placeholder 10"/>
          <p:cNvSpPr txBox="1"/>
          <p:nvPr>
            <p:ph type="body" sz="half" idx="1"/>
          </p:nvPr>
        </p:nvSpPr>
        <p:spPr>
          <a:xfrm>
            <a:off x="821143" y="2028373"/>
            <a:ext cx="5181601" cy="4162427"/>
          </a:xfrm>
          <a:prstGeom prst="rect">
            <a:avLst/>
          </a:prstGeom>
        </p:spPr>
        <p:txBody>
          <a:bodyPr/>
          <a:lstStyle/>
          <a:p>
            <a:pPr marL="0" indent="0" defTabSz="896111">
              <a:spcBef>
                <a:spcPts val="900"/>
              </a:spcBef>
              <a:buSzTx/>
              <a:buNone/>
              <a:defRPr sz="2352">
                <a:latin typeface="Cambria"/>
                <a:ea typeface="Cambria"/>
                <a:cs typeface="Cambria"/>
                <a:sym typeface="Cambria"/>
              </a:defRPr>
            </a:pPr>
            <a:r>
              <a:t>RVR</a:t>
            </a:r>
          </a:p>
          <a:p>
            <a:pPr marL="0" indent="0" defTabSz="896111">
              <a:spcBef>
                <a:spcPts val="900"/>
              </a:spcBef>
              <a:buSzTx/>
              <a:buNone/>
              <a:defRPr sz="2352">
                <a:latin typeface="Cambria"/>
                <a:ea typeface="Cambria"/>
                <a:cs typeface="Cambria"/>
                <a:sym typeface="Cambria"/>
              </a:defRPr>
            </a:pPr>
          </a:p>
          <a:p>
            <a:pPr marL="0" indent="0" defTabSz="896111">
              <a:spcBef>
                <a:spcPts val="900"/>
              </a:spcBef>
              <a:buSzTx/>
              <a:buNone/>
              <a:defRPr sz="2352">
                <a:latin typeface="Cambria"/>
                <a:ea typeface="Cambria"/>
                <a:cs typeface="Cambria"/>
                <a:sym typeface="Cambria"/>
              </a:defRPr>
            </a:pPr>
            <a:r>
              <a:t>5 »”Pero si de veras mejoráis vuestros caminos y vuestras obras; si en verdad practicáis la justicia entre el hombre y su prójimo,</a:t>
            </a:r>
          </a:p>
          <a:p>
            <a:pPr marL="0" indent="0" defTabSz="896111">
              <a:spcBef>
                <a:spcPts val="900"/>
              </a:spcBef>
              <a:buSzTx/>
              <a:buNone/>
              <a:defRPr sz="2352">
                <a:latin typeface="Cambria"/>
                <a:ea typeface="Cambria"/>
                <a:cs typeface="Cambria"/>
                <a:sym typeface="Cambria"/>
              </a:defRPr>
            </a:pPr>
          </a:p>
          <a:p>
            <a:pPr marL="0" indent="0" defTabSz="896111">
              <a:spcBef>
                <a:spcPts val="900"/>
              </a:spcBef>
              <a:buSzTx/>
              <a:buNone/>
              <a:defRPr sz="2352">
                <a:latin typeface="Cambria"/>
                <a:ea typeface="Cambria"/>
                <a:cs typeface="Cambria"/>
                <a:sym typeface="Cambria"/>
              </a:defRPr>
            </a:pPr>
            <a:r>
              <a:t>6 y no oprimís al extranjero, al huérfano y a la viuda, ni en este lugar derramáis la sangre inocente, ni vais en pos de dioses extraños para mal vuestro,</a:t>
            </a:r>
          </a:p>
        </p:txBody>
      </p:sp>
      <p:sp>
        <p:nvSpPr>
          <p:cNvPr id="121" name="Content Placeholder 11"/>
          <p:cNvSpPr txBox="1"/>
          <p:nvPr/>
        </p:nvSpPr>
        <p:spPr>
          <a:xfrm>
            <a:off x="6217920" y="2028374"/>
            <a:ext cx="5090161" cy="416242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lnSpc>
                <a:spcPct val="90000"/>
              </a:lnSpc>
              <a:spcBef>
                <a:spcPts val="1000"/>
              </a:spcBef>
              <a:defRPr sz="2400">
                <a:latin typeface="Cambria"/>
                <a:ea typeface="Cambria"/>
                <a:cs typeface="Cambria"/>
                <a:sym typeface="Cambria"/>
              </a:defRPr>
            </a:pPr>
            <a:r>
              <a:t>VP</a:t>
            </a:r>
          </a:p>
          <a:p>
            <a:pPr>
              <a:lnSpc>
                <a:spcPct val="90000"/>
              </a:lnSpc>
              <a:spcBef>
                <a:spcPts val="1000"/>
              </a:spcBef>
              <a:defRPr sz="2400">
                <a:latin typeface="Cambria"/>
                <a:ea typeface="Cambria"/>
                <a:cs typeface="Cambria"/>
                <a:sym typeface="Cambria"/>
              </a:defRPr>
            </a:pPr>
          </a:p>
          <a:p>
            <a:pPr>
              <a:lnSpc>
                <a:spcPct val="90000"/>
              </a:lnSpc>
              <a:spcBef>
                <a:spcPts val="1000"/>
              </a:spcBef>
              <a:defRPr sz="2400">
                <a:latin typeface="Cambria"/>
                <a:ea typeface="Cambria"/>
                <a:cs typeface="Cambria"/>
                <a:sym typeface="Cambria"/>
              </a:defRPr>
            </a:pPr>
            <a:r>
              <a:t>5 »”Si mejoran su vida y sus obras y son justos los unos con los otros;</a:t>
            </a:r>
          </a:p>
          <a:p>
            <a:pPr>
              <a:lnSpc>
                <a:spcPct val="90000"/>
              </a:lnSpc>
              <a:spcBef>
                <a:spcPts val="1000"/>
              </a:spcBef>
              <a:defRPr sz="2400">
                <a:latin typeface="Cambria"/>
                <a:ea typeface="Cambria"/>
                <a:cs typeface="Cambria"/>
                <a:sym typeface="Cambria"/>
              </a:defRPr>
            </a:pPr>
          </a:p>
          <a:p>
            <a:pPr>
              <a:lnSpc>
                <a:spcPct val="90000"/>
              </a:lnSpc>
              <a:spcBef>
                <a:spcPts val="1000"/>
              </a:spcBef>
              <a:defRPr sz="2400">
                <a:latin typeface="Cambria"/>
                <a:ea typeface="Cambria"/>
                <a:cs typeface="Cambria"/>
                <a:sym typeface="Cambria"/>
              </a:defRPr>
            </a:pPr>
            <a:r>
              <a:t>6 si no explotan a los extranjeros, a los huérfanos y a las viudas, ni matan a gente inocente en este lugar, ni dan culto a otros dioses, con lo que ustedes mismos se perjudicarían,</a:t>
            </a:r>
          </a:p>
        </p:txBody>
      </p:sp>
      <p:sp>
        <p:nvSpPr>
          <p:cNvPr id="122" name="TextBox 1"/>
          <p:cNvSpPr txBox="1"/>
          <p:nvPr/>
        </p:nvSpPr>
        <p:spPr>
          <a:xfrm>
            <a:off x="5040488" y="1251052"/>
            <a:ext cx="4238341" cy="4521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2800">
                <a:solidFill>
                  <a:srgbClr val="57350B"/>
                </a:solidFill>
                <a:latin typeface="Futura Medium"/>
                <a:ea typeface="Futura Medium"/>
                <a:cs typeface="Futura Medium"/>
                <a:sym typeface="Futura Medium"/>
              </a:defRPr>
            </a:lvl1pPr>
          </a:lstStyle>
          <a:p>
            <a:pPr/>
            <a:r>
              <a:t>Jeremías 7.5-6</a:t>
            </a:r>
          </a:p>
        </p:txBody>
      </p:sp>
      <p:pic>
        <p:nvPicPr>
          <p:cNvPr id="123"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5" name="Picture 8" descr="Picture 8"/>
          <p:cNvPicPr>
            <a:picLocks noChangeAspect="1"/>
          </p:cNvPicPr>
          <p:nvPr/>
        </p:nvPicPr>
        <p:blipFill>
          <a:blip r:embed="rId2">
            <a:extLst/>
          </a:blip>
          <a:srcRect l="0" t="0" r="0" b="13496"/>
          <a:stretch>
            <a:fillRect/>
          </a:stretch>
        </p:blipFill>
        <p:spPr>
          <a:xfrm>
            <a:off x="0" y="73572"/>
            <a:ext cx="12192000" cy="5932403"/>
          </a:xfrm>
          <a:prstGeom prst="rect">
            <a:avLst/>
          </a:prstGeom>
          <a:ln w="12700">
            <a:miter lim="400000"/>
          </a:ln>
        </p:spPr>
      </p:pic>
      <p:sp>
        <p:nvSpPr>
          <p:cNvPr id="126" name="Content Placeholder 10"/>
          <p:cNvSpPr txBox="1"/>
          <p:nvPr>
            <p:ph type="body" sz="half" idx="1"/>
          </p:nvPr>
        </p:nvSpPr>
        <p:spPr>
          <a:xfrm>
            <a:off x="838200" y="2204954"/>
            <a:ext cx="5181600" cy="4162428"/>
          </a:xfrm>
          <a:prstGeom prst="rect">
            <a:avLst/>
          </a:prstGeom>
        </p:spPr>
        <p:txBody>
          <a:bodyPr/>
          <a:lstStyle/>
          <a:p>
            <a:pPr marL="0" indent="0" defTabSz="850391">
              <a:spcBef>
                <a:spcPts val="900"/>
              </a:spcBef>
              <a:buSzTx/>
              <a:buNone/>
              <a:defRPr sz="2200">
                <a:latin typeface="Cambria"/>
                <a:ea typeface="Cambria"/>
                <a:cs typeface="Cambria"/>
                <a:sym typeface="Cambria"/>
              </a:defRPr>
            </a:pPr>
            <a:r>
              <a:t>RVR</a:t>
            </a:r>
          </a:p>
          <a:p>
            <a:pPr marL="0" indent="0" defTabSz="850391">
              <a:spcBef>
                <a:spcPts val="900"/>
              </a:spcBef>
              <a:buSzTx/>
              <a:buNone/>
              <a:defRPr sz="2200">
                <a:latin typeface="Cambria"/>
                <a:ea typeface="Cambria"/>
                <a:cs typeface="Cambria"/>
                <a:sym typeface="Cambria"/>
              </a:defRPr>
            </a:pPr>
          </a:p>
          <a:p>
            <a:pPr marL="0" indent="0" defTabSz="850391">
              <a:spcBef>
                <a:spcPts val="900"/>
              </a:spcBef>
              <a:buSzTx/>
              <a:buNone/>
              <a:defRPr sz="2400">
                <a:latin typeface="Cambria"/>
                <a:ea typeface="Cambria"/>
                <a:cs typeface="Cambria"/>
                <a:sym typeface="Cambria"/>
              </a:defRPr>
            </a:pPr>
            <a:r>
              <a:t>7 yo os haré habitar en este lugar, en la tierra que di a vuestros padres para siempre.</a:t>
            </a:r>
          </a:p>
          <a:p>
            <a:pPr marL="0" indent="0" defTabSz="850391">
              <a:spcBef>
                <a:spcPts val="900"/>
              </a:spcBef>
              <a:buSzTx/>
              <a:buNone/>
              <a:defRPr sz="2400">
                <a:latin typeface="Cambria"/>
                <a:ea typeface="Cambria"/>
                <a:cs typeface="Cambria"/>
                <a:sym typeface="Cambria"/>
              </a:defRPr>
            </a:pPr>
          </a:p>
          <a:p>
            <a:pPr marL="0" indent="0" defTabSz="850391">
              <a:spcBef>
                <a:spcPts val="900"/>
              </a:spcBef>
              <a:buSzTx/>
              <a:buNone/>
              <a:defRPr sz="2400">
                <a:latin typeface="Cambria"/>
                <a:ea typeface="Cambria"/>
                <a:cs typeface="Cambria"/>
                <a:sym typeface="Cambria"/>
              </a:defRPr>
            </a:pPr>
            <a:r>
              <a:t>8 »”Vosotros confiáis en palabras de mentira, que no aprovechan.</a:t>
            </a:r>
          </a:p>
        </p:txBody>
      </p:sp>
      <p:sp>
        <p:nvSpPr>
          <p:cNvPr id="127" name="Content Placeholder 11"/>
          <p:cNvSpPr txBox="1"/>
          <p:nvPr/>
        </p:nvSpPr>
        <p:spPr>
          <a:xfrm>
            <a:off x="6217920" y="2204954"/>
            <a:ext cx="5090161" cy="416242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lnSpc>
                <a:spcPct val="90000"/>
              </a:lnSpc>
              <a:spcBef>
                <a:spcPts val="1000"/>
              </a:spcBef>
              <a:defRPr sz="2000">
                <a:latin typeface="Cambria"/>
                <a:ea typeface="Cambria"/>
                <a:cs typeface="Cambria"/>
                <a:sym typeface="Cambria"/>
              </a:defRPr>
            </a:pPr>
            <a:r>
              <a:t>VP</a:t>
            </a:r>
          </a:p>
          <a:p>
            <a:pPr>
              <a:lnSpc>
                <a:spcPct val="90000"/>
              </a:lnSpc>
              <a:spcBef>
                <a:spcPts val="1000"/>
              </a:spcBef>
              <a:defRPr sz="2000">
                <a:latin typeface="Cambria"/>
                <a:ea typeface="Cambria"/>
                <a:cs typeface="Cambria"/>
                <a:sym typeface="Cambria"/>
              </a:defRPr>
            </a:pPr>
          </a:p>
          <a:p>
            <a:pPr>
              <a:lnSpc>
                <a:spcPct val="90000"/>
              </a:lnSpc>
              <a:spcBef>
                <a:spcPts val="1000"/>
              </a:spcBef>
              <a:defRPr sz="2300">
                <a:latin typeface="Cambria"/>
                <a:ea typeface="Cambria"/>
                <a:cs typeface="Cambria"/>
                <a:sym typeface="Cambria"/>
              </a:defRPr>
            </a:pPr>
            <a:r>
              <a:t>7 yo los dejaré seguir viviendo aquí, en la tierra que di para siempre a sus antepasados.</a:t>
            </a:r>
          </a:p>
          <a:p>
            <a:pPr>
              <a:lnSpc>
                <a:spcPct val="90000"/>
              </a:lnSpc>
              <a:spcBef>
                <a:spcPts val="1000"/>
              </a:spcBef>
              <a:defRPr sz="2300">
                <a:latin typeface="Cambria"/>
                <a:ea typeface="Cambria"/>
                <a:cs typeface="Cambria"/>
                <a:sym typeface="Cambria"/>
              </a:defRPr>
            </a:pPr>
          </a:p>
          <a:p>
            <a:pPr>
              <a:lnSpc>
                <a:spcPct val="90000"/>
              </a:lnSpc>
              <a:spcBef>
                <a:spcPts val="1000"/>
              </a:spcBef>
              <a:defRPr sz="2300">
                <a:latin typeface="Cambria"/>
                <a:ea typeface="Cambria"/>
                <a:cs typeface="Cambria"/>
                <a:sym typeface="Cambria"/>
              </a:defRPr>
            </a:pPr>
            <a:r>
              <a:t>8 »”Ustedes confían en palabras engañosas que no les sirven de nada.</a:t>
            </a:r>
          </a:p>
        </p:txBody>
      </p:sp>
      <p:sp>
        <p:nvSpPr>
          <p:cNvPr id="128" name="TextBox 1"/>
          <p:cNvSpPr txBox="1"/>
          <p:nvPr/>
        </p:nvSpPr>
        <p:spPr>
          <a:xfrm>
            <a:off x="5040488" y="1251052"/>
            <a:ext cx="4238341" cy="4521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2800">
                <a:solidFill>
                  <a:srgbClr val="57350B"/>
                </a:solidFill>
                <a:latin typeface="Futura Medium"/>
                <a:ea typeface="Futura Medium"/>
                <a:cs typeface="Futura Medium"/>
                <a:sym typeface="Futura Medium"/>
              </a:defRPr>
            </a:lvl1pPr>
          </a:lstStyle>
          <a:p>
            <a:pPr/>
            <a:r>
              <a:t>Jeremías 7.7-8</a:t>
            </a:r>
          </a:p>
        </p:txBody>
      </p:sp>
      <p:pic>
        <p:nvPicPr>
          <p:cNvPr id="129"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1" name="Picture 8" descr="Picture 8"/>
          <p:cNvPicPr>
            <a:picLocks noChangeAspect="1"/>
          </p:cNvPicPr>
          <p:nvPr/>
        </p:nvPicPr>
        <p:blipFill>
          <a:blip r:embed="rId2">
            <a:extLst/>
          </a:blip>
          <a:srcRect l="0" t="0" r="0" b="13496"/>
          <a:stretch>
            <a:fillRect/>
          </a:stretch>
        </p:blipFill>
        <p:spPr>
          <a:xfrm>
            <a:off x="0" y="73572"/>
            <a:ext cx="12192000" cy="5932403"/>
          </a:xfrm>
          <a:prstGeom prst="rect">
            <a:avLst/>
          </a:prstGeom>
          <a:ln w="12700">
            <a:miter lim="400000"/>
          </a:ln>
        </p:spPr>
      </p:pic>
      <p:sp>
        <p:nvSpPr>
          <p:cNvPr id="132" name="Content Placeholder 10"/>
          <p:cNvSpPr txBox="1"/>
          <p:nvPr>
            <p:ph type="body" sz="half" idx="1"/>
          </p:nvPr>
        </p:nvSpPr>
        <p:spPr>
          <a:xfrm>
            <a:off x="838200" y="2204954"/>
            <a:ext cx="5181600" cy="4162428"/>
          </a:xfrm>
          <a:prstGeom prst="rect">
            <a:avLst/>
          </a:prstGeom>
        </p:spPr>
        <p:txBody>
          <a:bodyPr/>
          <a:lstStyle/>
          <a:p>
            <a:pPr marL="0" indent="0" defTabSz="816375">
              <a:spcBef>
                <a:spcPts val="800"/>
              </a:spcBef>
              <a:buSzTx/>
              <a:buNone/>
              <a:defRPr sz="2112">
                <a:latin typeface="Cambria"/>
                <a:ea typeface="Cambria"/>
                <a:cs typeface="Cambria"/>
                <a:sym typeface="Cambria"/>
              </a:defRPr>
            </a:pPr>
            <a:r>
              <a:t>RVR</a:t>
            </a:r>
          </a:p>
          <a:p>
            <a:pPr marL="0" indent="0" defTabSz="816375">
              <a:spcBef>
                <a:spcPts val="800"/>
              </a:spcBef>
              <a:buSzTx/>
              <a:buNone/>
              <a:defRPr sz="2112">
                <a:latin typeface="Cambria"/>
                <a:ea typeface="Cambria"/>
                <a:cs typeface="Cambria"/>
                <a:sym typeface="Cambria"/>
              </a:defRPr>
            </a:pPr>
          </a:p>
          <a:p>
            <a:pPr marL="0" indent="0" defTabSz="816375">
              <a:spcBef>
                <a:spcPts val="800"/>
              </a:spcBef>
              <a:buSzTx/>
              <a:buNone/>
              <a:defRPr sz="2304">
                <a:latin typeface="Cambria"/>
                <a:ea typeface="Cambria"/>
                <a:cs typeface="Cambria"/>
                <a:sym typeface="Cambria"/>
              </a:defRPr>
            </a:pPr>
            <a:r>
              <a:t>9 Hurtáis, matáis, adulteráis, juráis en falso, quemáis incienso a Baal y vais tras dioses extraños que no habíais conocido,</a:t>
            </a:r>
          </a:p>
          <a:p>
            <a:pPr marL="0" indent="0" defTabSz="816375">
              <a:spcBef>
                <a:spcPts val="800"/>
              </a:spcBef>
              <a:buSzTx/>
              <a:buNone/>
              <a:defRPr sz="2304">
                <a:latin typeface="Cambria"/>
                <a:ea typeface="Cambria"/>
                <a:cs typeface="Cambria"/>
                <a:sym typeface="Cambria"/>
              </a:defRPr>
            </a:pPr>
          </a:p>
          <a:p>
            <a:pPr marL="0" indent="0" defTabSz="816375">
              <a:spcBef>
                <a:spcPts val="800"/>
              </a:spcBef>
              <a:buSzTx/>
              <a:buNone/>
              <a:defRPr sz="2304">
                <a:latin typeface="Cambria"/>
                <a:ea typeface="Cambria"/>
                <a:cs typeface="Cambria"/>
                <a:sym typeface="Cambria"/>
              </a:defRPr>
            </a:pPr>
            <a:r>
              <a:t>10 ¿y ahora venís y os presentáis delante de mí en esta Casa sobre la cual es invocado mi nombre, y decís: ‘Somos libres’, para seguir haciendo todas estas abominaciones?</a:t>
            </a:r>
          </a:p>
        </p:txBody>
      </p:sp>
      <p:sp>
        <p:nvSpPr>
          <p:cNvPr id="133" name="Content Placeholder 11"/>
          <p:cNvSpPr txBox="1"/>
          <p:nvPr/>
        </p:nvSpPr>
        <p:spPr>
          <a:xfrm>
            <a:off x="6217920" y="2204954"/>
            <a:ext cx="5090161" cy="416242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defTabSz="896111">
              <a:lnSpc>
                <a:spcPct val="90000"/>
              </a:lnSpc>
              <a:spcBef>
                <a:spcPts val="900"/>
              </a:spcBef>
              <a:defRPr sz="1960">
                <a:latin typeface="Cambria"/>
                <a:ea typeface="Cambria"/>
                <a:cs typeface="Cambria"/>
                <a:sym typeface="Cambria"/>
              </a:defRPr>
            </a:pPr>
            <a:r>
              <a:t>VP</a:t>
            </a:r>
          </a:p>
          <a:p>
            <a:pPr defTabSz="896111">
              <a:lnSpc>
                <a:spcPct val="90000"/>
              </a:lnSpc>
              <a:spcBef>
                <a:spcPts val="900"/>
              </a:spcBef>
              <a:defRPr sz="1960">
                <a:latin typeface="Cambria"/>
                <a:ea typeface="Cambria"/>
                <a:cs typeface="Cambria"/>
                <a:sym typeface="Cambria"/>
              </a:defRPr>
            </a:pPr>
          </a:p>
          <a:p>
            <a:pPr defTabSz="896111">
              <a:lnSpc>
                <a:spcPct val="90000"/>
              </a:lnSpc>
              <a:spcBef>
                <a:spcPts val="900"/>
              </a:spcBef>
              <a:defRPr sz="2254">
                <a:latin typeface="Cambria"/>
                <a:ea typeface="Cambria"/>
                <a:cs typeface="Cambria"/>
                <a:sym typeface="Cambria"/>
              </a:defRPr>
            </a:pPr>
            <a:r>
              <a:t>9 Roban, matan, cometen adulterio, juran en falso, ofrecen incienso a Baal, dan culto a dioses con los que ustedes nada tienen que ver,</a:t>
            </a:r>
          </a:p>
          <a:p>
            <a:pPr defTabSz="896111">
              <a:lnSpc>
                <a:spcPct val="90000"/>
              </a:lnSpc>
              <a:spcBef>
                <a:spcPts val="900"/>
              </a:spcBef>
              <a:defRPr sz="2254">
                <a:latin typeface="Cambria"/>
                <a:ea typeface="Cambria"/>
                <a:cs typeface="Cambria"/>
                <a:sym typeface="Cambria"/>
              </a:defRPr>
            </a:pPr>
          </a:p>
          <a:p>
            <a:pPr defTabSz="896111">
              <a:lnSpc>
                <a:spcPct val="90000"/>
              </a:lnSpc>
              <a:spcBef>
                <a:spcPts val="900"/>
              </a:spcBef>
              <a:defRPr sz="2254">
                <a:latin typeface="Cambria"/>
                <a:ea typeface="Cambria"/>
                <a:cs typeface="Cambria"/>
                <a:sym typeface="Cambria"/>
              </a:defRPr>
            </a:pPr>
            <a:r>
              <a:t>10 y después vienen a este templo que me está dedicado, a presentarse ante mí. Se creen que aquí están seguros; creen que pueden seguir haciendo esas cosas que yo no soporto.</a:t>
            </a:r>
          </a:p>
        </p:txBody>
      </p:sp>
      <p:sp>
        <p:nvSpPr>
          <p:cNvPr id="134" name="TextBox 1"/>
          <p:cNvSpPr txBox="1"/>
          <p:nvPr/>
        </p:nvSpPr>
        <p:spPr>
          <a:xfrm>
            <a:off x="5040488" y="1251052"/>
            <a:ext cx="4238341" cy="4521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2800">
                <a:solidFill>
                  <a:srgbClr val="57350B"/>
                </a:solidFill>
                <a:latin typeface="Futura Medium"/>
                <a:ea typeface="Futura Medium"/>
                <a:cs typeface="Futura Medium"/>
                <a:sym typeface="Futura Medium"/>
              </a:defRPr>
            </a:lvl1pPr>
          </a:lstStyle>
          <a:p>
            <a:pPr/>
            <a:r>
              <a:t>Jeremías 7.9-10</a:t>
            </a:r>
          </a:p>
        </p:txBody>
      </p:sp>
      <p:pic>
        <p:nvPicPr>
          <p:cNvPr id="135"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7" name="Picture 8" descr="Picture 8"/>
          <p:cNvPicPr>
            <a:picLocks noChangeAspect="1"/>
          </p:cNvPicPr>
          <p:nvPr/>
        </p:nvPicPr>
        <p:blipFill>
          <a:blip r:embed="rId2">
            <a:extLst/>
          </a:blip>
          <a:srcRect l="0" t="0" r="0" b="13496"/>
          <a:stretch>
            <a:fillRect/>
          </a:stretch>
        </p:blipFill>
        <p:spPr>
          <a:xfrm>
            <a:off x="0" y="73572"/>
            <a:ext cx="12192000" cy="5932403"/>
          </a:xfrm>
          <a:prstGeom prst="rect">
            <a:avLst/>
          </a:prstGeom>
          <a:ln w="12700">
            <a:miter lim="400000"/>
          </a:ln>
        </p:spPr>
      </p:pic>
      <p:sp>
        <p:nvSpPr>
          <p:cNvPr id="138" name="Content Placeholder 10"/>
          <p:cNvSpPr txBox="1"/>
          <p:nvPr>
            <p:ph type="body" sz="half" idx="1"/>
          </p:nvPr>
        </p:nvSpPr>
        <p:spPr>
          <a:xfrm>
            <a:off x="838200" y="2204954"/>
            <a:ext cx="5181600" cy="4162428"/>
          </a:xfrm>
          <a:prstGeom prst="rect">
            <a:avLst/>
          </a:prstGeom>
        </p:spPr>
        <p:txBody>
          <a:bodyPr/>
          <a:lstStyle/>
          <a:p>
            <a:pPr marL="0" indent="0" defTabSz="850391">
              <a:spcBef>
                <a:spcPts val="900"/>
              </a:spcBef>
              <a:buSzTx/>
              <a:buNone/>
              <a:defRPr sz="2200">
                <a:latin typeface="Cambria"/>
                <a:ea typeface="Cambria"/>
                <a:cs typeface="Cambria"/>
                <a:sym typeface="Cambria"/>
              </a:defRPr>
            </a:pPr>
            <a:r>
              <a:t>RVR</a:t>
            </a:r>
          </a:p>
          <a:p>
            <a:pPr marL="0" indent="0" defTabSz="850391">
              <a:spcBef>
                <a:spcPts val="900"/>
              </a:spcBef>
              <a:buSzTx/>
              <a:buNone/>
              <a:defRPr sz="2200">
                <a:latin typeface="Cambria"/>
                <a:ea typeface="Cambria"/>
                <a:cs typeface="Cambria"/>
                <a:sym typeface="Cambria"/>
              </a:defRPr>
            </a:pPr>
          </a:p>
          <a:p>
            <a:pPr marL="0" indent="0" defTabSz="850391">
              <a:spcBef>
                <a:spcPts val="900"/>
              </a:spcBef>
              <a:buSzTx/>
              <a:buNone/>
              <a:defRPr sz="2400">
                <a:latin typeface="Cambria"/>
                <a:ea typeface="Cambria"/>
                <a:cs typeface="Cambria"/>
                <a:sym typeface="Cambria"/>
              </a:defRPr>
            </a:pPr>
            <a:r>
              <a:t>11 ¿Es cueva de ladrones delante de vuestros ojos esta Casa, sobre la cual es invocado mi nombre? Esto también yo lo veo, dice Jehová.</a:t>
            </a:r>
          </a:p>
        </p:txBody>
      </p:sp>
      <p:sp>
        <p:nvSpPr>
          <p:cNvPr id="139" name="Content Placeholder 11"/>
          <p:cNvSpPr txBox="1"/>
          <p:nvPr/>
        </p:nvSpPr>
        <p:spPr>
          <a:xfrm>
            <a:off x="6217920" y="2204954"/>
            <a:ext cx="5090161" cy="416242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lnSpc>
                <a:spcPct val="90000"/>
              </a:lnSpc>
              <a:spcBef>
                <a:spcPts val="1000"/>
              </a:spcBef>
              <a:defRPr sz="2000">
                <a:latin typeface="Cambria"/>
                <a:ea typeface="Cambria"/>
                <a:cs typeface="Cambria"/>
                <a:sym typeface="Cambria"/>
              </a:defRPr>
            </a:pPr>
            <a:r>
              <a:t>VP</a:t>
            </a:r>
          </a:p>
          <a:p>
            <a:pPr>
              <a:lnSpc>
                <a:spcPct val="90000"/>
              </a:lnSpc>
              <a:spcBef>
                <a:spcPts val="1000"/>
              </a:spcBef>
              <a:defRPr sz="2000">
                <a:latin typeface="Cambria"/>
                <a:ea typeface="Cambria"/>
                <a:cs typeface="Cambria"/>
                <a:sym typeface="Cambria"/>
              </a:defRPr>
            </a:pPr>
          </a:p>
          <a:p>
            <a:pPr>
              <a:lnSpc>
                <a:spcPct val="90000"/>
              </a:lnSpc>
              <a:spcBef>
                <a:spcPts val="1000"/>
              </a:spcBef>
              <a:defRPr sz="2300">
                <a:latin typeface="Cambria"/>
                <a:ea typeface="Cambria"/>
                <a:cs typeface="Cambria"/>
                <a:sym typeface="Cambria"/>
              </a:defRPr>
            </a:pPr>
            <a:r>
              <a:t>11 ¿Acaso piensan que este templo que me está dedicado es una cueva de ladrones? Yo he visto todo eso. Yo, el Señor, lo afirmo.</a:t>
            </a:r>
          </a:p>
        </p:txBody>
      </p:sp>
      <p:sp>
        <p:nvSpPr>
          <p:cNvPr id="140" name="TextBox 1"/>
          <p:cNvSpPr txBox="1"/>
          <p:nvPr/>
        </p:nvSpPr>
        <p:spPr>
          <a:xfrm>
            <a:off x="5040488" y="1251052"/>
            <a:ext cx="4238341" cy="4521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2800">
                <a:solidFill>
                  <a:srgbClr val="57350B"/>
                </a:solidFill>
                <a:latin typeface="Futura Medium"/>
                <a:ea typeface="Futura Medium"/>
                <a:cs typeface="Futura Medium"/>
                <a:sym typeface="Futura Medium"/>
              </a:defRPr>
            </a:lvl1pPr>
          </a:lstStyle>
          <a:p>
            <a:pPr/>
            <a:r>
              <a:t>Jeremías 7.11</a:t>
            </a:r>
          </a:p>
        </p:txBody>
      </p:sp>
      <p:pic>
        <p:nvPicPr>
          <p:cNvPr id="141"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156082"/>
      </a:accent1>
      <a:accent2>
        <a:srgbClr val="E97132"/>
      </a:accent2>
      <a:accent3>
        <a:srgbClr val="196B24"/>
      </a:accent3>
      <a:accent4>
        <a:srgbClr val="0F9ED5"/>
      </a:accent4>
      <a:accent5>
        <a:srgbClr val="A02B93"/>
      </a:accent5>
      <a:accent6>
        <a:srgbClr val="4EA72E"/>
      </a:accent6>
      <a:hlink>
        <a:srgbClr val="0000FF"/>
      </a:hlink>
      <a:folHlink>
        <a:srgbClr val="FF00FF"/>
      </a:folHlink>
    </a:clrScheme>
    <a:fontScheme name="Office Theme">
      <a:majorFont>
        <a:latin typeface="Aptos"/>
        <a:ea typeface="Aptos"/>
        <a:cs typeface="Aptos"/>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156082"/>
      </a:accent1>
      <a:accent2>
        <a:srgbClr val="E97132"/>
      </a:accent2>
      <a:accent3>
        <a:srgbClr val="196B24"/>
      </a:accent3>
      <a:accent4>
        <a:srgbClr val="0F9ED5"/>
      </a:accent4>
      <a:accent5>
        <a:srgbClr val="A02B93"/>
      </a:accent5>
      <a:accent6>
        <a:srgbClr val="4EA72E"/>
      </a:accent6>
      <a:hlink>
        <a:srgbClr val="0000FF"/>
      </a:hlink>
      <a:folHlink>
        <a:srgbClr val="FF00FF"/>
      </a:folHlink>
    </a:clrScheme>
    <a:fontScheme name="Office Theme">
      <a:majorFont>
        <a:latin typeface="Aptos"/>
        <a:ea typeface="Aptos"/>
        <a:cs typeface="Aptos"/>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