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Aptos"/>
      </a:defRPr>
    </a:lvl1pPr>
    <a:lvl2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Aptos"/>
      </a:defRPr>
    </a:lvl2pPr>
    <a:lvl3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Aptos"/>
      </a:defRPr>
    </a:lvl3pPr>
    <a:lvl4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Aptos"/>
      </a:defRPr>
    </a:lvl4pPr>
    <a:lvl5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Aptos"/>
      </a:defRPr>
    </a:lvl5pPr>
    <a:lvl6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Aptos"/>
      </a:defRPr>
    </a:lvl6pPr>
    <a:lvl7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Aptos"/>
      </a:defRPr>
    </a:lvl7pPr>
    <a:lvl8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Aptos"/>
      </a:defRPr>
    </a:lvl8pPr>
    <a:lvl9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Apto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D1D8"/>
          </a:solidFill>
        </a:fill>
      </a:tcStyle>
    </a:wholeTbl>
    <a:band2H>
      <a:tcTxStyle b="def" i="def"/>
      <a:tcStyle>
        <a:tcBdr/>
        <a:fill>
          <a:solidFill>
            <a:srgbClr val="E7E9EC"/>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BD3CB"/>
          </a:solidFill>
        </a:fill>
      </a:tcStyle>
    </a:wholeTbl>
    <a:band2H>
      <a:tcTxStyle b="def" i="def"/>
      <a:tcStyle>
        <a:tcBdr/>
        <a:fill>
          <a:solidFill>
            <a:srgbClr val="E7EAE7"/>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FE1CC"/>
          </a:solidFill>
        </a:fill>
      </a:tcStyle>
    </a:wholeTbl>
    <a:band2H>
      <a:tcTxStyle b="def" i="def"/>
      <a:tcStyle>
        <a:tcBdr/>
        <a:fill>
          <a:solidFill>
            <a:srgbClr val="E8F0E7"/>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b="def" i="def"/>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b="def" i="def"/>
      <a:tcStyle>
        <a:tcBdr/>
        <a:fill>
          <a:solidFill>
            <a:srgbClr val="FFFFFF"/>
          </a:solidFill>
        </a:fill>
      </a:tcStyle>
    </a:band2H>
    <a:firstCol>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91" name="Shape 91"/>
          <p:cNvSpPr/>
          <p:nvPr>
            <p:ph type="sldImg"/>
          </p:nvPr>
        </p:nvSpPr>
        <p:spPr>
          <a:xfrm>
            <a:off x="1143000" y="685800"/>
            <a:ext cx="4572000" cy="3429000"/>
          </a:xfrm>
          <a:prstGeom prst="rect">
            <a:avLst/>
          </a:prstGeom>
        </p:spPr>
        <p:txBody>
          <a:bodyPr/>
          <a:lstStyle/>
          <a:p>
            <a:pPr/>
          </a:p>
        </p:txBody>
      </p:sp>
      <p:sp>
        <p:nvSpPr>
          <p:cNvPr id="92" name="Shape 92"/>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latinLnBrk="0">
      <a:defRPr sz="1200">
        <a:latin typeface="+mj-lt"/>
        <a:ea typeface="+mj-ea"/>
        <a:cs typeface="+mj-cs"/>
        <a:sym typeface="Aptos"/>
      </a:defRPr>
    </a:lvl1pPr>
    <a:lvl2pPr indent="228600" latinLnBrk="0">
      <a:defRPr sz="1200">
        <a:latin typeface="+mj-lt"/>
        <a:ea typeface="+mj-ea"/>
        <a:cs typeface="+mj-cs"/>
        <a:sym typeface="Aptos"/>
      </a:defRPr>
    </a:lvl2pPr>
    <a:lvl3pPr indent="457200" latinLnBrk="0">
      <a:defRPr sz="1200">
        <a:latin typeface="+mj-lt"/>
        <a:ea typeface="+mj-ea"/>
        <a:cs typeface="+mj-cs"/>
        <a:sym typeface="Aptos"/>
      </a:defRPr>
    </a:lvl3pPr>
    <a:lvl4pPr indent="685800" latinLnBrk="0">
      <a:defRPr sz="1200">
        <a:latin typeface="+mj-lt"/>
        <a:ea typeface="+mj-ea"/>
        <a:cs typeface="+mj-cs"/>
        <a:sym typeface="Aptos"/>
      </a:defRPr>
    </a:lvl4pPr>
    <a:lvl5pPr indent="914400" latinLnBrk="0">
      <a:defRPr sz="1200">
        <a:latin typeface="+mj-lt"/>
        <a:ea typeface="+mj-ea"/>
        <a:cs typeface="+mj-cs"/>
        <a:sym typeface="Aptos"/>
      </a:defRPr>
    </a:lvl5pPr>
    <a:lvl6pPr indent="1143000" latinLnBrk="0">
      <a:defRPr sz="1200">
        <a:latin typeface="+mj-lt"/>
        <a:ea typeface="+mj-ea"/>
        <a:cs typeface="+mj-cs"/>
        <a:sym typeface="Aptos"/>
      </a:defRPr>
    </a:lvl6pPr>
    <a:lvl7pPr indent="1371600" latinLnBrk="0">
      <a:defRPr sz="1200">
        <a:latin typeface="+mj-lt"/>
        <a:ea typeface="+mj-ea"/>
        <a:cs typeface="+mj-cs"/>
        <a:sym typeface="Aptos"/>
      </a:defRPr>
    </a:lvl7pPr>
    <a:lvl8pPr indent="1600200" latinLnBrk="0">
      <a:defRPr sz="1200">
        <a:latin typeface="+mj-lt"/>
        <a:ea typeface="+mj-ea"/>
        <a:cs typeface="+mj-cs"/>
        <a:sym typeface="Aptos"/>
      </a:defRPr>
    </a:lvl8pPr>
    <a:lvl9pPr indent="1828800" latinLnBrk="0">
      <a:defRPr sz="1200">
        <a:latin typeface="+mj-lt"/>
        <a:ea typeface="+mj-ea"/>
        <a:cs typeface="+mj-cs"/>
        <a:sym typeface="Aptos"/>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1" showMasterPhAnim="1">
  <p:cSld name="Title Slide">
    <p:spTree>
      <p:nvGrpSpPr>
        <p:cNvPr id="1" name=""/>
        <p:cNvGrpSpPr/>
        <p:nvPr/>
      </p:nvGrpSpPr>
      <p:grpSpPr>
        <a:xfrm>
          <a:off x="0" y="0"/>
          <a:ext cx="0" cy="0"/>
          <a:chOff x="0" y="0"/>
          <a:chExt cx="0" cy="0"/>
        </a:xfrm>
      </p:grpSpPr>
      <p:sp>
        <p:nvSpPr>
          <p:cNvPr id="11" name="Title Text"/>
          <p:cNvSpPr txBox="1"/>
          <p:nvPr>
            <p:ph type="title"/>
          </p:nvPr>
        </p:nvSpPr>
        <p:spPr>
          <a:xfrm>
            <a:off x="1524000" y="1122362"/>
            <a:ext cx="9144000" cy="2387601"/>
          </a:xfrm>
          <a:prstGeom prst="rect">
            <a:avLst/>
          </a:prstGeom>
        </p:spPr>
        <p:txBody>
          <a:bodyPr anchor="b"/>
          <a:lstStyle>
            <a:lvl1pPr algn="ctr">
              <a:defRPr sz="6000"/>
            </a:lvl1pPr>
          </a:lstStyle>
          <a:p>
            <a:pPr/>
            <a:r>
              <a:t>Title Text</a:t>
            </a:r>
          </a:p>
        </p:txBody>
      </p:sp>
      <p:sp>
        <p:nvSpPr>
          <p:cNvPr id="12" name="Body Level One…"/>
          <p:cNvSpPr txBox="1"/>
          <p:nvPr>
            <p:ph type="body" sz="quarter" idx="1"/>
          </p:nvPr>
        </p:nvSpPr>
        <p:spPr>
          <a:xfrm>
            <a:off x="1524000" y="3602037"/>
            <a:ext cx="9144000" cy="1655764"/>
          </a:xfrm>
          <a:prstGeom prst="rect">
            <a:avLst/>
          </a:prstGeom>
        </p:spPr>
        <p:txBody>
          <a:bodyPr/>
          <a:lstStyle>
            <a:lvl1pPr marL="0" indent="0" algn="ctr">
              <a:buSzTx/>
              <a:buFontTx/>
              <a:buNone/>
              <a:defRPr sz="2400"/>
            </a:lvl1pPr>
            <a:lvl2pPr marL="0" indent="0" algn="ctr">
              <a:buSzTx/>
              <a:buFontTx/>
              <a:buNone/>
              <a:defRPr sz="2400"/>
            </a:lvl2pPr>
            <a:lvl3pPr marL="0" indent="0" algn="ctr">
              <a:buSzTx/>
              <a:buFontTx/>
              <a:buNone/>
              <a:defRPr sz="2400"/>
            </a:lvl3pPr>
            <a:lvl4pPr marL="0" indent="0" algn="ctr">
              <a:buSzTx/>
              <a:buFontTx/>
              <a:buNone/>
              <a:defRPr sz="2400"/>
            </a:lvl4pPr>
            <a:lvl5pPr marL="0" indent="0" algn="ctr">
              <a:buSzTx/>
              <a:buFontTx/>
              <a:buNone/>
              <a:defRPr sz="2400"/>
            </a:lvl5pPr>
          </a:lstStyle>
          <a:p>
            <a:pPr/>
            <a:r>
              <a:t>Body Level One</a:t>
            </a:r>
          </a:p>
          <a:p>
            <a:pPr lvl="1"/>
            <a:r>
              <a:t>Body Level Two</a:t>
            </a:r>
          </a:p>
          <a:p>
            <a:pPr lvl="2"/>
            <a:r>
              <a:t>Body Level Three</a:t>
            </a:r>
          </a:p>
          <a:p>
            <a:pPr lvl="3"/>
            <a:r>
              <a:t>Body Level Four</a:t>
            </a:r>
          </a:p>
          <a:p>
            <a:pPr lvl="4"/>
            <a:r>
              <a:t>Body Level Five</a:t>
            </a:r>
          </a:p>
        </p:txBody>
      </p:sp>
      <p:sp>
        <p:nvSpPr>
          <p:cNvPr id="1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nd Content">
    <p:spTree>
      <p:nvGrpSpPr>
        <p:cNvPr id="1" name=""/>
        <p:cNvGrpSpPr/>
        <p:nvPr/>
      </p:nvGrpSpPr>
      <p:grpSpPr>
        <a:xfrm>
          <a:off x="0" y="0"/>
          <a:ext cx="0" cy="0"/>
          <a:chOff x="0" y="0"/>
          <a:chExt cx="0" cy="0"/>
        </a:xfrm>
      </p:grpSpPr>
      <p:sp>
        <p:nvSpPr>
          <p:cNvPr id="20" name="Title Text"/>
          <p:cNvSpPr txBox="1"/>
          <p:nvPr>
            <p:ph type="title"/>
          </p:nvPr>
        </p:nvSpPr>
        <p:spPr>
          <a:prstGeom prst="rect">
            <a:avLst/>
          </a:prstGeom>
        </p:spPr>
        <p:txBody>
          <a:bodyPr/>
          <a:lstStyle/>
          <a:p>
            <a:pPr/>
            <a:r>
              <a:t>Title Text</a:t>
            </a:r>
          </a:p>
        </p:txBody>
      </p:sp>
      <p:sp>
        <p:nvSpPr>
          <p:cNvPr id="21" name="Body Level One…"/>
          <p:cNvSpPr txBox="1"/>
          <p:nvPr>
            <p:ph type="body"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2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ection Header">
    <p:spTree>
      <p:nvGrpSpPr>
        <p:cNvPr id="1" name=""/>
        <p:cNvGrpSpPr/>
        <p:nvPr/>
      </p:nvGrpSpPr>
      <p:grpSpPr>
        <a:xfrm>
          <a:off x="0" y="0"/>
          <a:ext cx="0" cy="0"/>
          <a:chOff x="0" y="0"/>
          <a:chExt cx="0" cy="0"/>
        </a:xfrm>
      </p:grpSpPr>
      <p:sp>
        <p:nvSpPr>
          <p:cNvPr id="29" name="Title Text"/>
          <p:cNvSpPr txBox="1"/>
          <p:nvPr>
            <p:ph type="title"/>
          </p:nvPr>
        </p:nvSpPr>
        <p:spPr>
          <a:xfrm>
            <a:off x="831850" y="1709738"/>
            <a:ext cx="10515600" cy="2852737"/>
          </a:xfrm>
          <a:prstGeom prst="rect">
            <a:avLst/>
          </a:prstGeom>
        </p:spPr>
        <p:txBody>
          <a:bodyPr anchor="b"/>
          <a:lstStyle>
            <a:lvl1pPr>
              <a:defRPr sz="6000"/>
            </a:lvl1pPr>
          </a:lstStyle>
          <a:p>
            <a:pPr/>
            <a:r>
              <a:t>Title Text</a:t>
            </a:r>
          </a:p>
        </p:txBody>
      </p:sp>
      <p:sp>
        <p:nvSpPr>
          <p:cNvPr id="30" name="Body Level One…"/>
          <p:cNvSpPr txBox="1"/>
          <p:nvPr>
            <p:ph type="body" sz="quarter" idx="1"/>
          </p:nvPr>
        </p:nvSpPr>
        <p:spPr>
          <a:xfrm>
            <a:off x="831850" y="4589462"/>
            <a:ext cx="10515600" cy="1500189"/>
          </a:xfrm>
          <a:prstGeom prst="rect">
            <a:avLst/>
          </a:prstGeom>
        </p:spPr>
        <p:txBody>
          <a:bodyPr/>
          <a:lstStyle>
            <a:lvl1pPr marL="0" indent="0">
              <a:buSzTx/>
              <a:buFontTx/>
              <a:buNone/>
              <a:defRPr sz="2400">
                <a:solidFill>
                  <a:srgbClr val="757575"/>
                </a:solidFill>
              </a:defRPr>
            </a:lvl1pPr>
            <a:lvl2pPr marL="0" indent="0">
              <a:buSzTx/>
              <a:buFontTx/>
              <a:buNone/>
              <a:defRPr sz="2400">
                <a:solidFill>
                  <a:srgbClr val="757575"/>
                </a:solidFill>
              </a:defRPr>
            </a:lvl2pPr>
            <a:lvl3pPr marL="0" indent="0">
              <a:buSzTx/>
              <a:buFontTx/>
              <a:buNone/>
              <a:defRPr sz="2400">
                <a:solidFill>
                  <a:srgbClr val="757575"/>
                </a:solidFill>
              </a:defRPr>
            </a:lvl3pPr>
            <a:lvl4pPr marL="0" indent="0">
              <a:buSzTx/>
              <a:buFontTx/>
              <a:buNone/>
              <a:defRPr sz="2400">
                <a:solidFill>
                  <a:srgbClr val="757575"/>
                </a:solidFill>
              </a:defRPr>
            </a:lvl4pPr>
            <a:lvl5pPr marL="0" indent="0">
              <a:buSzTx/>
              <a:buFontTx/>
              <a:buNone/>
              <a:defRPr sz="2400">
                <a:solidFill>
                  <a:srgbClr val="757575"/>
                </a:solidFill>
              </a:defRPr>
            </a:lvl5pPr>
          </a:lstStyle>
          <a:p>
            <a:pPr/>
            <a:r>
              <a:t>Body Level One</a:t>
            </a:r>
          </a:p>
          <a:p>
            <a:pPr lvl="1"/>
            <a:r>
              <a:t>Body Level Two</a:t>
            </a:r>
          </a:p>
          <a:p>
            <a:pPr lvl="2"/>
            <a:r>
              <a:t>Body Level Three</a:t>
            </a:r>
          </a:p>
          <a:p>
            <a:pPr lvl="3"/>
            <a:r>
              <a:t>Body Level Four</a:t>
            </a:r>
          </a:p>
          <a:p>
            <a:pPr lvl="4"/>
            <a:r>
              <a:t>Body Level Five</a:t>
            </a:r>
          </a:p>
        </p:txBody>
      </p:sp>
      <p:sp>
        <p:nvSpPr>
          <p:cNvPr id="3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wo Content">
    <p:spTree>
      <p:nvGrpSpPr>
        <p:cNvPr id="1" name=""/>
        <p:cNvGrpSpPr/>
        <p:nvPr/>
      </p:nvGrpSpPr>
      <p:grpSpPr>
        <a:xfrm>
          <a:off x="0" y="0"/>
          <a:ext cx="0" cy="0"/>
          <a:chOff x="0" y="0"/>
          <a:chExt cx="0" cy="0"/>
        </a:xfrm>
      </p:grpSpPr>
      <p:sp>
        <p:nvSpPr>
          <p:cNvPr id="38" name="Title Text"/>
          <p:cNvSpPr txBox="1"/>
          <p:nvPr>
            <p:ph type="title"/>
          </p:nvPr>
        </p:nvSpPr>
        <p:spPr>
          <a:prstGeom prst="rect">
            <a:avLst/>
          </a:prstGeom>
        </p:spPr>
        <p:txBody>
          <a:bodyPr/>
          <a:lstStyle/>
          <a:p>
            <a:pPr/>
            <a:r>
              <a:t>Title Text</a:t>
            </a:r>
          </a:p>
        </p:txBody>
      </p:sp>
      <p:sp>
        <p:nvSpPr>
          <p:cNvPr id="39" name="Body Level One…"/>
          <p:cNvSpPr txBox="1"/>
          <p:nvPr>
            <p:ph type="body" sz="half" idx="1"/>
          </p:nvPr>
        </p:nvSpPr>
        <p:spPr>
          <a:xfrm>
            <a:off x="838200" y="1825625"/>
            <a:ext cx="5181600" cy="4351338"/>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4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omparison">
    <p:spTree>
      <p:nvGrpSpPr>
        <p:cNvPr id="1" name=""/>
        <p:cNvGrpSpPr/>
        <p:nvPr/>
      </p:nvGrpSpPr>
      <p:grpSpPr>
        <a:xfrm>
          <a:off x="0" y="0"/>
          <a:ext cx="0" cy="0"/>
          <a:chOff x="0" y="0"/>
          <a:chExt cx="0" cy="0"/>
        </a:xfrm>
      </p:grpSpPr>
      <p:sp>
        <p:nvSpPr>
          <p:cNvPr id="47" name="Title Text"/>
          <p:cNvSpPr txBox="1"/>
          <p:nvPr>
            <p:ph type="title"/>
          </p:nvPr>
        </p:nvSpPr>
        <p:spPr>
          <a:xfrm>
            <a:off x="839787" y="365125"/>
            <a:ext cx="10515601" cy="1325563"/>
          </a:xfrm>
          <a:prstGeom prst="rect">
            <a:avLst/>
          </a:prstGeom>
        </p:spPr>
        <p:txBody>
          <a:bodyPr/>
          <a:lstStyle/>
          <a:p>
            <a:pPr/>
            <a:r>
              <a:t>Title Text</a:t>
            </a:r>
          </a:p>
        </p:txBody>
      </p:sp>
      <p:sp>
        <p:nvSpPr>
          <p:cNvPr id="48" name="Body Level One…"/>
          <p:cNvSpPr txBox="1"/>
          <p:nvPr>
            <p:ph type="body" sz="quarter" idx="1"/>
          </p:nvPr>
        </p:nvSpPr>
        <p:spPr>
          <a:xfrm>
            <a:off x="839787" y="1681163"/>
            <a:ext cx="5157790" cy="823914"/>
          </a:xfrm>
          <a:prstGeom prst="rect">
            <a:avLst/>
          </a:prstGeom>
        </p:spPr>
        <p:txBody>
          <a:bodyPr anchor="b"/>
          <a:lstStyle>
            <a:lvl1pPr marL="0" indent="0">
              <a:buSzTx/>
              <a:buFontTx/>
              <a:buNone/>
              <a:defRPr b="1" sz="2400"/>
            </a:lvl1pPr>
            <a:lvl2pPr marL="0" indent="0">
              <a:buSzTx/>
              <a:buFontTx/>
              <a:buNone/>
              <a:defRPr b="1" sz="2400"/>
            </a:lvl2pPr>
            <a:lvl3pPr marL="0" indent="0">
              <a:buSzTx/>
              <a:buFontTx/>
              <a:buNone/>
              <a:defRPr b="1" sz="2400"/>
            </a:lvl3pPr>
            <a:lvl4pPr marL="0" indent="0">
              <a:buSzTx/>
              <a:buFontTx/>
              <a:buNone/>
              <a:defRPr b="1" sz="2400"/>
            </a:lvl4pPr>
            <a:lvl5pPr marL="0" indent="0">
              <a:buSzTx/>
              <a:buFontTx/>
              <a:buNone/>
              <a:defRPr b="1" sz="2400"/>
            </a:lvl5pPr>
          </a:lstStyle>
          <a:p>
            <a:pPr/>
            <a:r>
              <a:t>Body Level One</a:t>
            </a:r>
          </a:p>
          <a:p>
            <a:pPr lvl="1"/>
            <a:r>
              <a:t>Body Level Two</a:t>
            </a:r>
          </a:p>
          <a:p>
            <a:pPr lvl="2"/>
            <a:r>
              <a:t>Body Level Three</a:t>
            </a:r>
          </a:p>
          <a:p>
            <a:pPr lvl="3"/>
            <a:r>
              <a:t>Body Level Four</a:t>
            </a:r>
          </a:p>
          <a:p>
            <a:pPr lvl="4"/>
            <a:r>
              <a:t>Body Level Five</a:t>
            </a:r>
          </a:p>
        </p:txBody>
      </p:sp>
      <p:sp>
        <p:nvSpPr>
          <p:cNvPr id="49" name="Text Placeholder 4"/>
          <p:cNvSpPr/>
          <p:nvPr>
            <p:ph type="body" sz="quarter" idx="21"/>
          </p:nvPr>
        </p:nvSpPr>
        <p:spPr>
          <a:xfrm>
            <a:off x="6172200" y="1681163"/>
            <a:ext cx="5183188" cy="823914"/>
          </a:xfrm>
          <a:prstGeom prst="rect">
            <a:avLst/>
          </a:prstGeom>
        </p:spPr>
        <p:txBody>
          <a:bodyPr anchor="b"/>
          <a:lstStyle/>
          <a:p>
            <a:pPr/>
          </a:p>
        </p:txBody>
      </p:sp>
      <p:sp>
        <p:nvSpPr>
          <p:cNvPr id="5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Only">
    <p:spTree>
      <p:nvGrpSpPr>
        <p:cNvPr id="1" name=""/>
        <p:cNvGrpSpPr/>
        <p:nvPr/>
      </p:nvGrpSpPr>
      <p:grpSpPr>
        <a:xfrm>
          <a:off x="0" y="0"/>
          <a:ext cx="0" cy="0"/>
          <a:chOff x="0" y="0"/>
          <a:chExt cx="0" cy="0"/>
        </a:xfrm>
      </p:grpSpPr>
      <p:sp>
        <p:nvSpPr>
          <p:cNvPr id="57" name="Title Text"/>
          <p:cNvSpPr txBox="1"/>
          <p:nvPr>
            <p:ph type="title"/>
          </p:nvPr>
        </p:nvSpPr>
        <p:spPr>
          <a:prstGeom prst="rect">
            <a:avLst/>
          </a:prstGeom>
        </p:spPr>
        <p:txBody>
          <a:bodyPr/>
          <a:lstStyle/>
          <a:p>
            <a:pPr/>
            <a:r>
              <a:t>Title Text</a:t>
            </a:r>
          </a:p>
        </p:txBody>
      </p:sp>
      <p:sp>
        <p:nvSpPr>
          <p:cNvPr id="5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p:spTree>
      <p:nvGrpSpPr>
        <p:cNvPr id="1" name=""/>
        <p:cNvGrpSpPr/>
        <p:nvPr/>
      </p:nvGrpSpPr>
      <p:grpSpPr>
        <a:xfrm>
          <a:off x="0" y="0"/>
          <a:ext cx="0" cy="0"/>
          <a:chOff x="0" y="0"/>
          <a:chExt cx="0" cy="0"/>
        </a:xfrm>
      </p:grpSpPr>
      <p:sp>
        <p:nvSpPr>
          <p:cNvPr id="6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ontent with Caption">
    <p:spTree>
      <p:nvGrpSpPr>
        <p:cNvPr id="1" name=""/>
        <p:cNvGrpSpPr/>
        <p:nvPr/>
      </p:nvGrpSpPr>
      <p:grpSpPr>
        <a:xfrm>
          <a:off x="0" y="0"/>
          <a:ext cx="0" cy="0"/>
          <a:chOff x="0" y="0"/>
          <a:chExt cx="0" cy="0"/>
        </a:xfrm>
      </p:grpSpPr>
      <p:sp>
        <p:nvSpPr>
          <p:cNvPr id="72" name="Title Text"/>
          <p:cNvSpPr txBox="1"/>
          <p:nvPr>
            <p:ph type="title"/>
          </p:nvPr>
        </p:nvSpPr>
        <p:spPr>
          <a:xfrm>
            <a:off x="839787" y="457200"/>
            <a:ext cx="3932240" cy="1600200"/>
          </a:xfrm>
          <a:prstGeom prst="rect">
            <a:avLst/>
          </a:prstGeom>
        </p:spPr>
        <p:txBody>
          <a:bodyPr anchor="b"/>
          <a:lstStyle>
            <a:lvl1pPr>
              <a:defRPr sz="3200"/>
            </a:lvl1pPr>
          </a:lstStyle>
          <a:p>
            <a:pPr/>
            <a:r>
              <a:t>Title Text</a:t>
            </a:r>
          </a:p>
        </p:txBody>
      </p:sp>
      <p:sp>
        <p:nvSpPr>
          <p:cNvPr id="73" name="Body Level One…"/>
          <p:cNvSpPr txBox="1"/>
          <p:nvPr>
            <p:ph type="body" sz="half" idx="1"/>
          </p:nvPr>
        </p:nvSpPr>
        <p:spPr>
          <a:xfrm>
            <a:off x="5183187" y="987425"/>
            <a:ext cx="6172202" cy="4873625"/>
          </a:xfrm>
          <a:prstGeom prst="rect">
            <a:avLst/>
          </a:prstGeom>
        </p:spPr>
        <p:txBody>
          <a:bodyPr/>
          <a:lstStyle>
            <a:lvl1pPr>
              <a:defRPr sz="3200"/>
            </a:lvl1pPr>
            <a:lvl2pPr marL="718457" indent="-261257">
              <a:defRPr sz="3200"/>
            </a:lvl2pPr>
            <a:lvl3pPr marL="1219200" indent="-304800">
              <a:defRPr sz="3200"/>
            </a:lvl3pPr>
            <a:lvl4pPr marL="1737360" indent="-365760">
              <a:defRPr sz="3200"/>
            </a:lvl4pPr>
            <a:lvl5pPr marL="2194560" indent="-365760">
              <a:defRPr sz="3200"/>
            </a:lvl5pPr>
          </a:lstStyle>
          <a:p>
            <a:pPr/>
            <a:r>
              <a:t>Body Level One</a:t>
            </a:r>
          </a:p>
          <a:p>
            <a:pPr lvl="1"/>
            <a:r>
              <a:t>Body Level Two</a:t>
            </a:r>
          </a:p>
          <a:p>
            <a:pPr lvl="2"/>
            <a:r>
              <a:t>Body Level Three</a:t>
            </a:r>
          </a:p>
          <a:p>
            <a:pPr lvl="3"/>
            <a:r>
              <a:t>Body Level Four</a:t>
            </a:r>
          </a:p>
          <a:p>
            <a:pPr lvl="4"/>
            <a:r>
              <a:t>Body Level Five</a:t>
            </a:r>
          </a:p>
        </p:txBody>
      </p:sp>
      <p:sp>
        <p:nvSpPr>
          <p:cNvPr id="74" name="Text Placeholder 3"/>
          <p:cNvSpPr/>
          <p:nvPr>
            <p:ph type="body" sz="quarter" idx="21"/>
          </p:nvPr>
        </p:nvSpPr>
        <p:spPr>
          <a:xfrm>
            <a:off x="839787" y="2057400"/>
            <a:ext cx="3932238" cy="3811588"/>
          </a:xfrm>
          <a:prstGeom prst="rect">
            <a:avLst/>
          </a:prstGeom>
        </p:spPr>
        <p:txBody>
          <a:bodyPr/>
          <a:lstStyle/>
          <a:p>
            <a:pPr/>
          </a:p>
        </p:txBody>
      </p:sp>
      <p:sp>
        <p:nvSpPr>
          <p:cNvPr id="7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icture with Caption">
    <p:spTree>
      <p:nvGrpSpPr>
        <p:cNvPr id="1" name=""/>
        <p:cNvGrpSpPr/>
        <p:nvPr/>
      </p:nvGrpSpPr>
      <p:grpSpPr>
        <a:xfrm>
          <a:off x="0" y="0"/>
          <a:ext cx="0" cy="0"/>
          <a:chOff x="0" y="0"/>
          <a:chExt cx="0" cy="0"/>
        </a:xfrm>
      </p:grpSpPr>
      <p:sp>
        <p:nvSpPr>
          <p:cNvPr id="82" name="Title Text"/>
          <p:cNvSpPr txBox="1"/>
          <p:nvPr>
            <p:ph type="title"/>
          </p:nvPr>
        </p:nvSpPr>
        <p:spPr>
          <a:xfrm>
            <a:off x="839787" y="457200"/>
            <a:ext cx="3932240" cy="1600200"/>
          </a:xfrm>
          <a:prstGeom prst="rect">
            <a:avLst/>
          </a:prstGeom>
        </p:spPr>
        <p:txBody>
          <a:bodyPr anchor="b"/>
          <a:lstStyle>
            <a:lvl1pPr>
              <a:defRPr sz="3200"/>
            </a:lvl1pPr>
          </a:lstStyle>
          <a:p>
            <a:pPr/>
            <a:r>
              <a:t>Title Text</a:t>
            </a:r>
          </a:p>
        </p:txBody>
      </p:sp>
      <p:sp>
        <p:nvSpPr>
          <p:cNvPr id="83" name="Picture Placeholder 2"/>
          <p:cNvSpPr/>
          <p:nvPr>
            <p:ph type="pic" sz="half" idx="21"/>
          </p:nvPr>
        </p:nvSpPr>
        <p:spPr>
          <a:xfrm>
            <a:off x="5183187" y="987425"/>
            <a:ext cx="6172202" cy="4873625"/>
          </a:xfrm>
          <a:prstGeom prst="rect">
            <a:avLst/>
          </a:prstGeom>
        </p:spPr>
        <p:txBody>
          <a:bodyPr lIns="91439" tIns="45719" rIns="91439" bIns="45719">
            <a:noAutofit/>
          </a:bodyPr>
          <a:lstStyle/>
          <a:p>
            <a:pPr/>
          </a:p>
        </p:txBody>
      </p:sp>
      <p:sp>
        <p:nvSpPr>
          <p:cNvPr id="84" name="Body Level One…"/>
          <p:cNvSpPr txBox="1"/>
          <p:nvPr>
            <p:ph type="body" sz="quarter" idx="1"/>
          </p:nvPr>
        </p:nvSpPr>
        <p:spPr>
          <a:xfrm>
            <a:off x="839787" y="2057400"/>
            <a:ext cx="3932240" cy="3811588"/>
          </a:xfrm>
          <a:prstGeom prst="rect">
            <a:avLst/>
          </a:prstGeom>
        </p:spPr>
        <p:txBody>
          <a:bodyPr/>
          <a:lstStyle>
            <a:lvl1pPr marL="0" indent="0">
              <a:buSzTx/>
              <a:buFontTx/>
              <a:buNone/>
              <a:defRPr sz="1600"/>
            </a:lvl1pPr>
            <a:lvl2pPr marL="0" indent="0">
              <a:buSzTx/>
              <a:buFontTx/>
              <a:buNone/>
              <a:defRPr sz="1600"/>
            </a:lvl2pPr>
            <a:lvl3pPr marL="0" indent="0">
              <a:buSzTx/>
              <a:buFontTx/>
              <a:buNone/>
              <a:defRPr sz="1600"/>
            </a:lvl3pPr>
            <a:lvl4pPr marL="0" indent="0">
              <a:buSzTx/>
              <a:buFontTx/>
              <a:buNone/>
              <a:defRPr sz="1600"/>
            </a:lvl4pPr>
            <a:lvl5pPr marL="0" indent="0">
              <a:buSzTx/>
              <a:buFontTx/>
              <a:buNone/>
              <a:defRPr sz="1600"/>
            </a:lvl5pPr>
          </a:lstStyle>
          <a:p>
            <a:pPr/>
            <a:r>
              <a:t>Body Level One</a:t>
            </a:r>
          </a:p>
          <a:p>
            <a:pPr lvl="1"/>
            <a:r>
              <a:t>Body Level Two</a:t>
            </a:r>
          </a:p>
          <a:p>
            <a:pPr lvl="2"/>
            <a:r>
              <a:t>Body Level Three</a:t>
            </a:r>
          </a:p>
          <a:p>
            <a:pPr lvl="3"/>
            <a:r>
              <a:t>Body Level Four</a:t>
            </a:r>
          </a:p>
          <a:p>
            <a:pPr lvl="4"/>
            <a:r>
              <a:t>Body Level Five</a:t>
            </a:r>
          </a:p>
        </p:txBody>
      </p:sp>
      <p:sp>
        <p:nvSpPr>
          <p:cNvPr id="8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FFFFFF"/>
        </a:solidFill>
      </p:bgPr>
    </p:bg>
    <p:spTree>
      <p:nvGrpSpPr>
        <p:cNvPr id="1" name=""/>
        <p:cNvGrpSpPr/>
        <p:nvPr/>
      </p:nvGrpSpPr>
      <p:grpSpPr>
        <a:xfrm>
          <a:off x="0" y="0"/>
          <a:ext cx="0" cy="0"/>
          <a:chOff x="0" y="0"/>
          <a:chExt cx="0" cy="0"/>
        </a:xfrm>
      </p:grpSpPr>
      <p:sp>
        <p:nvSpPr>
          <p:cNvPr id="2" name="Title Text"/>
          <p:cNvSpPr txBox="1"/>
          <p:nvPr>
            <p:ph type="title"/>
          </p:nvPr>
        </p:nvSpPr>
        <p:spPr>
          <a:xfrm>
            <a:off x="838200" y="365125"/>
            <a:ext cx="10515600" cy="1325563"/>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chor="ctr">
            <a:normAutofit fontScale="100000" lnSpcReduction="0"/>
          </a:bodyPr>
          <a:lstStyle/>
          <a:p>
            <a:pPr/>
            <a:r>
              <a:t>Title Text</a:t>
            </a:r>
          </a:p>
        </p:txBody>
      </p:sp>
      <p:sp>
        <p:nvSpPr>
          <p:cNvPr id="3" name="Body Level One…"/>
          <p:cNvSpPr txBox="1"/>
          <p:nvPr>
            <p:ph type="body" idx="1"/>
          </p:nvPr>
        </p:nvSpPr>
        <p:spPr>
          <a:xfrm>
            <a:off x="838200" y="1825625"/>
            <a:ext cx="10515600" cy="4351338"/>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4" name="Slide Number"/>
          <p:cNvSpPr txBox="1"/>
          <p:nvPr>
            <p:ph type="sldNum" sz="quarter" idx="2"/>
          </p:nvPr>
        </p:nvSpPr>
        <p:spPr>
          <a:xfrm>
            <a:off x="11080147" y="6404293"/>
            <a:ext cx="273654" cy="269239"/>
          </a:xfrm>
          <a:prstGeom prst="rect">
            <a:avLst/>
          </a:prstGeom>
          <a:ln w="12700">
            <a:miter lim="400000"/>
          </a:ln>
        </p:spPr>
        <p:txBody>
          <a:bodyPr wrap="none" lIns="45718" tIns="45718" rIns="45718" bIns="45718" anchor="ctr">
            <a:spAutoFit/>
          </a:bodyPr>
          <a:lstStyle>
            <a:lvl1pPr algn="r">
              <a:defRPr sz="1200">
                <a:solidFill>
                  <a:srgbClr val="757575"/>
                </a:solidFill>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Lst>
  <p:transition xmlns:p14="http://schemas.microsoft.com/office/powerpoint/2010/main" spd="med" advClick="1"/>
  <p:txStyles>
    <p:titleStyle>
      <a:lvl1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Aptos Display"/>
          <a:ea typeface="Aptos Display"/>
          <a:cs typeface="Aptos Display"/>
          <a:sym typeface="Aptos Display"/>
        </a:defRPr>
      </a:lvl1pPr>
      <a:lvl2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Aptos Display"/>
          <a:ea typeface="Aptos Display"/>
          <a:cs typeface="Aptos Display"/>
          <a:sym typeface="Aptos Display"/>
        </a:defRPr>
      </a:lvl2pPr>
      <a:lvl3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Aptos Display"/>
          <a:ea typeface="Aptos Display"/>
          <a:cs typeface="Aptos Display"/>
          <a:sym typeface="Aptos Display"/>
        </a:defRPr>
      </a:lvl3pPr>
      <a:lvl4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Aptos Display"/>
          <a:ea typeface="Aptos Display"/>
          <a:cs typeface="Aptos Display"/>
          <a:sym typeface="Aptos Display"/>
        </a:defRPr>
      </a:lvl4pPr>
      <a:lvl5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Aptos Display"/>
          <a:ea typeface="Aptos Display"/>
          <a:cs typeface="Aptos Display"/>
          <a:sym typeface="Aptos Display"/>
        </a:defRPr>
      </a:lvl5pPr>
      <a:lvl6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Aptos Display"/>
          <a:ea typeface="Aptos Display"/>
          <a:cs typeface="Aptos Display"/>
          <a:sym typeface="Aptos Display"/>
        </a:defRPr>
      </a:lvl6pPr>
      <a:lvl7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Aptos Display"/>
          <a:ea typeface="Aptos Display"/>
          <a:cs typeface="Aptos Display"/>
          <a:sym typeface="Aptos Display"/>
        </a:defRPr>
      </a:lvl7pPr>
      <a:lvl8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Aptos Display"/>
          <a:ea typeface="Aptos Display"/>
          <a:cs typeface="Aptos Display"/>
          <a:sym typeface="Aptos Display"/>
        </a:defRPr>
      </a:lvl8pPr>
      <a:lvl9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Aptos Display"/>
          <a:ea typeface="Aptos Display"/>
          <a:cs typeface="Aptos Display"/>
          <a:sym typeface="Aptos Display"/>
        </a:defRPr>
      </a:lvl9pPr>
    </p:titleStyle>
    <p:bodyStyle>
      <a:lvl1pPr marL="228600" marR="0" indent="-228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mj-lt"/>
          <a:ea typeface="+mj-ea"/>
          <a:cs typeface="+mj-cs"/>
          <a:sym typeface="Aptos"/>
        </a:defRPr>
      </a:lvl1pPr>
      <a:lvl2pPr marL="723900" marR="0" indent="-2667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mj-lt"/>
          <a:ea typeface="+mj-ea"/>
          <a:cs typeface="+mj-cs"/>
          <a:sym typeface="Aptos"/>
        </a:defRPr>
      </a:lvl2pPr>
      <a:lvl3pPr marL="1234438" marR="0" indent="-320038"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mj-lt"/>
          <a:ea typeface="+mj-ea"/>
          <a:cs typeface="+mj-cs"/>
          <a:sym typeface="Aptos"/>
        </a:defRPr>
      </a:lvl3pPr>
      <a:lvl4pPr marL="17272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mj-lt"/>
          <a:ea typeface="+mj-ea"/>
          <a:cs typeface="+mj-cs"/>
          <a:sym typeface="Aptos"/>
        </a:defRPr>
      </a:lvl4pPr>
      <a:lvl5pPr marL="21844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mj-lt"/>
          <a:ea typeface="+mj-ea"/>
          <a:cs typeface="+mj-cs"/>
          <a:sym typeface="Aptos"/>
        </a:defRPr>
      </a:lvl5pPr>
      <a:lvl6pPr marL="26416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mj-lt"/>
          <a:ea typeface="+mj-ea"/>
          <a:cs typeface="+mj-cs"/>
          <a:sym typeface="Aptos"/>
        </a:defRPr>
      </a:lvl6pPr>
      <a:lvl7pPr marL="30988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mj-lt"/>
          <a:ea typeface="+mj-ea"/>
          <a:cs typeface="+mj-cs"/>
          <a:sym typeface="Aptos"/>
        </a:defRPr>
      </a:lvl7pPr>
      <a:lvl8pPr marL="35560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mj-lt"/>
          <a:ea typeface="+mj-ea"/>
          <a:cs typeface="+mj-cs"/>
          <a:sym typeface="Aptos"/>
        </a:defRPr>
      </a:lvl8pPr>
      <a:lvl9pPr marL="40132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mj-lt"/>
          <a:ea typeface="+mj-ea"/>
          <a:cs typeface="+mj-cs"/>
          <a:sym typeface="Aptos"/>
        </a:defRPr>
      </a:lvl9pPr>
    </p:bodyStyle>
    <p:otherStyle>
      <a:lvl1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Aptos"/>
        </a:defRPr>
      </a:lvl1pPr>
      <a:lvl2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Aptos"/>
        </a:defRPr>
      </a:lvl2pPr>
      <a:lvl3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Aptos"/>
        </a:defRPr>
      </a:lvl3pPr>
      <a:lvl4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Aptos"/>
        </a:defRPr>
      </a:lvl4pPr>
      <a:lvl5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Aptos"/>
        </a:defRPr>
      </a:lvl5pPr>
      <a:lvl6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Aptos"/>
        </a:defRPr>
      </a:lvl6pPr>
      <a:lvl7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Aptos"/>
        </a:defRPr>
      </a:lvl7pPr>
      <a:lvl8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Aptos"/>
        </a:defRPr>
      </a:lvl8pPr>
      <a:lvl9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Aptos"/>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2.png"/></Relationships>

</file>

<file path=ppt/slides/_rels/slide10.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 Id="rId3" Type="http://schemas.openxmlformats.org/officeDocument/2006/relationships/image" Target="../media/image1.png"/></Relationships>

</file>

<file path=ppt/slides/_rels/slide11.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 Id="rId3" Type="http://schemas.openxmlformats.org/officeDocument/2006/relationships/image" Target="../media/image1.png"/></Relationships>

</file>

<file path=ppt/slides/_rels/slide2.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 Id="rId3" Type="http://schemas.openxmlformats.org/officeDocument/2006/relationships/image" Target="../media/image1.png"/></Relationships>

</file>

<file path=ppt/slides/_rels/slide3.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 Id="rId3" Type="http://schemas.openxmlformats.org/officeDocument/2006/relationships/image" Target="../media/image1.png"/></Relationships>

</file>

<file path=ppt/slides/_rels/slide4.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5.png"/><Relationship Id="rId3" Type="http://schemas.openxmlformats.org/officeDocument/2006/relationships/image" Target="../media/image1.png"/></Relationships>

</file>

<file path=ppt/slides/_rels/slide5.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5.png"/><Relationship Id="rId3" Type="http://schemas.openxmlformats.org/officeDocument/2006/relationships/image" Target="../media/image1.png"/></Relationships>

</file>

<file path=ppt/slides/_rels/slide6.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5.png"/><Relationship Id="rId3" Type="http://schemas.openxmlformats.org/officeDocument/2006/relationships/image" Target="../media/image1.png"/></Relationships>

</file>

<file path=ppt/slides/_rels/slide7.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5.png"/><Relationship Id="rId3" Type="http://schemas.openxmlformats.org/officeDocument/2006/relationships/image" Target="../media/image1.png"/></Relationships>

</file>

<file path=ppt/slides/_rels/slide8.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5.png"/><Relationship Id="rId3" Type="http://schemas.openxmlformats.org/officeDocument/2006/relationships/image" Target="../media/image1.png"/></Relationships>

</file>

<file path=ppt/slides/_rels/slide9.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 Id="rId3"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94" name="Title 1"/>
          <p:cNvSpPr txBox="1"/>
          <p:nvPr>
            <p:ph type="ctrTitle"/>
          </p:nvPr>
        </p:nvSpPr>
        <p:spPr>
          <a:xfrm>
            <a:off x="1524000" y="1122362"/>
            <a:ext cx="7472854" cy="1655761"/>
          </a:xfrm>
          <a:prstGeom prst="rect">
            <a:avLst/>
          </a:prstGeom>
        </p:spPr>
        <p:txBody>
          <a:bodyPr anchor="t"/>
          <a:lstStyle/>
          <a:p>
            <a:pPr algn="l" defTabSz="886966">
              <a:defRPr sz="3600">
                <a:solidFill>
                  <a:srgbClr val="6E76A1"/>
                </a:solidFill>
                <a:latin typeface="Futura Bold"/>
                <a:ea typeface="Futura Bold"/>
                <a:cs typeface="Futura Bold"/>
                <a:sym typeface="Futura Bold"/>
              </a:defRPr>
            </a:pPr>
            <a:r>
              <a:rPr>
                <a:solidFill>
                  <a:srgbClr val="E9BE43"/>
                </a:solidFill>
              </a:rPr>
              <a:t>Lección 3</a:t>
            </a:r>
            <a:br/>
            <a:r>
              <a:rPr>
                <a:solidFill>
                  <a:srgbClr val="845083"/>
                </a:solidFill>
              </a:rPr>
              <a:t>EL HALLAZGO DE HILCIAS</a:t>
            </a:r>
            <a:br>
              <a:rPr>
                <a:solidFill>
                  <a:srgbClr val="C8334A"/>
                </a:solidFill>
              </a:rPr>
            </a:br>
            <a:r>
              <a:rPr sz="1800">
                <a:solidFill>
                  <a:srgbClr val="0D0D0D"/>
                </a:solidFill>
              </a:rPr>
              <a:t>2 Crónicas 34.15-22, 26-27</a:t>
            </a:r>
          </a:p>
        </p:txBody>
      </p:sp>
      <p:sp>
        <p:nvSpPr>
          <p:cNvPr id="95" name="Subtitle 2"/>
          <p:cNvSpPr txBox="1"/>
          <p:nvPr>
            <p:ph type="subTitle" sz="quarter" idx="1"/>
          </p:nvPr>
        </p:nvSpPr>
        <p:spPr>
          <a:xfrm>
            <a:off x="1524000" y="2778125"/>
            <a:ext cx="7472854" cy="1655761"/>
          </a:xfrm>
          <a:prstGeom prst="rect">
            <a:avLst/>
          </a:prstGeom>
        </p:spPr>
        <p:txBody>
          <a:bodyPr/>
          <a:lstStyle/>
          <a:p>
            <a:pPr algn="l">
              <a:lnSpc>
                <a:spcPct val="100000"/>
              </a:lnSpc>
              <a:spcBef>
                <a:spcPts val="0"/>
              </a:spcBef>
              <a:defRPr sz="2000">
                <a:latin typeface="Cambria"/>
                <a:ea typeface="Cambria"/>
                <a:cs typeface="Cambria"/>
                <a:sym typeface="Cambria"/>
              </a:defRPr>
            </a:pPr>
            <a:r>
              <a:t>«Entonces Hilcías dijo al escriba Safán: —He hallado el libro de la</a:t>
            </a:r>
          </a:p>
          <a:p>
            <a:pPr algn="l">
              <a:lnSpc>
                <a:spcPct val="100000"/>
              </a:lnSpc>
              <a:spcBef>
                <a:spcPts val="0"/>
              </a:spcBef>
              <a:defRPr sz="2000">
                <a:latin typeface="Cambria"/>
                <a:ea typeface="Cambria"/>
                <a:cs typeface="Cambria"/>
                <a:sym typeface="Cambria"/>
              </a:defRPr>
            </a:pPr>
            <a:r>
              <a:t>Ley en la casa de Jehová. Y dio Hilcías el libro a Safán».</a:t>
            </a:r>
          </a:p>
          <a:p>
            <a:pPr algn="r">
              <a:defRPr sz="2000">
                <a:latin typeface="Cambria"/>
                <a:ea typeface="Cambria"/>
                <a:cs typeface="Cambria"/>
                <a:sym typeface="Cambria"/>
              </a:defRPr>
            </a:pPr>
            <a:r>
              <a:t>2 Crónicas 34.15</a:t>
            </a:r>
          </a:p>
        </p:txBody>
      </p:sp>
      <p:pic>
        <p:nvPicPr>
          <p:cNvPr id="96" name="Image" descr="Image"/>
          <p:cNvPicPr>
            <a:picLocks noChangeAspect="1"/>
          </p:cNvPicPr>
          <p:nvPr/>
        </p:nvPicPr>
        <p:blipFill>
          <a:blip r:embed="rId2">
            <a:extLst/>
          </a:blip>
          <a:stretch>
            <a:fillRect/>
          </a:stretch>
        </p:blipFill>
        <p:spPr>
          <a:xfrm>
            <a:off x="1631938" y="5245611"/>
            <a:ext cx="4634968" cy="1361429"/>
          </a:xfrm>
          <a:prstGeom prst="rect">
            <a:avLst/>
          </a:prstGeom>
          <a:ln w="12700">
            <a:miter lim="400000"/>
          </a:ln>
        </p:spPr>
      </p:pic>
      <p:pic>
        <p:nvPicPr>
          <p:cNvPr id="97" name="rock mountain ED 25-26- SMALL.png" descr="rock mountain ED 25-26- SMALL.png"/>
          <p:cNvPicPr>
            <a:picLocks noChangeAspect="1"/>
          </p:cNvPicPr>
          <p:nvPr/>
        </p:nvPicPr>
        <p:blipFill>
          <a:blip r:embed="rId3">
            <a:alphaModFix amt="27128"/>
            <a:extLst/>
          </a:blip>
          <a:stretch>
            <a:fillRect/>
          </a:stretch>
        </p:blipFill>
        <p:spPr>
          <a:xfrm flipH="1">
            <a:off x="-150456" y="1216974"/>
            <a:ext cx="12492912" cy="8328607"/>
          </a:xfrm>
          <a:prstGeom prst="rect">
            <a:avLst/>
          </a:prstGeom>
          <a:ln w="12700">
            <a:miter lim="400000"/>
          </a:ln>
        </p:spPr>
      </p:pic>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41" name="Picture 5" descr="Picture 5"/>
          <p:cNvPicPr>
            <a:picLocks noChangeAspect="1"/>
          </p:cNvPicPr>
          <p:nvPr/>
        </p:nvPicPr>
        <p:blipFill>
          <a:blip r:embed="rId2">
            <a:extLst/>
          </a:blip>
          <a:srcRect l="0" t="0" r="0" b="13576"/>
          <a:stretch>
            <a:fillRect/>
          </a:stretch>
        </p:blipFill>
        <p:spPr>
          <a:xfrm>
            <a:off x="18" y="1282"/>
            <a:ext cx="12191982" cy="5926900"/>
          </a:xfrm>
          <a:prstGeom prst="rect">
            <a:avLst/>
          </a:prstGeom>
          <a:ln w="12700">
            <a:miter lim="400000"/>
          </a:ln>
        </p:spPr>
      </p:pic>
      <p:sp>
        <p:nvSpPr>
          <p:cNvPr id="142" name="Content Placeholder 7"/>
          <p:cNvSpPr txBox="1"/>
          <p:nvPr>
            <p:ph type="body" idx="1"/>
          </p:nvPr>
        </p:nvSpPr>
        <p:spPr>
          <a:xfrm>
            <a:off x="838200" y="2176211"/>
            <a:ext cx="10515600" cy="3914776"/>
          </a:xfrm>
          <a:prstGeom prst="rect">
            <a:avLst/>
          </a:prstGeom>
        </p:spPr>
        <p:txBody>
          <a:bodyPr anchor="ctr"/>
          <a:lstStyle/>
          <a:p>
            <a:pPr>
              <a:defRPr>
                <a:latin typeface="Cambria"/>
                <a:ea typeface="Cambria"/>
                <a:cs typeface="Cambria"/>
                <a:sym typeface="Cambria"/>
              </a:defRPr>
            </a:pPr>
            <a:r>
              <a:t>Cuando reconocemos que hemos pecado y en humildad y arrepentimiento sincero pedimos perdón a Dios, él nos perdona. Sin embargo, hay consecuencias que pueden continuar su curso. Así pasó con el pueblo de Israel. Aun así Dios se mantuvo al lado de su pueblo, igual hace con nosotros/as.</a:t>
            </a:r>
          </a:p>
          <a:p>
            <a:pPr>
              <a:defRPr>
                <a:latin typeface="Cambria"/>
                <a:ea typeface="Cambria"/>
                <a:cs typeface="Cambria"/>
                <a:sym typeface="Cambria"/>
              </a:defRPr>
            </a:pPr>
            <a:r>
              <a:t>En el servicio a Dios, tanto la mujer como el varón son necesarios e importantes. Dios llama y usa a quien quiere, y tanto el ministerio de las mujeres como el de los varones, son necesario en la iglesia.</a:t>
            </a:r>
          </a:p>
        </p:txBody>
      </p:sp>
      <p:pic>
        <p:nvPicPr>
          <p:cNvPr id="143" name="Image" descr="Image"/>
          <p:cNvPicPr>
            <a:picLocks noChangeAspect="1"/>
          </p:cNvPicPr>
          <p:nvPr/>
        </p:nvPicPr>
        <p:blipFill>
          <a:blip r:embed="rId3">
            <a:extLst/>
          </a:blip>
          <a:stretch>
            <a:fillRect/>
          </a:stretch>
        </p:blipFill>
        <p:spPr>
          <a:xfrm>
            <a:off x="9951680" y="6059347"/>
            <a:ext cx="2020390" cy="593449"/>
          </a:xfrm>
          <a:prstGeom prst="rect">
            <a:avLst/>
          </a:prstGeom>
          <a:ln w="12700">
            <a:miter lim="400000"/>
          </a:ln>
        </p:spPr>
      </p:pic>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45" name="Picture 2" descr="Picture 2"/>
          <p:cNvPicPr>
            <a:picLocks noChangeAspect="1"/>
          </p:cNvPicPr>
          <p:nvPr/>
        </p:nvPicPr>
        <p:blipFill>
          <a:blip r:embed="rId2">
            <a:extLst/>
          </a:blip>
          <a:srcRect l="0" t="0" r="0" b="14049"/>
          <a:stretch>
            <a:fillRect/>
          </a:stretch>
        </p:blipFill>
        <p:spPr>
          <a:xfrm>
            <a:off x="18" y="1281"/>
            <a:ext cx="12191982" cy="5894422"/>
          </a:xfrm>
          <a:prstGeom prst="rect">
            <a:avLst/>
          </a:prstGeom>
          <a:ln w="12700">
            <a:miter lim="400000"/>
          </a:ln>
        </p:spPr>
      </p:pic>
      <p:sp>
        <p:nvSpPr>
          <p:cNvPr id="146" name="Content Placeholder 4"/>
          <p:cNvSpPr txBox="1"/>
          <p:nvPr>
            <p:ph type="body" idx="1"/>
          </p:nvPr>
        </p:nvSpPr>
        <p:spPr>
          <a:xfrm>
            <a:off x="838200" y="2000249"/>
            <a:ext cx="10515600" cy="3943352"/>
          </a:xfrm>
          <a:prstGeom prst="rect">
            <a:avLst/>
          </a:prstGeom>
        </p:spPr>
        <p:txBody>
          <a:bodyPr anchor="ctr"/>
          <a:lstStyle>
            <a:lvl1pPr marL="0" indent="0">
              <a:buSzTx/>
              <a:buNone/>
              <a:defRPr>
                <a:latin typeface="Cambria"/>
                <a:ea typeface="Cambria"/>
                <a:cs typeface="Cambria"/>
                <a:sym typeface="Cambria"/>
              </a:defRPr>
            </a:lvl1pPr>
          </a:lstStyle>
          <a:p>
            <a:pPr/>
            <a:r>
              <a:t>Dios maravilloso y fiel, gracias por dejarnos las Escrituras donde podemos aprender de ti, de tu amor y tu acción en el mundo. Gracias porque en momentos de crisis o de alegría, el Espíritu Santo nos recuerda tu Palabra y tus promesas para darnos aliento y paz. Ayúdanos a amar tu Palabra y a estudiarla con devoción y compromiso para poder compartirla con otras personas. En el nombre de Jesús que es la Palabra viva te lo pedimos. Amén.</a:t>
            </a:r>
          </a:p>
        </p:txBody>
      </p:sp>
      <p:pic>
        <p:nvPicPr>
          <p:cNvPr id="147" name="Image" descr="Image"/>
          <p:cNvPicPr>
            <a:picLocks noChangeAspect="1"/>
          </p:cNvPicPr>
          <p:nvPr/>
        </p:nvPicPr>
        <p:blipFill>
          <a:blip r:embed="rId3">
            <a:extLst/>
          </a:blip>
          <a:stretch>
            <a:fillRect/>
          </a:stretch>
        </p:blipFill>
        <p:spPr>
          <a:xfrm>
            <a:off x="9951680" y="6059347"/>
            <a:ext cx="2020390" cy="593449"/>
          </a:xfrm>
          <a:prstGeom prst="rect">
            <a:avLst/>
          </a:prstGeom>
          <a:ln w="12700">
            <a:miter lim="400000"/>
          </a:ln>
        </p:spPr>
      </p:pic>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99" name="Picture 5" descr="Picture 5"/>
          <p:cNvPicPr>
            <a:picLocks noChangeAspect="1"/>
          </p:cNvPicPr>
          <p:nvPr/>
        </p:nvPicPr>
        <p:blipFill>
          <a:blip r:embed="rId2">
            <a:extLst/>
          </a:blip>
          <a:srcRect l="0" t="0" r="0" b="14263"/>
          <a:stretch>
            <a:fillRect/>
          </a:stretch>
        </p:blipFill>
        <p:spPr>
          <a:xfrm>
            <a:off x="0" y="-1"/>
            <a:ext cx="12192000" cy="5879798"/>
          </a:xfrm>
          <a:prstGeom prst="rect">
            <a:avLst/>
          </a:prstGeom>
          <a:ln w="12700">
            <a:miter lim="400000"/>
          </a:ln>
        </p:spPr>
      </p:pic>
      <p:sp>
        <p:nvSpPr>
          <p:cNvPr id="100" name="Content Placeholder 7"/>
          <p:cNvSpPr txBox="1"/>
          <p:nvPr>
            <p:ph type="body" idx="1"/>
          </p:nvPr>
        </p:nvSpPr>
        <p:spPr>
          <a:xfrm>
            <a:off x="838200" y="2000250"/>
            <a:ext cx="10515600" cy="3929065"/>
          </a:xfrm>
          <a:prstGeom prst="rect">
            <a:avLst/>
          </a:prstGeom>
        </p:spPr>
        <p:txBody>
          <a:bodyPr anchor="ctr"/>
          <a:lstStyle/>
          <a:p>
            <a:pPr>
              <a:defRPr sz="2400">
                <a:latin typeface="Cambria"/>
                <a:ea typeface="Cambria"/>
                <a:cs typeface="Cambria"/>
                <a:sym typeface="Cambria"/>
              </a:defRPr>
            </a:pPr>
            <a:r>
              <a:t>Apreciar la importancia de la Escritura en la vida de la comunidad de fe y del creyente.</a:t>
            </a:r>
          </a:p>
          <a:p>
            <a:pPr>
              <a:defRPr sz="2400">
                <a:latin typeface="Cambria"/>
                <a:ea typeface="Cambria"/>
                <a:cs typeface="Cambria"/>
                <a:sym typeface="Cambria"/>
              </a:defRPr>
            </a:pPr>
            <a:r>
              <a:t>Examinar cómo el arrepentimiento sincero es aceptado con agrado por Dios.</a:t>
            </a:r>
          </a:p>
          <a:p>
            <a:pPr>
              <a:defRPr sz="2400">
                <a:latin typeface="Cambria"/>
                <a:ea typeface="Cambria"/>
                <a:cs typeface="Cambria"/>
                <a:sym typeface="Cambria"/>
              </a:defRPr>
            </a:pPr>
            <a:r>
              <a:t>Mencionar el rol de las mujeres en la antigüedad utilizando el modelo de la profetisa Hulda.</a:t>
            </a:r>
          </a:p>
        </p:txBody>
      </p:sp>
      <p:pic>
        <p:nvPicPr>
          <p:cNvPr id="101" name="Image" descr="Image"/>
          <p:cNvPicPr>
            <a:picLocks noChangeAspect="1"/>
          </p:cNvPicPr>
          <p:nvPr/>
        </p:nvPicPr>
        <p:blipFill>
          <a:blip r:embed="rId3">
            <a:extLst/>
          </a:blip>
          <a:stretch>
            <a:fillRect/>
          </a:stretch>
        </p:blipFill>
        <p:spPr>
          <a:xfrm>
            <a:off x="9951680" y="6059347"/>
            <a:ext cx="2020390" cy="593449"/>
          </a:xfrm>
          <a:prstGeom prst="rect">
            <a:avLst/>
          </a:prstGeom>
          <a:ln w="12700">
            <a:miter lim="400000"/>
          </a:ln>
        </p:spPr>
      </p:pic>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03" name="Picture 13" descr="Picture 13"/>
          <p:cNvPicPr>
            <a:picLocks noChangeAspect="1"/>
          </p:cNvPicPr>
          <p:nvPr/>
        </p:nvPicPr>
        <p:blipFill>
          <a:blip r:embed="rId2">
            <a:extLst/>
          </a:blip>
          <a:srcRect l="0" t="0" r="0" b="16105"/>
          <a:stretch>
            <a:fillRect/>
          </a:stretch>
        </p:blipFill>
        <p:spPr>
          <a:xfrm>
            <a:off x="0" y="-3"/>
            <a:ext cx="12192000" cy="5753496"/>
          </a:xfrm>
          <a:prstGeom prst="rect">
            <a:avLst/>
          </a:prstGeom>
          <a:ln w="12700">
            <a:miter lim="400000"/>
          </a:ln>
        </p:spPr>
      </p:pic>
      <p:sp>
        <p:nvSpPr>
          <p:cNvPr id="104" name="Content Placeholder 15"/>
          <p:cNvSpPr txBox="1"/>
          <p:nvPr>
            <p:ph type="body" idx="1"/>
          </p:nvPr>
        </p:nvSpPr>
        <p:spPr>
          <a:xfrm>
            <a:off x="838200" y="2000250"/>
            <a:ext cx="10515600" cy="3943350"/>
          </a:xfrm>
          <a:prstGeom prst="rect">
            <a:avLst/>
          </a:prstGeom>
        </p:spPr>
        <p:txBody>
          <a:bodyPr anchor="ctr"/>
          <a:lstStyle/>
          <a:p>
            <a:pPr marL="221741" indent="-221741" defTabSz="886968">
              <a:spcBef>
                <a:spcPts val="900"/>
              </a:spcBef>
              <a:defRPr sz="2910">
                <a:latin typeface="Cambria"/>
                <a:ea typeface="Cambria"/>
                <a:cs typeface="Cambria"/>
                <a:sym typeface="Cambria"/>
              </a:defRPr>
            </a:pPr>
            <a:r>
              <a:rPr cap="all"/>
              <a:t>Hilcías: </a:t>
            </a:r>
            <a:r>
              <a:t>Sacerdote de Dios en tiempos de Josías y quien encontró en el Templo el libro de la ley mosaica que estaba perdido.</a:t>
            </a:r>
          </a:p>
          <a:p>
            <a:pPr marL="221741" indent="-221741" defTabSz="886968">
              <a:spcBef>
                <a:spcPts val="900"/>
              </a:spcBef>
              <a:defRPr sz="2910">
                <a:latin typeface="Cambria"/>
                <a:ea typeface="Cambria"/>
                <a:cs typeface="Cambria"/>
                <a:sym typeface="Cambria"/>
              </a:defRPr>
            </a:pPr>
            <a:r>
              <a:rPr cap="all"/>
              <a:t>Cronista: </a:t>
            </a:r>
            <a:r>
              <a:t>Funcionario que recibe de manos de Hilcías el libro de la ley. En este relato que estudiamos es Safán. También utilizaremos el término cronista para hablar de los autores de los libros de 1 y 2 Crónicas.</a:t>
            </a:r>
          </a:p>
          <a:p>
            <a:pPr marL="221741" indent="-221741" defTabSz="886968">
              <a:spcBef>
                <a:spcPts val="900"/>
              </a:spcBef>
              <a:defRPr sz="2910">
                <a:latin typeface="Cambria"/>
                <a:ea typeface="Cambria"/>
                <a:cs typeface="Cambria"/>
                <a:sym typeface="Cambria"/>
              </a:defRPr>
            </a:pPr>
            <a:r>
              <a:rPr cap="all"/>
              <a:t>Profetisa: </a:t>
            </a:r>
            <a:r>
              <a:t>Mujer que da mensaje de parte de Jehová. En esta lección se refiere a Hulda.</a:t>
            </a:r>
          </a:p>
        </p:txBody>
      </p:sp>
      <p:pic>
        <p:nvPicPr>
          <p:cNvPr id="105" name="Image" descr="Image"/>
          <p:cNvPicPr>
            <a:picLocks noChangeAspect="1"/>
          </p:cNvPicPr>
          <p:nvPr/>
        </p:nvPicPr>
        <p:blipFill>
          <a:blip r:embed="rId3">
            <a:extLst/>
          </a:blip>
          <a:stretch>
            <a:fillRect/>
          </a:stretch>
        </p:blipFill>
        <p:spPr>
          <a:xfrm>
            <a:off x="9951680" y="6059347"/>
            <a:ext cx="2020390" cy="593449"/>
          </a:xfrm>
          <a:prstGeom prst="rect">
            <a:avLst/>
          </a:prstGeom>
          <a:ln w="12700">
            <a:miter lim="400000"/>
          </a:ln>
        </p:spPr>
      </p:pic>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07" name="Picture 8" descr="Picture 8"/>
          <p:cNvPicPr>
            <a:picLocks noChangeAspect="1"/>
          </p:cNvPicPr>
          <p:nvPr/>
        </p:nvPicPr>
        <p:blipFill>
          <a:blip r:embed="rId2">
            <a:extLst/>
          </a:blip>
          <a:srcRect l="0" t="0" r="0" b="14076"/>
          <a:stretch>
            <a:fillRect/>
          </a:stretch>
        </p:blipFill>
        <p:spPr>
          <a:xfrm>
            <a:off x="0" y="0"/>
            <a:ext cx="12192000" cy="5892549"/>
          </a:xfrm>
          <a:prstGeom prst="rect">
            <a:avLst/>
          </a:prstGeom>
          <a:ln w="12700">
            <a:miter lim="400000"/>
          </a:ln>
        </p:spPr>
      </p:pic>
      <p:sp>
        <p:nvSpPr>
          <p:cNvPr id="108" name="Content Placeholder 10"/>
          <p:cNvSpPr txBox="1"/>
          <p:nvPr>
            <p:ph type="body" sz="half" idx="1"/>
          </p:nvPr>
        </p:nvSpPr>
        <p:spPr>
          <a:xfrm>
            <a:off x="838200" y="1950954"/>
            <a:ext cx="5181600" cy="4162428"/>
          </a:xfrm>
          <a:prstGeom prst="rect">
            <a:avLst/>
          </a:prstGeom>
        </p:spPr>
        <p:txBody>
          <a:bodyPr/>
          <a:lstStyle/>
          <a:p>
            <a:pPr marL="0" indent="0" defTabSz="896111">
              <a:spcBef>
                <a:spcPts val="900"/>
              </a:spcBef>
              <a:buSzTx/>
              <a:buNone/>
              <a:defRPr sz="2300">
                <a:latin typeface="Cambria"/>
                <a:ea typeface="Cambria"/>
                <a:cs typeface="Cambria"/>
                <a:sym typeface="Cambria"/>
              </a:defRPr>
            </a:pPr>
            <a:r>
              <a:t>RVR</a:t>
            </a:r>
          </a:p>
          <a:p>
            <a:pPr marL="0" indent="0" defTabSz="896111">
              <a:spcBef>
                <a:spcPts val="900"/>
              </a:spcBef>
              <a:buSzTx/>
              <a:buNone/>
              <a:defRPr sz="2300">
                <a:latin typeface="Cambria"/>
                <a:ea typeface="Cambria"/>
                <a:cs typeface="Cambria"/>
                <a:sym typeface="Cambria"/>
              </a:defRPr>
            </a:pPr>
          </a:p>
          <a:p>
            <a:pPr marL="0" indent="0" defTabSz="896111">
              <a:spcBef>
                <a:spcPts val="900"/>
              </a:spcBef>
              <a:buSzTx/>
              <a:buNone/>
              <a:defRPr sz="2300">
                <a:latin typeface="Cambria"/>
                <a:ea typeface="Cambria"/>
                <a:cs typeface="Cambria"/>
                <a:sym typeface="Cambria"/>
              </a:defRPr>
            </a:pPr>
            <a:r>
              <a:t>15 Entonces Hilcías dijo al escriba Safán: —He hallado el libro de la Ley en la casa de Jehová. Y dio Hilcías el libro a Safán.</a:t>
            </a:r>
          </a:p>
          <a:p>
            <a:pPr marL="0" indent="0" defTabSz="896111">
              <a:spcBef>
                <a:spcPts val="900"/>
              </a:spcBef>
              <a:buSzTx/>
              <a:buNone/>
              <a:defRPr sz="2300">
                <a:latin typeface="Cambria"/>
                <a:ea typeface="Cambria"/>
                <a:cs typeface="Cambria"/>
                <a:sym typeface="Cambria"/>
              </a:defRPr>
            </a:pPr>
          </a:p>
          <a:p>
            <a:pPr marL="0" indent="0" defTabSz="896111">
              <a:spcBef>
                <a:spcPts val="900"/>
              </a:spcBef>
              <a:buSzTx/>
              <a:buNone/>
              <a:defRPr sz="2300">
                <a:latin typeface="Cambria"/>
                <a:ea typeface="Cambria"/>
                <a:cs typeface="Cambria"/>
                <a:sym typeface="Cambria"/>
              </a:defRPr>
            </a:pPr>
            <a:r>
              <a:t>16 Safán lo llevó al rey y le contó el asunto diciendo: —Tus siervos han cumplido todo lo que les fue encomendado.</a:t>
            </a:r>
          </a:p>
        </p:txBody>
      </p:sp>
      <p:sp>
        <p:nvSpPr>
          <p:cNvPr id="109" name="Content Placeholder 11"/>
          <p:cNvSpPr txBox="1"/>
          <p:nvPr/>
        </p:nvSpPr>
        <p:spPr>
          <a:xfrm>
            <a:off x="6217920" y="1950954"/>
            <a:ext cx="5090161" cy="4162428"/>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ormAutofit fontScale="100000" lnSpcReduction="0"/>
          </a:bodyPr>
          <a:lstStyle/>
          <a:p>
            <a:pPr defTabSz="813816">
              <a:lnSpc>
                <a:spcPct val="90000"/>
              </a:lnSpc>
              <a:spcBef>
                <a:spcPts val="800"/>
              </a:spcBef>
              <a:defRPr sz="2300">
                <a:latin typeface="Cambria"/>
                <a:ea typeface="Cambria"/>
                <a:cs typeface="Cambria"/>
                <a:sym typeface="Cambria"/>
              </a:defRPr>
            </a:pPr>
            <a:r>
              <a:t>VP</a:t>
            </a:r>
          </a:p>
          <a:p>
            <a:pPr defTabSz="813816">
              <a:lnSpc>
                <a:spcPct val="90000"/>
              </a:lnSpc>
              <a:spcBef>
                <a:spcPts val="800"/>
              </a:spcBef>
              <a:defRPr sz="2300">
                <a:latin typeface="Cambria"/>
                <a:ea typeface="Cambria"/>
                <a:cs typeface="Cambria"/>
                <a:sym typeface="Cambria"/>
              </a:defRPr>
            </a:pPr>
          </a:p>
          <a:p>
            <a:pPr defTabSz="813816">
              <a:lnSpc>
                <a:spcPct val="90000"/>
              </a:lnSpc>
              <a:spcBef>
                <a:spcPts val="800"/>
              </a:spcBef>
              <a:defRPr sz="2300">
                <a:latin typeface="Cambria"/>
                <a:ea typeface="Cambria"/>
                <a:cs typeface="Cambria"/>
                <a:sym typeface="Cambria"/>
              </a:defRPr>
            </a:pPr>
            <a:r>
              <a:t>15 En seguida le contó a Safán, el cronista, que había encontrado el libro de la ley en el templo del Señor; y le entregó el libro a Safán,</a:t>
            </a:r>
          </a:p>
          <a:p>
            <a:pPr defTabSz="813816">
              <a:lnSpc>
                <a:spcPct val="90000"/>
              </a:lnSpc>
              <a:spcBef>
                <a:spcPts val="800"/>
              </a:spcBef>
              <a:defRPr sz="2300">
                <a:latin typeface="Cambria"/>
                <a:ea typeface="Cambria"/>
                <a:cs typeface="Cambria"/>
                <a:sym typeface="Cambria"/>
              </a:defRPr>
            </a:pPr>
          </a:p>
          <a:p>
            <a:pPr defTabSz="813816">
              <a:lnSpc>
                <a:spcPct val="90000"/>
              </a:lnSpc>
              <a:spcBef>
                <a:spcPts val="800"/>
              </a:spcBef>
              <a:defRPr sz="2300">
                <a:latin typeface="Cambria"/>
                <a:ea typeface="Cambria"/>
                <a:cs typeface="Cambria"/>
                <a:sym typeface="Cambria"/>
              </a:defRPr>
            </a:pPr>
            <a:r>
              <a:t>16 quien lo llevó al rey y le informó del asunto, diciéndole: —Los servidores de Su Majestad están haciendo todo lo que se les encargó.</a:t>
            </a:r>
          </a:p>
        </p:txBody>
      </p:sp>
      <p:sp>
        <p:nvSpPr>
          <p:cNvPr id="110" name="TextBox 1"/>
          <p:cNvSpPr txBox="1"/>
          <p:nvPr/>
        </p:nvSpPr>
        <p:spPr>
          <a:xfrm>
            <a:off x="5049958" y="1153930"/>
            <a:ext cx="3414127" cy="45211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defRPr sz="2800">
                <a:solidFill>
                  <a:srgbClr val="57350B"/>
                </a:solidFill>
                <a:latin typeface="Futura Medium"/>
                <a:ea typeface="Futura Medium"/>
                <a:cs typeface="Futura Medium"/>
                <a:sym typeface="Futura Medium"/>
              </a:defRPr>
            </a:lvl1pPr>
          </a:lstStyle>
          <a:p>
            <a:pPr/>
            <a:r>
              <a:t>2 Crónicas 34.15-16</a:t>
            </a:r>
          </a:p>
        </p:txBody>
      </p:sp>
      <p:pic>
        <p:nvPicPr>
          <p:cNvPr id="111" name="Image" descr="Image"/>
          <p:cNvPicPr>
            <a:picLocks noChangeAspect="1"/>
          </p:cNvPicPr>
          <p:nvPr/>
        </p:nvPicPr>
        <p:blipFill>
          <a:blip r:embed="rId3">
            <a:extLst/>
          </a:blip>
          <a:stretch>
            <a:fillRect/>
          </a:stretch>
        </p:blipFill>
        <p:spPr>
          <a:xfrm>
            <a:off x="9951680" y="6059347"/>
            <a:ext cx="2020390" cy="593449"/>
          </a:xfrm>
          <a:prstGeom prst="rect">
            <a:avLst/>
          </a:prstGeom>
          <a:ln w="12700">
            <a:miter lim="400000"/>
          </a:ln>
        </p:spPr>
      </p:pic>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13" name="Picture 8" descr="Picture 8"/>
          <p:cNvPicPr>
            <a:picLocks noChangeAspect="1"/>
          </p:cNvPicPr>
          <p:nvPr/>
        </p:nvPicPr>
        <p:blipFill>
          <a:blip r:embed="rId2">
            <a:extLst/>
          </a:blip>
          <a:srcRect l="0" t="0" r="0" b="13834"/>
          <a:stretch>
            <a:fillRect/>
          </a:stretch>
        </p:blipFill>
        <p:spPr>
          <a:xfrm>
            <a:off x="0" y="73572"/>
            <a:ext cx="12192000" cy="5909134"/>
          </a:xfrm>
          <a:prstGeom prst="rect">
            <a:avLst/>
          </a:prstGeom>
          <a:ln w="12700">
            <a:miter lim="400000"/>
          </a:ln>
        </p:spPr>
      </p:pic>
      <p:sp>
        <p:nvSpPr>
          <p:cNvPr id="114" name="Content Placeholder 10"/>
          <p:cNvSpPr txBox="1"/>
          <p:nvPr>
            <p:ph type="body" sz="half" idx="1"/>
          </p:nvPr>
        </p:nvSpPr>
        <p:spPr>
          <a:xfrm>
            <a:off x="838200" y="2204954"/>
            <a:ext cx="5181600" cy="4162428"/>
          </a:xfrm>
          <a:prstGeom prst="rect">
            <a:avLst/>
          </a:prstGeom>
        </p:spPr>
        <p:txBody>
          <a:bodyPr/>
          <a:lstStyle/>
          <a:p>
            <a:pPr marL="0" indent="0" defTabSz="896111">
              <a:spcBef>
                <a:spcPts val="900"/>
              </a:spcBef>
              <a:buSzTx/>
              <a:buNone/>
              <a:defRPr sz="2300">
                <a:latin typeface="Cambria"/>
                <a:ea typeface="Cambria"/>
                <a:cs typeface="Cambria"/>
                <a:sym typeface="Cambria"/>
              </a:defRPr>
            </a:pPr>
            <a:r>
              <a:t>RVR</a:t>
            </a:r>
          </a:p>
          <a:p>
            <a:pPr marL="0" indent="0" defTabSz="896111">
              <a:spcBef>
                <a:spcPts val="900"/>
              </a:spcBef>
              <a:buSzTx/>
              <a:buNone/>
              <a:defRPr sz="2300">
                <a:latin typeface="Cambria"/>
                <a:ea typeface="Cambria"/>
                <a:cs typeface="Cambria"/>
                <a:sym typeface="Cambria"/>
              </a:defRPr>
            </a:pPr>
          </a:p>
          <a:p>
            <a:pPr marL="0" indent="0" defTabSz="896111">
              <a:spcBef>
                <a:spcPts val="900"/>
              </a:spcBef>
              <a:buSzTx/>
              <a:buNone/>
              <a:defRPr sz="2300">
                <a:latin typeface="Cambria"/>
                <a:ea typeface="Cambria"/>
                <a:cs typeface="Cambria"/>
                <a:sym typeface="Cambria"/>
              </a:defRPr>
            </a:pPr>
            <a:r>
              <a:t>17 Han reunido el dinero que se halló en la casa de Jehová y lo han entregado a los encargados y a los que hacen la obra.</a:t>
            </a:r>
          </a:p>
          <a:p>
            <a:pPr marL="0" indent="0" defTabSz="896111">
              <a:spcBef>
                <a:spcPts val="900"/>
              </a:spcBef>
              <a:buSzTx/>
              <a:buNone/>
              <a:defRPr sz="2300">
                <a:latin typeface="Cambria"/>
                <a:ea typeface="Cambria"/>
                <a:cs typeface="Cambria"/>
                <a:sym typeface="Cambria"/>
              </a:defRPr>
            </a:pPr>
          </a:p>
          <a:p>
            <a:pPr marL="0" indent="0" defTabSz="896111">
              <a:spcBef>
                <a:spcPts val="900"/>
              </a:spcBef>
              <a:buSzTx/>
              <a:buNone/>
              <a:defRPr sz="2300">
                <a:latin typeface="Cambria"/>
                <a:ea typeface="Cambria"/>
                <a:cs typeface="Cambria"/>
                <a:sym typeface="Cambria"/>
              </a:defRPr>
            </a:pPr>
            <a:r>
              <a:t>18 Además de esto, el escriba Safán anunció al rey: —El sacerdote Hilcías me ha dado un libro. Y leyó Safán en él ante el rey.</a:t>
            </a:r>
          </a:p>
        </p:txBody>
      </p:sp>
      <p:sp>
        <p:nvSpPr>
          <p:cNvPr id="115" name="Content Placeholder 11"/>
          <p:cNvSpPr txBox="1"/>
          <p:nvPr/>
        </p:nvSpPr>
        <p:spPr>
          <a:xfrm>
            <a:off x="6217920" y="2204954"/>
            <a:ext cx="5090161" cy="4162428"/>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ormAutofit fontScale="100000" lnSpcReduction="0"/>
          </a:bodyPr>
          <a:lstStyle/>
          <a:p>
            <a:pPr defTabSz="777240">
              <a:lnSpc>
                <a:spcPct val="90000"/>
              </a:lnSpc>
              <a:spcBef>
                <a:spcPts val="800"/>
              </a:spcBef>
              <a:defRPr sz="2300">
                <a:latin typeface="Cambria"/>
                <a:ea typeface="Cambria"/>
                <a:cs typeface="Cambria"/>
                <a:sym typeface="Cambria"/>
              </a:defRPr>
            </a:pPr>
            <a:r>
              <a:t>VP</a:t>
            </a:r>
          </a:p>
          <a:p>
            <a:pPr defTabSz="777240">
              <a:lnSpc>
                <a:spcPct val="90000"/>
              </a:lnSpc>
              <a:spcBef>
                <a:spcPts val="800"/>
              </a:spcBef>
              <a:defRPr sz="2300">
                <a:latin typeface="Cambria"/>
                <a:ea typeface="Cambria"/>
                <a:cs typeface="Cambria"/>
                <a:sym typeface="Cambria"/>
              </a:defRPr>
            </a:pPr>
          </a:p>
          <a:p>
            <a:pPr defTabSz="777240">
              <a:lnSpc>
                <a:spcPct val="90000"/>
              </a:lnSpc>
              <a:spcBef>
                <a:spcPts val="800"/>
              </a:spcBef>
              <a:defRPr sz="2300">
                <a:latin typeface="Cambria"/>
                <a:ea typeface="Cambria"/>
                <a:cs typeface="Cambria"/>
                <a:sym typeface="Cambria"/>
              </a:defRPr>
            </a:pPr>
            <a:r>
              <a:t>17 Han fundido la plata que había en el templo, y la han entregado a los que dirigen las obras y a los encargados de estas.</a:t>
            </a:r>
          </a:p>
          <a:p>
            <a:pPr defTabSz="777240">
              <a:lnSpc>
                <a:spcPct val="90000"/>
              </a:lnSpc>
              <a:spcBef>
                <a:spcPts val="800"/>
              </a:spcBef>
              <a:defRPr sz="2300">
                <a:latin typeface="Cambria"/>
                <a:ea typeface="Cambria"/>
                <a:cs typeface="Cambria"/>
                <a:sym typeface="Cambria"/>
              </a:defRPr>
            </a:pPr>
          </a:p>
          <a:p>
            <a:pPr defTabSz="777240">
              <a:lnSpc>
                <a:spcPct val="90000"/>
              </a:lnSpc>
              <a:spcBef>
                <a:spcPts val="800"/>
              </a:spcBef>
              <a:defRPr sz="2300">
                <a:latin typeface="Cambria"/>
                <a:ea typeface="Cambria"/>
                <a:cs typeface="Cambria"/>
                <a:sym typeface="Cambria"/>
              </a:defRPr>
            </a:pPr>
            <a:r>
              <a:t>18 También informó Safán al rey de que el sacerdote Hilquías le había entregado un libro; y lo leyó Safán al rey.</a:t>
            </a:r>
          </a:p>
        </p:txBody>
      </p:sp>
      <p:sp>
        <p:nvSpPr>
          <p:cNvPr id="116" name="TextBox 1"/>
          <p:cNvSpPr txBox="1"/>
          <p:nvPr/>
        </p:nvSpPr>
        <p:spPr>
          <a:xfrm>
            <a:off x="5040488" y="1251052"/>
            <a:ext cx="4238341" cy="45211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defRPr sz="2800">
                <a:solidFill>
                  <a:srgbClr val="57350B"/>
                </a:solidFill>
                <a:latin typeface="Futura Medium"/>
                <a:ea typeface="Futura Medium"/>
                <a:cs typeface="Futura Medium"/>
                <a:sym typeface="Futura Medium"/>
              </a:defRPr>
            </a:lvl1pPr>
          </a:lstStyle>
          <a:p>
            <a:pPr/>
            <a:r>
              <a:t>2 Crónicas 34.17-18</a:t>
            </a:r>
          </a:p>
        </p:txBody>
      </p:sp>
      <p:pic>
        <p:nvPicPr>
          <p:cNvPr id="117" name="Image" descr="Image"/>
          <p:cNvPicPr>
            <a:picLocks noChangeAspect="1"/>
          </p:cNvPicPr>
          <p:nvPr/>
        </p:nvPicPr>
        <p:blipFill>
          <a:blip r:embed="rId3">
            <a:extLst/>
          </a:blip>
          <a:stretch>
            <a:fillRect/>
          </a:stretch>
        </p:blipFill>
        <p:spPr>
          <a:xfrm>
            <a:off x="9951680" y="6059347"/>
            <a:ext cx="2020390" cy="593449"/>
          </a:xfrm>
          <a:prstGeom prst="rect">
            <a:avLst/>
          </a:prstGeom>
          <a:ln w="12700">
            <a:miter lim="400000"/>
          </a:ln>
        </p:spPr>
      </p:pic>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19" name="Picture 8" descr="Picture 8"/>
          <p:cNvPicPr>
            <a:picLocks noChangeAspect="1"/>
          </p:cNvPicPr>
          <p:nvPr/>
        </p:nvPicPr>
        <p:blipFill>
          <a:blip r:embed="rId2">
            <a:extLst/>
          </a:blip>
          <a:srcRect l="0" t="0" r="0" b="14084"/>
          <a:stretch>
            <a:fillRect/>
          </a:stretch>
        </p:blipFill>
        <p:spPr>
          <a:xfrm>
            <a:off x="0" y="73572"/>
            <a:ext cx="12192000" cy="5891985"/>
          </a:xfrm>
          <a:prstGeom prst="rect">
            <a:avLst/>
          </a:prstGeom>
          <a:ln w="12700">
            <a:miter lim="400000"/>
          </a:ln>
        </p:spPr>
      </p:pic>
      <p:sp>
        <p:nvSpPr>
          <p:cNvPr id="120" name="Content Placeholder 10"/>
          <p:cNvSpPr txBox="1"/>
          <p:nvPr>
            <p:ph type="body" sz="half" idx="1"/>
          </p:nvPr>
        </p:nvSpPr>
        <p:spPr>
          <a:xfrm>
            <a:off x="838200" y="2204954"/>
            <a:ext cx="5181600" cy="4162428"/>
          </a:xfrm>
          <a:prstGeom prst="rect">
            <a:avLst/>
          </a:prstGeom>
        </p:spPr>
        <p:txBody>
          <a:bodyPr/>
          <a:lstStyle/>
          <a:p>
            <a:pPr marL="0" indent="0">
              <a:buSzTx/>
              <a:buNone/>
              <a:defRPr sz="2400">
                <a:latin typeface="Cambria"/>
                <a:ea typeface="Cambria"/>
                <a:cs typeface="Cambria"/>
                <a:sym typeface="Cambria"/>
              </a:defRPr>
            </a:pPr>
            <a:r>
              <a:t>RVR</a:t>
            </a:r>
          </a:p>
          <a:p>
            <a:pPr marL="0" indent="0">
              <a:buSzTx/>
              <a:buNone/>
              <a:defRPr sz="2400">
                <a:latin typeface="Cambria"/>
                <a:ea typeface="Cambria"/>
                <a:cs typeface="Cambria"/>
                <a:sym typeface="Cambria"/>
              </a:defRPr>
            </a:pPr>
          </a:p>
          <a:p>
            <a:pPr marL="0" indent="0">
              <a:buSzTx/>
              <a:buNone/>
              <a:defRPr sz="2400">
                <a:latin typeface="Cambria"/>
                <a:ea typeface="Cambria"/>
                <a:cs typeface="Cambria"/>
                <a:sym typeface="Cambria"/>
              </a:defRPr>
            </a:pPr>
            <a:r>
              <a:t>19 Cuando el rey oyó las palabras de la Ley, rasgó sus vestidos</a:t>
            </a:r>
          </a:p>
          <a:p>
            <a:pPr marL="0" indent="0">
              <a:buSzTx/>
              <a:buNone/>
              <a:defRPr sz="2400">
                <a:latin typeface="Cambria"/>
                <a:ea typeface="Cambria"/>
                <a:cs typeface="Cambria"/>
                <a:sym typeface="Cambria"/>
              </a:defRPr>
            </a:pPr>
          </a:p>
          <a:p>
            <a:pPr marL="0" indent="0">
              <a:buSzTx/>
              <a:buNone/>
              <a:defRPr sz="2400">
                <a:latin typeface="Cambria"/>
                <a:ea typeface="Cambria"/>
                <a:cs typeface="Cambria"/>
                <a:sym typeface="Cambria"/>
              </a:defRPr>
            </a:pPr>
            <a:r>
              <a:t>20 y ordenó a Hilcías y a Ahicam hijo de Safán, a Abdón hijo de Micaía, a Safán, el escriba, y a Asaías, siervo del rey:</a:t>
            </a:r>
          </a:p>
        </p:txBody>
      </p:sp>
      <p:sp>
        <p:nvSpPr>
          <p:cNvPr id="121" name="Content Placeholder 11"/>
          <p:cNvSpPr txBox="1"/>
          <p:nvPr/>
        </p:nvSpPr>
        <p:spPr>
          <a:xfrm>
            <a:off x="6217920" y="2204954"/>
            <a:ext cx="5090161" cy="4162426"/>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ormAutofit fontScale="100000" lnSpcReduction="0"/>
          </a:bodyPr>
          <a:lstStyle/>
          <a:p>
            <a:pPr>
              <a:lnSpc>
                <a:spcPct val="90000"/>
              </a:lnSpc>
              <a:spcBef>
                <a:spcPts val="1000"/>
              </a:spcBef>
              <a:defRPr sz="2400">
                <a:latin typeface="Cambria"/>
                <a:ea typeface="Cambria"/>
                <a:cs typeface="Cambria"/>
                <a:sym typeface="Cambria"/>
              </a:defRPr>
            </a:pPr>
            <a:r>
              <a:t>VP</a:t>
            </a:r>
          </a:p>
          <a:p>
            <a:pPr>
              <a:lnSpc>
                <a:spcPct val="90000"/>
              </a:lnSpc>
              <a:spcBef>
                <a:spcPts val="1000"/>
              </a:spcBef>
              <a:defRPr sz="2400">
                <a:latin typeface="Cambria"/>
                <a:ea typeface="Cambria"/>
                <a:cs typeface="Cambria"/>
                <a:sym typeface="Cambria"/>
              </a:defRPr>
            </a:pPr>
          </a:p>
          <a:p>
            <a:pPr>
              <a:lnSpc>
                <a:spcPct val="90000"/>
              </a:lnSpc>
              <a:spcBef>
                <a:spcPts val="1000"/>
              </a:spcBef>
              <a:defRPr sz="2400">
                <a:latin typeface="Cambria"/>
                <a:ea typeface="Cambria"/>
                <a:cs typeface="Cambria"/>
                <a:sym typeface="Cambria"/>
              </a:defRPr>
            </a:pPr>
            <a:r>
              <a:t>19 Al escuchar el rey lo que decía el libro de la ley, se rasgó la ropa,</a:t>
            </a:r>
          </a:p>
          <a:p>
            <a:pPr>
              <a:lnSpc>
                <a:spcPct val="90000"/>
              </a:lnSpc>
              <a:spcBef>
                <a:spcPts val="1000"/>
              </a:spcBef>
              <a:defRPr sz="2400">
                <a:latin typeface="Cambria"/>
                <a:ea typeface="Cambria"/>
                <a:cs typeface="Cambria"/>
                <a:sym typeface="Cambria"/>
              </a:defRPr>
            </a:pPr>
          </a:p>
          <a:p>
            <a:pPr>
              <a:lnSpc>
                <a:spcPct val="90000"/>
              </a:lnSpc>
              <a:spcBef>
                <a:spcPts val="1000"/>
              </a:spcBef>
              <a:defRPr sz="2400">
                <a:latin typeface="Cambria"/>
                <a:ea typeface="Cambria"/>
                <a:cs typeface="Cambria"/>
                <a:sym typeface="Cambria"/>
              </a:defRPr>
            </a:pPr>
            <a:r>
              <a:t>20 y en seguida ordenó a Hilquías, a Ahicam, hijo de Safán, a Abdón, hijo de Micaías, a Safán, el cronista, y a Asaías, oficial del rey:</a:t>
            </a:r>
          </a:p>
        </p:txBody>
      </p:sp>
      <p:sp>
        <p:nvSpPr>
          <p:cNvPr id="122" name="TextBox 1"/>
          <p:cNvSpPr txBox="1"/>
          <p:nvPr/>
        </p:nvSpPr>
        <p:spPr>
          <a:xfrm>
            <a:off x="5040488" y="1251052"/>
            <a:ext cx="4238341" cy="45211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defRPr sz="2800">
                <a:solidFill>
                  <a:srgbClr val="57350B"/>
                </a:solidFill>
                <a:latin typeface="Futura Medium"/>
                <a:ea typeface="Futura Medium"/>
                <a:cs typeface="Futura Medium"/>
                <a:sym typeface="Futura Medium"/>
              </a:defRPr>
            </a:lvl1pPr>
          </a:lstStyle>
          <a:p>
            <a:pPr/>
            <a:r>
              <a:t>2 Crónicas 34.19-20</a:t>
            </a:r>
          </a:p>
        </p:txBody>
      </p:sp>
      <p:pic>
        <p:nvPicPr>
          <p:cNvPr id="123" name="Image" descr="Image"/>
          <p:cNvPicPr>
            <a:picLocks noChangeAspect="1"/>
          </p:cNvPicPr>
          <p:nvPr/>
        </p:nvPicPr>
        <p:blipFill>
          <a:blip r:embed="rId3">
            <a:extLst/>
          </a:blip>
          <a:stretch>
            <a:fillRect/>
          </a:stretch>
        </p:blipFill>
        <p:spPr>
          <a:xfrm>
            <a:off x="9951680" y="6059347"/>
            <a:ext cx="2020390" cy="593449"/>
          </a:xfrm>
          <a:prstGeom prst="rect">
            <a:avLst/>
          </a:prstGeom>
          <a:ln w="12700">
            <a:miter lim="400000"/>
          </a:ln>
        </p:spPr>
      </p:pic>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25" name="Picture 8" descr="Picture 8"/>
          <p:cNvPicPr>
            <a:picLocks noChangeAspect="1"/>
          </p:cNvPicPr>
          <p:nvPr/>
        </p:nvPicPr>
        <p:blipFill>
          <a:blip r:embed="rId2">
            <a:extLst/>
          </a:blip>
          <a:srcRect l="0" t="0" r="0" b="13496"/>
          <a:stretch>
            <a:fillRect/>
          </a:stretch>
        </p:blipFill>
        <p:spPr>
          <a:xfrm>
            <a:off x="0" y="73572"/>
            <a:ext cx="12192000" cy="5932403"/>
          </a:xfrm>
          <a:prstGeom prst="rect">
            <a:avLst/>
          </a:prstGeom>
          <a:ln w="12700">
            <a:miter lim="400000"/>
          </a:ln>
        </p:spPr>
      </p:pic>
      <p:sp>
        <p:nvSpPr>
          <p:cNvPr id="126" name="Content Placeholder 10"/>
          <p:cNvSpPr txBox="1"/>
          <p:nvPr>
            <p:ph type="body" sz="half" idx="1"/>
          </p:nvPr>
        </p:nvSpPr>
        <p:spPr>
          <a:xfrm>
            <a:off x="838200" y="2204954"/>
            <a:ext cx="5181600" cy="4162428"/>
          </a:xfrm>
          <a:prstGeom prst="rect">
            <a:avLst/>
          </a:prstGeom>
        </p:spPr>
        <p:txBody>
          <a:bodyPr/>
          <a:lstStyle/>
          <a:p>
            <a:pPr marL="0" indent="0" defTabSz="646297">
              <a:spcBef>
                <a:spcPts val="600"/>
              </a:spcBef>
              <a:buSzTx/>
              <a:buNone/>
              <a:defRPr sz="1671">
                <a:latin typeface="Cambria"/>
                <a:ea typeface="Cambria"/>
                <a:cs typeface="Cambria"/>
                <a:sym typeface="Cambria"/>
              </a:defRPr>
            </a:pPr>
            <a:r>
              <a:t>RVR</a:t>
            </a:r>
          </a:p>
          <a:p>
            <a:pPr marL="0" indent="0" defTabSz="646297">
              <a:spcBef>
                <a:spcPts val="600"/>
              </a:spcBef>
              <a:buSzTx/>
              <a:buNone/>
              <a:defRPr sz="1671">
                <a:latin typeface="Cambria"/>
                <a:ea typeface="Cambria"/>
                <a:cs typeface="Cambria"/>
                <a:sym typeface="Cambria"/>
              </a:defRPr>
            </a:pPr>
          </a:p>
          <a:p>
            <a:pPr marL="0" indent="0" defTabSz="646297">
              <a:spcBef>
                <a:spcPts val="600"/>
              </a:spcBef>
              <a:buSzTx/>
              <a:buNone/>
              <a:defRPr sz="1824">
                <a:latin typeface="Cambria"/>
                <a:ea typeface="Cambria"/>
                <a:cs typeface="Cambria"/>
                <a:sym typeface="Cambria"/>
              </a:defRPr>
            </a:pPr>
            <a:r>
              <a:t>21 —¡Id!, consultad a Jehová por mí y por el resto de Israel y de Judá acerca de las palabras del libro que se ha hallado; porque grande es la ira de Jehová que ha caído sobre nosotros, por cuanto nuestros padres no han guardado la palabra de Jehová haciendo conforme a todo lo que está escrito en este libro.</a:t>
            </a:r>
          </a:p>
          <a:p>
            <a:pPr marL="0" indent="0" defTabSz="646297">
              <a:spcBef>
                <a:spcPts val="600"/>
              </a:spcBef>
              <a:buSzTx/>
              <a:buNone/>
              <a:defRPr sz="1824">
                <a:latin typeface="Cambria"/>
                <a:ea typeface="Cambria"/>
                <a:cs typeface="Cambria"/>
                <a:sym typeface="Cambria"/>
              </a:defRPr>
            </a:pPr>
          </a:p>
          <a:p>
            <a:pPr marL="0" indent="0" defTabSz="646297">
              <a:spcBef>
                <a:spcPts val="600"/>
              </a:spcBef>
              <a:buSzTx/>
              <a:buNone/>
              <a:defRPr sz="1824">
                <a:latin typeface="Cambria"/>
                <a:ea typeface="Cambria"/>
                <a:cs typeface="Cambria"/>
                <a:sym typeface="Cambria"/>
              </a:defRPr>
            </a:pPr>
            <a:r>
              <a:t>22 Entonces Hilcías y los hombres del rey fueron a Hulda, la profetisa, mujer de Salum hijo de Ticva hijo de Harhas, encargado de las vestiduras, la cual vivía en el segundo barrio de Jerusalén, y le hablaron del asunto.</a:t>
            </a:r>
          </a:p>
        </p:txBody>
      </p:sp>
      <p:sp>
        <p:nvSpPr>
          <p:cNvPr id="127" name="Content Placeholder 11"/>
          <p:cNvSpPr txBox="1"/>
          <p:nvPr/>
        </p:nvSpPr>
        <p:spPr>
          <a:xfrm>
            <a:off x="6217920" y="2204954"/>
            <a:ext cx="5090161" cy="4162428"/>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ormAutofit fontScale="100000" lnSpcReduction="0"/>
          </a:bodyPr>
          <a:lstStyle/>
          <a:p>
            <a:pPr defTabSz="722376">
              <a:lnSpc>
                <a:spcPct val="90000"/>
              </a:lnSpc>
              <a:spcBef>
                <a:spcPts val="700"/>
              </a:spcBef>
              <a:defRPr sz="1580">
                <a:latin typeface="Cambria"/>
                <a:ea typeface="Cambria"/>
                <a:cs typeface="Cambria"/>
                <a:sym typeface="Cambria"/>
              </a:defRPr>
            </a:pPr>
            <a:r>
              <a:t>VP</a:t>
            </a:r>
          </a:p>
          <a:p>
            <a:pPr defTabSz="722376">
              <a:lnSpc>
                <a:spcPct val="90000"/>
              </a:lnSpc>
              <a:spcBef>
                <a:spcPts val="700"/>
              </a:spcBef>
              <a:defRPr sz="1580">
                <a:latin typeface="Cambria"/>
                <a:ea typeface="Cambria"/>
                <a:cs typeface="Cambria"/>
                <a:sym typeface="Cambria"/>
              </a:defRPr>
            </a:pPr>
          </a:p>
          <a:p>
            <a:pPr defTabSz="722376">
              <a:lnSpc>
                <a:spcPct val="90000"/>
              </a:lnSpc>
              <a:spcBef>
                <a:spcPts val="700"/>
              </a:spcBef>
              <a:defRPr sz="1817">
                <a:latin typeface="Cambria"/>
                <a:ea typeface="Cambria"/>
                <a:cs typeface="Cambria"/>
                <a:sym typeface="Cambria"/>
              </a:defRPr>
            </a:pPr>
            <a:r>
              <a:t>21 —Vayan a consultar al Señor por mí y por la gente que queda en Israel y en Judá, en cuanto al contenido de este libro que se ha encontrado; pues el Señor debe estar muy furioso con nosotros, ya que nuestros antepasados no prestaron atención a lo que dijo el Señor, ni pusieron en práctica todo lo que está escrito en este libro.</a:t>
            </a:r>
          </a:p>
          <a:p>
            <a:pPr defTabSz="722376">
              <a:lnSpc>
                <a:spcPct val="90000"/>
              </a:lnSpc>
              <a:spcBef>
                <a:spcPts val="700"/>
              </a:spcBef>
              <a:defRPr sz="1817">
                <a:latin typeface="Cambria"/>
                <a:ea typeface="Cambria"/>
                <a:cs typeface="Cambria"/>
                <a:sym typeface="Cambria"/>
              </a:defRPr>
            </a:pPr>
          </a:p>
          <a:p>
            <a:pPr defTabSz="722376">
              <a:lnSpc>
                <a:spcPct val="90000"/>
              </a:lnSpc>
              <a:spcBef>
                <a:spcPts val="700"/>
              </a:spcBef>
              <a:defRPr sz="1817">
                <a:latin typeface="Cambria"/>
                <a:ea typeface="Cambria"/>
                <a:cs typeface="Cambria"/>
                <a:sym typeface="Cambria"/>
              </a:defRPr>
            </a:pPr>
            <a:r>
              <a:t>22 Hilquías y los que el rey nombró fueron a ver a la profetisa Huldá, esposa de Salum, hijo de Ticvá y nieto de Harhás, encargado del guardarropa del templo. Huldá vivía en el Segundo Barrio de Jerusalén, y cuando le hablaron,</a:t>
            </a:r>
          </a:p>
        </p:txBody>
      </p:sp>
      <p:sp>
        <p:nvSpPr>
          <p:cNvPr id="128" name="TextBox 1"/>
          <p:cNvSpPr txBox="1"/>
          <p:nvPr/>
        </p:nvSpPr>
        <p:spPr>
          <a:xfrm>
            <a:off x="5040488" y="1251052"/>
            <a:ext cx="4238341" cy="45211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defRPr sz="2800">
                <a:solidFill>
                  <a:srgbClr val="57350B"/>
                </a:solidFill>
                <a:latin typeface="Futura Medium"/>
                <a:ea typeface="Futura Medium"/>
                <a:cs typeface="Futura Medium"/>
                <a:sym typeface="Futura Medium"/>
              </a:defRPr>
            </a:lvl1pPr>
          </a:lstStyle>
          <a:p>
            <a:pPr/>
            <a:r>
              <a:t>2 Crónicas 34.21-22</a:t>
            </a:r>
          </a:p>
        </p:txBody>
      </p:sp>
      <p:pic>
        <p:nvPicPr>
          <p:cNvPr id="129" name="Image" descr="Image"/>
          <p:cNvPicPr>
            <a:picLocks noChangeAspect="1"/>
          </p:cNvPicPr>
          <p:nvPr/>
        </p:nvPicPr>
        <p:blipFill>
          <a:blip r:embed="rId3">
            <a:extLst/>
          </a:blip>
          <a:stretch>
            <a:fillRect/>
          </a:stretch>
        </p:blipFill>
        <p:spPr>
          <a:xfrm>
            <a:off x="9951680" y="6059347"/>
            <a:ext cx="2020390" cy="593449"/>
          </a:xfrm>
          <a:prstGeom prst="rect">
            <a:avLst/>
          </a:prstGeom>
          <a:ln w="12700">
            <a:miter lim="400000"/>
          </a:ln>
        </p:spPr>
      </p:pic>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31" name="Picture 8" descr="Picture 8"/>
          <p:cNvPicPr>
            <a:picLocks noChangeAspect="1"/>
          </p:cNvPicPr>
          <p:nvPr/>
        </p:nvPicPr>
        <p:blipFill>
          <a:blip r:embed="rId2">
            <a:extLst/>
          </a:blip>
          <a:srcRect l="0" t="0" r="0" b="13351"/>
          <a:stretch>
            <a:fillRect/>
          </a:stretch>
        </p:blipFill>
        <p:spPr>
          <a:xfrm>
            <a:off x="0" y="73572"/>
            <a:ext cx="12192000" cy="5942388"/>
          </a:xfrm>
          <a:prstGeom prst="rect">
            <a:avLst/>
          </a:prstGeom>
          <a:ln w="12700">
            <a:miter lim="400000"/>
          </a:ln>
        </p:spPr>
      </p:pic>
      <p:sp>
        <p:nvSpPr>
          <p:cNvPr id="132" name="Content Placeholder 10"/>
          <p:cNvSpPr txBox="1"/>
          <p:nvPr>
            <p:ph type="body" sz="half" idx="1"/>
          </p:nvPr>
        </p:nvSpPr>
        <p:spPr>
          <a:xfrm>
            <a:off x="838200" y="1972961"/>
            <a:ext cx="5181600" cy="4162427"/>
          </a:xfrm>
          <a:prstGeom prst="rect">
            <a:avLst/>
          </a:prstGeom>
        </p:spPr>
        <p:txBody>
          <a:bodyPr/>
          <a:lstStyle/>
          <a:p>
            <a:pPr marL="0" indent="0" defTabSz="777240">
              <a:spcBef>
                <a:spcPts val="800"/>
              </a:spcBef>
              <a:buSzTx/>
              <a:buNone/>
              <a:defRPr sz="2040">
                <a:latin typeface="Cambria"/>
                <a:ea typeface="Cambria"/>
                <a:cs typeface="Cambria"/>
                <a:sym typeface="Cambria"/>
              </a:defRPr>
            </a:pPr>
            <a:r>
              <a:t>RVR</a:t>
            </a:r>
          </a:p>
          <a:p>
            <a:pPr marL="0" indent="0" defTabSz="777240">
              <a:spcBef>
                <a:spcPts val="800"/>
              </a:spcBef>
              <a:buSzTx/>
              <a:buNone/>
              <a:defRPr sz="2040">
                <a:latin typeface="Cambria"/>
                <a:ea typeface="Cambria"/>
                <a:cs typeface="Cambria"/>
                <a:sym typeface="Cambria"/>
              </a:defRPr>
            </a:pPr>
          </a:p>
          <a:p>
            <a:pPr marL="0" indent="0" defTabSz="777240">
              <a:spcBef>
                <a:spcPts val="800"/>
              </a:spcBef>
              <a:buSzTx/>
              <a:buNone/>
              <a:defRPr sz="2040">
                <a:latin typeface="Cambria"/>
                <a:ea typeface="Cambria"/>
                <a:cs typeface="Cambria"/>
                <a:sym typeface="Cambria"/>
              </a:defRPr>
            </a:pPr>
            <a:r>
              <a:t>26 Pero al rey de Judá, que os ha enviado a consultar a Jehová, le diréis así: “Jehová, el Dios de Israel, ha dicho así: Por cuanto oíste las palabras del libro</a:t>
            </a:r>
          </a:p>
          <a:p>
            <a:pPr marL="0" indent="0" defTabSz="777240">
              <a:spcBef>
                <a:spcPts val="800"/>
              </a:spcBef>
              <a:buSzTx/>
              <a:buNone/>
              <a:defRPr sz="2040">
                <a:latin typeface="Cambria"/>
                <a:ea typeface="Cambria"/>
                <a:cs typeface="Cambria"/>
                <a:sym typeface="Cambria"/>
              </a:defRPr>
            </a:pPr>
          </a:p>
          <a:p>
            <a:pPr marL="0" indent="0" defTabSz="777240">
              <a:spcBef>
                <a:spcPts val="800"/>
              </a:spcBef>
              <a:buSzTx/>
              <a:buNone/>
              <a:defRPr sz="2040">
                <a:latin typeface="Cambria"/>
                <a:ea typeface="Cambria"/>
                <a:cs typeface="Cambria"/>
                <a:sym typeface="Cambria"/>
              </a:defRPr>
            </a:pPr>
            <a:r>
              <a:t>27 y tu corazón se conmovió, te humillaste delante de Dios al oír sus palabras sobre este lugar y sobre sus habitantes, y te humillaste delante de mí, rasgaste tus vestidos y lloraste en mi presencia, yo también te he oído, dice Jehová.</a:t>
            </a:r>
          </a:p>
        </p:txBody>
      </p:sp>
      <p:sp>
        <p:nvSpPr>
          <p:cNvPr id="133" name="Content Placeholder 11"/>
          <p:cNvSpPr txBox="1"/>
          <p:nvPr/>
        </p:nvSpPr>
        <p:spPr>
          <a:xfrm>
            <a:off x="6200074" y="1972962"/>
            <a:ext cx="5090161" cy="4162425"/>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ormAutofit fontScale="100000" lnSpcReduction="0"/>
          </a:bodyPr>
          <a:lstStyle/>
          <a:p>
            <a:pPr defTabSz="777240">
              <a:lnSpc>
                <a:spcPct val="90000"/>
              </a:lnSpc>
              <a:spcBef>
                <a:spcPts val="800"/>
              </a:spcBef>
              <a:defRPr sz="2040">
                <a:latin typeface="Cambria"/>
                <a:ea typeface="Cambria"/>
                <a:cs typeface="Cambria"/>
                <a:sym typeface="Cambria"/>
              </a:defRPr>
            </a:pPr>
            <a:r>
              <a:t>VP</a:t>
            </a:r>
            <a:endParaRPr sz="2380"/>
          </a:p>
          <a:p>
            <a:pPr defTabSz="777240">
              <a:lnSpc>
                <a:spcPct val="90000"/>
              </a:lnSpc>
              <a:spcBef>
                <a:spcPts val="800"/>
              </a:spcBef>
              <a:defRPr sz="2040">
                <a:latin typeface="Cambria"/>
                <a:ea typeface="Cambria"/>
                <a:cs typeface="Cambria"/>
                <a:sym typeface="Cambria"/>
              </a:defRPr>
            </a:pPr>
          </a:p>
          <a:p>
            <a:pPr defTabSz="777240">
              <a:lnSpc>
                <a:spcPct val="90000"/>
              </a:lnSpc>
              <a:spcBef>
                <a:spcPts val="800"/>
              </a:spcBef>
              <a:defRPr sz="2040">
                <a:latin typeface="Cambria"/>
                <a:ea typeface="Cambria"/>
                <a:cs typeface="Cambria"/>
                <a:sym typeface="Cambria"/>
              </a:defRPr>
            </a:pPr>
            <a:r>
              <a:t>26 Díganle, pues, al rey de Judá, que los ha enviado a consultar al Señor, que el Señor, el Dios de Israel, dice también: Por haber prestado atención a lo que has oído,</a:t>
            </a:r>
          </a:p>
          <a:p>
            <a:pPr defTabSz="777240">
              <a:lnSpc>
                <a:spcPct val="90000"/>
              </a:lnSpc>
              <a:spcBef>
                <a:spcPts val="800"/>
              </a:spcBef>
              <a:defRPr sz="2040">
                <a:latin typeface="Cambria"/>
                <a:ea typeface="Cambria"/>
                <a:cs typeface="Cambria"/>
                <a:sym typeface="Cambria"/>
              </a:defRPr>
            </a:pPr>
          </a:p>
          <a:p>
            <a:pPr defTabSz="777240">
              <a:lnSpc>
                <a:spcPct val="90000"/>
              </a:lnSpc>
              <a:spcBef>
                <a:spcPts val="800"/>
              </a:spcBef>
              <a:defRPr sz="2040">
                <a:latin typeface="Cambria"/>
                <a:ea typeface="Cambria"/>
                <a:cs typeface="Cambria"/>
                <a:sym typeface="Cambria"/>
              </a:defRPr>
            </a:pPr>
            <a:r>
              <a:t>27 y porque te has conmovido y sometido a mí al escuchar mi declaración contra este lugar y sus habitantes, por haberte humillado ante mí, haberte rasgado la ropa y haber llorado ante mí, yo también por mi parte te he escuchado. Yo, el Señor, te lo digo.</a:t>
            </a:r>
          </a:p>
        </p:txBody>
      </p:sp>
      <p:sp>
        <p:nvSpPr>
          <p:cNvPr id="134" name="TextBox 1"/>
          <p:cNvSpPr txBox="1"/>
          <p:nvPr/>
        </p:nvSpPr>
        <p:spPr>
          <a:xfrm>
            <a:off x="5040488" y="1251052"/>
            <a:ext cx="4238341" cy="45211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defRPr sz="2800">
                <a:solidFill>
                  <a:srgbClr val="57350B"/>
                </a:solidFill>
                <a:latin typeface="Futura Medium"/>
                <a:ea typeface="Futura Medium"/>
                <a:cs typeface="Futura Medium"/>
                <a:sym typeface="Futura Medium"/>
              </a:defRPr>
            </a:lvl1pPr>
          </a:lstStyle>
          <a:p>
            <a:pPr/>
            <a:r>
              <a:t>2 Crónicas 34.26-27</a:t>
            </a:r>
          </a:p>
        </p:txBody>
      </p:sp>
      <p:pic>
        <p:nvPicPr>
          <p:cNvPr id="135" name="Image" descr="Image"/>
          <p:cNvPicPr>
            <a:picLocks noChangeAspect="1"/>
          </p:cNvPicPr>
          <p:nvPr/>
        </p:nvPicPr>
        <p:blipFill>
          <a:blip r:embed="rId3">
            <a:extLst/>
          </a:blip>
          <a:stretch>
            <a:fillRect/>
          </a:stretch>
        </p:blipFill>
        <p:spPr>
          <a:xfrm>
            <a:off x="9951680" y="6059347"/>
            <a:ext cx="2020390" cy="593449"/>
          </a:xfrm>
          <a:prstGeom prst="rect">
            <a:avLst/>
          </a:prstGeom>
          <a:ln w="12700">
            <a:miter lim="400000"/>
          </a:ln>
        </p:spPr>
      </p:pic>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37" name="Picture 5" descr="Picture 5"/>
          <p:cNvPicPr>
            <a:picLocks noChangeAspect="1"/>
          </p:cNvPicPr>
          <p:nvPr/>
        </p:nvPicPr>
        <p:blipFill>
          <a:blip r:embed="rId2">
            <a:extLst/>
          </a:blip>
          <a:srcRect l="0" t="0" r="0" b="14071"/>
          <a:stretch>
            <a:fillRect/>
          </a:stretch>
        </p:blipFill>
        <p:spPr>
          <a:xfrm>
            <a:off x="18" y="1281"/>
            <a:ext cx="12191982" cy="5893000"/>
          </a:xfrm>
          <a:prstGeom prst="rect">
            <a:avLst/>
          </a:prstGeom>
          <a:ln w="12700">
            <a:miter lim="400000"/>
          </a:ln>
        </p:spPr>
      </p:pic>
      <p:sp>
        <p:nvSpPr>
          <p:cNvPr id="138" name="Content Placeholder 7"/>
          <p:cNvSpPr txBox="1"/>
          <p:nvPr>
            <p:ph type="body" idx="1"/>
          </p:nvPr>
        </p:nvSpPr>
        <p:spPr>
          <a:xfrm>
            <a:off x="838200" y="2163750"/>
            <a:ext cx="10515600" cy="3914776"/>
          </a:xfrm>
          <a:prstGeom prst="rect">
            <a:avLst/>
          </a:prstGeom>
        </p:spPr>
        <p:txBody>
          <a:bodyPr anchor="ctr"/>
          <a:lstStyle/>
          <a:p>
            <a:pPr marL="212597" indent="-212597" defTabSz="850391">
              <a:spcBef>
                <a:spcPts val="900"/>
              </a:spcBef>
              <a:defRPr sz="2604">
                <a:latin typeface="Cambria"/>
                <a:ea typeface="Cambria"/>
                <a:cs typeface="Cambria"/>
                <a:sym typeface="Cambria"/>
              </a:defRPr>
            </a:pPr>
            <a:r>
              <a:t>Tener acceso a la Palabra del Señor, las Escrituras, es de vital importancia para los creyentes y la iglesia. Al leerla y estudiarla podemos conocer de Dios, su amor, voluntad, sus preceptos y estatutos. De esta manera, podemos crecer en conocimiento y en la fe, y podremos compartir la buenas nuevas del evangelio de Cristo. Es medular abrir espacios dentro de la programación de la iglesia para estudiar la Biblia; igualmente en nuestros momentos personales en la búsqueda de Dios.</a:t>
            </a:r>
          </a:p>
          <a:p>
            <a:pPr marL="212597" indent="-212597" defTabSz="850391">
              <a:spcBef>
                <a:spcPts val="900"/>
              </a:spcBef>
              <a:defRPr sz="2604">
                <a:latin typeface="Cambria"/>
                <a:ea typeface="Cambria"/>
                <a:cs typeface="Cambria"/>
                <a:sym typeface="Cambria"/>
              </a:defRPr>
            </a:pPr>
            <a:r>
              <a:t>Jesús conocía de la palabra, la citó, la leyó, la enseño y la vivió. Como creyentes debemos conocer la palabra del Señor; ella es nutrimento a nuestra vida (Lc 4.4) e ilumina nuestro caminar con Dios (Sal 119.104).</a:t>
            </a:r>
          </a:p>
        </p:txBody>
      </p:sp>
      <p:pic>
        <p:nvPicPr>
          <p:cNvPr id="139" name="Image" descr="Image"/>
          <p:cNvPicPr>
            <a:picLocks noChangeAspect="1"/>
          </p:cNvPicPr>
          <p:nvPr/>
        </p:nvPicPr>
        <p:blipFill>
          <a:blip r:embed="rId3">
            <a:extLst/>
          </a:blip>
          <a:stretch>
            <a:fillRect/>
          </a:stretch>
        </p:blipFill>
        <p:spPr>
          <a:xfrm>
            <a:off x="9951680" y="6059347"/>
            <a:ext cx="2020390" cy="593449"/>
          </a:xfrm>
          <a:prstGeom prst="rect">
            <a:avLst/>
          </a:prstGeom>
          <a:ln w="12700">
            <a:miter lim="400000"/>
          </a:ln>
        </p:spPr>
      </p:pic>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A7A7A7"/>
      </a:dk2>
      <a:lt2>
        <a:srgbClr val="535353"/>
      </a:lt2>
      <a:accent1>
        <a:srgbClr val="156082"/>
      </a:accent1>
      <a:accent2>
        <a:srgbClr val="E97132"/>
      </a:accent2>
      <a:accent3>
        <a:srgbClr val="196B24"/>
      </a:accent3>
      <a:accent4>
        <a:srgbClr val="0F9ED5"/>
      </a:accent4>
      <a:accent5>
        <a:srgbClr val="A02B93"/>
      </a:accent5>
      <a:accent6>
        <a:srgbClr val="4EA72E"/>
      </a:accent6>
      <a:hlink>
        <a:srgbClr val="0000FF"/>
      </a:hlink>
      <a:folHlink>
        <a:srgbClr val="FF00FF"/>
      </a:folHlink>
    </a:clrScheme>
    <a:fontScheme name="Office Theme">
      <a:majorFont>
        <a:latin typeface="Aptos"/>
        <a:ea typeface="Aptos"/>
        <a:cs typeface="Aptos"/>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ctr"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Aptos"/>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Aptos"/>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A7A7A7"/>
      </a:dk2>
      <a:lt2>
        <a:srgbClr val="535353"/>
      </a:lt2>
      <a:accent1>
        <a:srgbClr val="156082"/>
      </a:accent1>
      <a:accent2>
        <a:srgbClr val="E97132"/>
      </a:accent2>
      <a:accent3>
        <a:srgbClr val="196B24"/>
      </a:accent3>
      <a:accent4>
        <a:srgbClr val="0F9ED5"/>
      </a:accent4>
      <a:accent5>
        <a:srgbClr val="A02B93"/>
      </a:accent5>
      <a:accent6>
        <a:srgbClr val="4EA72E"/>
      </a:accent6>
      <a:hlink>
        <a:srgbClr val="0000FF"/>
      </a:hlink>
      <a:folHlink>
        <a:srgbClr val="FF00FF"/>
      </a:folHlink>
    </a:clrScheme>
    <a:fontScheme name="Office Theme">
      <a:majorFont>
        <a:latin typeface="Aptos"/>
        <a:ea typeface="Aptos"/>
        <a:cs typeface="Aptos"/>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ctr"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Aptos"/>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Aptos"/>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