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lvl1pPr>
    <a:lvl2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lvl2pPr>
    <a:lvl3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lvl3pPr>
    <a:lvl4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lvl4pPr>
    <a:lvl5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1D8"/>
          </a:solidFill>
        </a:fill>
      </a:tcStyle>
    </a:wholeTbl>
    <a:band2H>
      <a:tcTxStyle b="def" i="def"/>
      <a:tcStyle>
        <a:tcBdr/>
        <a:fill>
          <a:solidFill>
            <a:srgbClr val="E7E9EC"/>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BD3CB"/>
          </a:solidFill>
        </a:fill>
      </a:tcStyle>
    </a:wholeTbl>
    <a:band2H>
      <a:tcTxStyle b="def" i="def"/>
      <a:tcStyle>
        <a:tcBdr/>
        <a:fill>
          <a:solidFill>
            <a:srgbClr val="E7EA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E1CC"/>
          </a:solidFill>
        </a:fill>
      </a:tcStyle>
    </a:wholeTbl>
    <a:band2H>
      <a:tcTxStyle b="def" i="def"/>
      <a:tcStyle>
        <a:tcBdr/>
        <a:fill>
          <a:solidFill>
            <a:srgbClr val="E8F0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91" name="Shape 91"/>
          <p:cNvSpPr/>
          <p:nvPr>
            <p:ph type="sldImg"/>
          </p:nvPr>
        </p:nvSpPr>
        <p:spPr>
          <a:xfrm>
            <a:off x="1143000" y="685800"/>
            <a:ext cx="4572000" cy="3429000"/>
          </a:xfrm>
          <a:prstGeom prst="rect">
            <a:avLst/>
          </a:prstGeom>
        </p:spPr>
        <p:txBody>
          <a:bodyPr/>
          <a:lstStyle/>
          <a:p>
            <a:pPr/>
          </a:p>
        </p:txBody>
      </p:sp>
      <p:sp>
        <p:nvSpPr>
          <p:cNvPr id="92" name="Shape 92"/>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Aptos"/>
      </a:defRPr>
    </a:lvl1pPr>
    <a:lvl2pPr indent="228600" latinLnBrk="0">
      <a:defRPr sz="1200">
        <a:latin typeface="+mj-lt"/>
        <a:ea typeface="+mj-ea"/>
        <a:cs typeface="+mj-cs"/>
        <a:sym typeface="Aptos"/>
      </a:defRPr>
    </a:lvl2pPr>
    <a:lvl3pPr indent="457200" latinLnBrk="0">
      <a:defRPr sz="1200">
        <a:latin typeface="+mj-lt"/>
        <a:ea typeface="+mj-ea"/>
        <a:cs typeface="+mj-cs"/>
        <a:sym typeface="Aptos"/>
      </a:defRPr>
    </a:lvl3pPr>
    <a:lvl4pPr indent="685800" latinLnBrk="0">
      <a:defRPr sz="1200">
        <a:latin typeface="+mj-lt"/>
        <a:ea typeface="+mj-ea"/>
        <a:cs typeface="+mj-cs"/>
        <a:sym typeface="Aptos"/>
      </a:defRPr>
    </a:lvl4pPr>
    <a:lvl5pPr indent="914400" latinLnBrk="0">
      <a:defRPr sz="1200">
        <a:latin typeface="+mj-lt"/>
        <a:ea typeface="+mj-ea"/>
        <a:cs typeface="+mj-cs"/>
        <a:sym typeface="Aptos"/>
      </a:defRPr>
    </a:lvl5pPr>
    <a:lvl6pPr indent="1143000" latinLnBrk="0">
      <a:defRPr sz="1200">
        <a:latin typeface="+mj-lt"/>
        <a:ea typeface="+mj-ea"/>
        <a:cs typeface="+mj-cs"/>
        <a:sym typeface="Aptos"/>
      </a:defRPr>
    </a:lvl6pPr>
    <a:lvl7pPr indent="1371600" latinLnBrk="0">
      <a:defRPr sz="1200">
        <a:latin typeface="+mj-lt"/>
        <a:ea typeface="+mj-ea"/>
        <a:cs typeface="+mj-cs"/>
        <a:sym typeface="Aptos"/>
      </a:defRPr>
    </a:lvl7pPr>
    <a:lvl8pPr indent="1600200" latinLnBrk="0">
      <a:defRPr sz="1200">
        <a:latin typeface="+mj-lt"/>
        <a:ea typeface="+mj-ea"/>
        <a:cs typeface="+mj-cs"/>
        <a:sym typeface="Aptos"/>
      </a:defRPr>
    </a:lvl8pPr>
    <a:lvl9pPr indent="1828800" latinLnBrk="0">
      <a:defRPr sz="1200">
        <a:latin typeface="+mj-lt"/>
        <a:ea typeface="+mj-ea"/>
        <a:cs typeface="+mj-cs"/>
        <a:sym typeface="Aptos"/>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Slide">
    <p:spTree>
      <p:nvGrpSpPr>
        <p:cNvPr id="1" name=""/>
        <p:cNvGrpSpPr/>
        <p:nvPr/>
      </p:nvGrpSpPr>
      <p:grpSpPr>
        <a:xfrm>
          <a:off x="0" y="0"/>
          <a:ext cx="0" cy="0"/>
          <a:chOff x="0" y="0"/>
          <a:chExt cx="0" cy="0"/>
        </a:xfrm>
      </p:grpSpPr>
      <p:sp>
        <p:nvSpPr>
          <p:cNvPr id="11" name="Title Text"/>
          <p:cNvSpPr txBox="1"/>
          <p:nvPr>
            <p:ph type="title"/>
          </p:nvPr>
        </p:nvSpPr>
        <p:spPr>
          <a:xfrm>
            <a:off x="1524000" y="1122362"/>
            <a:ext cx="9144000" cy="2387601"/>
          </a:xfrm>
          <a:prstGeom prst="rect">
            <a:avLst/>
          </a:prstGeom>
        </p:spPr>
        <p:txBody>
          <a:bodyPr anchor="b"/>
          <a:lstStyle>
            <a:lvl1pPr algn="ctr">
              <a:defRPr sz="6000"/>
            </a:lvl1pPr>
          </a:lstStyle>
          <a:p>
            <a:pPr/>
            <a:r>
              <a:t>Title Text</a:t>
            </a:r>
          </a:p>
        </p:txBody>
      </p:sp>
      <p:sp>
        <p:nvSpPr>
          <p:cNvPr id="12" name="Body Level One…"/>
          <p:cNvSpPr txBox="1"/>
          <p:nvPr>
            <p:ph type="body" sz="quarter" idx="1"/>
          </p:nvPr>
        </p:nvSpPr>
        <p:spPr>
          <a:xfrm>
            <a:off x="1524000" y="3602037"/>
            <a:ext cx="9144000" cy="1655764"/>
          </a:xfrm>
          <a:prstGeom prst="rect">
            <a:avLst/>
          </a:prstGeom>
        </p:spPr>
        <p:txBody>
          <a:bodyPr/>
          <a:lstStyle>
            <a:lvl1pPr marL="0" indent="0" algn="ctr">
              <a:buSzTx/>
              <a:buFontTx/>
              <a:buNone/>
              <a:defRPr sz="2400"/>
            </a:lvl1pPr>
            <a:lvl2pPr marL="0" indent="0" algn="ctr">
              <a:buSzTx/>
              <a:buFontTx/>
              <a:buNone/>
              <a:defRPr sz="2400"/>
            </a:lvl2pPr>
            <a:lvl3pPr marL="0" indent="0" algn="ctr">
              <a:buSzTx/>
              <a:buFontTx/>
              <a:buNone/>
              <a:defRPr sz="2400"/>
            </a:lvl3pPr>
            <a:lvl4pPr marL="0" indent="0" algn="ctr">
              <a:buSzTx/>
              <a:buFontTx/>
              <a:buNone/>
              <a:defRPr sz="2400"/>
            </a:lvl4pPr>
            <a:lvl5pPr marL="0" indent="0" algn="ctr">
              <a:buSzTx/>
              <a:buFontTx/>
              <a:buNone/>
              <a:defRPr sz="24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20" name="Title Text"/>
          <p:cNvSpPr txBox="1"/>
          <p:nvPr>
            <p:ph type="title"/>
          </p:nvPr>
        </p:nvSpPr>
        <p:spPr>
          <a:prstGeom prst="rect">
            <a:avLst/>
          </a:prstGeom>
        </p:spPr>
        <p:txBody>
          <a:bodyPr/>
          <a:lstStyle/>
          <a:p>
            <a:pPr/>
            <a:r>
              <a:t>Title Text</a:t>
            </a:r>
          </a:p>
        </p:txBody>
      </p:sp>
      <p:sp>
        <p:nvSpPr>
          <p:cNvPr id="21"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spTree>
      <p:nvGrpSpPr>
        <p:cNvPr id="1" name=""/>
        <p:cNvGrpSpPr/>
        <p:nvPr/>
      </p:nvGrpSpPr>
      <p:grpSpPr>
        <a:xfrm>
          <a:off x="0" y="0"/>
          <a:ext cx="0" cy="0"/>
          <a:chOff x="0" y="0"/>
          <a:chExt cx="0" cy="0"/>
        </a:xfrm>
      </p:grpSpPr>
      <p:sp>
        <p:nvSpPr>
          <p:cNvPr id="29" name="Title Text"/>
          <p:cNvSpPr txBox="1"/>
          <p:nvPr>
            <p:ph type="title"/>
          </p:nvPr>
        </p:nvSpPr>
        <p:spPr>
          <a:xfrm>
            <a:off x="831850" y="1709738"/>
            <a:ext cx="10515600" cy="2852737"/>
          </a:xfrm>
          <a:prstGeom prst="rect">
            <a:avLst/>
          </a:prstGeom>
        </p:spPr>
        <p:txBody>
          <a:bodyPr anchor="b"/>
          <a:lstStyle>
            <a:lvl1pPr>
              <a:defRPr sz="6000"/>
            </a:lvl1pPr>
          </a:lstStyle>
          <a:p>
            <a:pPr/>
            <a:r>
              <a:t>Title Text</a:t>
            </a:r>
          </a:p>
        </p:txBody>
      </p:sp>
      <p:sp>
        <p:nvSpPr>
          <p:cNvPr id="30" name="Body Level One…"/>
          <p:cNvSpPr txBox="1"/>
          <p:nvPr>
            <p:ph type="body" sz="quarter" idx="1"/>
          </p:nvPr>
        </p:nvSpPr>
        <p:spPr>
          <a:xfrm>
            <a:off x="831850" y="4589462"/>
            <a:ext cx="10515600" cy="1500189"/>
          </a:xfrm>
          <a:prstGeom prst="rect">
            <a:avLst/>
          </a:prstGeom>
        </p:spPr>
        <p:txBody>
          <a:bodyPr/>
          <a:lstStyle>
            <a:lvl1pPr marL="0" indent="0">
              <a:buSzTx/>
              <a:buFontTx/>
              <a:buNone/>
              <a:defRPr sz="2400">
                <a:solidFill>
                  <a:srgbClr val="757575"/>
                </a:solidFill>
              </a:defRPr>
            </a:lvl1pPr>
            <a:lvl2pPr marL="0" indent="0">
              <a:buSzTx/>
              <a:buFontTx/>
              <a:buNone/>
              <a:defRPr sz="2400">
                <a:solidFill>
                  <a:srgbClr val="757575"/>
                </a:solidFill>
              </a:defRPr>
            </a:lvl2pPr>
            <a:lvl3pPr marL="0" indent="0">
              <a:buSzTx/>
              <a:buFontTx/>
              <a:buNone/>
              <a:defRPr sz="2400">
                <a:solidFill>
                  <a:srgbClr val="757575"/>
                </a:solidFill>
              </a:defRPr>
            </a:lvl3pPr>
            <a:lvl4pPr marL="0" indent="0">
              <a:buSzTx/>
              <a:buFontTx/>
              <a:buNone/>
              <a:defRPr sz="2400">
                <a:solidFill>
                  <a:srgbClr val="757575"/>
                </a:solidFill>
              </a:defRPr>
            </a:lvl4pPr>
            <a:lvl5pPr marL="0" indent="0">
              <a:buSzTx/>
              <a:buFontTx/>
              <a:buNone/>
              <a:defRPr sz="2400">
                <a:solidFill>
                  <a:srgbClr val="757575"/>
                </a:solidFill>
              </a:defRPr>
            </a:lvl5pPr>
          </a:lstStyle>
          <a:p>
            <a:pPr/>
            <a:r>
              <a:t>Body Level One</a:t>
            </a:r>
          </a:p>
          <a:p>
            <a:pPr lvl="1"/>
            <a:r>
              <a:t>Body Level Two</a:t>
            </a:r>
          </a:p>
          <a:p>
            <a:pPr lvl="2"/>
            <a:r>
              <a:t>Body Level Three</a:t>
            </a:r>
          </a:p>
          <a:p>
            <a:pPr lvl="3"/>
            <a:r>
              <a:t>Body Level Four</a:t>
            </a:r>
          </a:p>
          <a:p>
            <a:pPr lvl="4"/>
            <a:r>
              <a:t>Body Level Five</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38" name="Title Text"/>
          <p:cNvSpPr txBox="1"/>
          <p:nvPr>
            <p:ph type="title"/>
          </p:nvPr>
        </p:nvSpPr>
        <p:spPr>
          <a:prstGeom prst="rect">
            <a:avLst/>
          </a:prstGeom>
        </p:spPr>
        <p:txBody>
          <a:bodyPr/>
          <a:lstStyle/>
          <a:p>
            <a:pPr/>
            <a:r>
              <a:t>Title Text</a:t>
            </a:r>
          </a:p>
        </p:txBody>
      </p:sp>
      <p:sp>
        <p:nvSpPr>
          <p:cNvPr id="39" name="Body Level One…"/>
          <p:cNvSpPr txBox="1"/>
          <p:nvPr>
            <p:ph type="body" sz="half" idx="1"/>
          </p:nvPr>
        </p:nvSpPr>
        <p:spPr>
          <a:xfrm>
            <a:off x="838200" y="1825625"/>
            <a:ext cx="5181600" cy="4351338"/>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4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sp>
        <p:nvSpPr>
          <p:cNvPr id="47" name="Title Text"/>
          <p:cNvSpPr txBox="1"/>
          <p:nvPr>
            <p:ph type="title"/>
          </p:nvPr>
        </p:nvSpPr>
        <p:spPr>
          <a:xfrm>
            <a:off x="839787" y="365125"/>
            <a:ext cx="10515601" cy="1325563"/>
          </a:xfrm>
          <a:prstGeom prst="rect">
            <a:avLst/>
          </a:prstGeom>
        </p:spPr>
        <p:txBody>
          <a:bodyPr/>
          <a:lstStyle/>
          <a:p>
            <a:pPr/>
            <a:r>
              <a:t>Title Text</a:t>
            </a:r>
          </a:p>
        </p:txBody>
      </p:sp>
      <p:sp>
        <p:nvSpPr>
          <p:cNvPr id="48" name="Body Level One…"/>
          <p:cNvSpPr txBox="1"/>
          <p:nvPr>
            <p:ph type="body" sz="quarter" idx="1"/>
          </p:nvPr>
        </p:nvSpPr>
        <p:spPr>
          <a:xfrm>
            <a:off x="839787" y="1681163"/>
            <a:ext cx="5157790" cy="823914"/>
          </a:xfrm>
          <a:prstGeom prst="rect">
            <a:avLst/>
          </a:prstGeom>
        </p:spPr>
        <p:txBody>
          <a:bodyPr anchor="b"/>
          <a:lstStyle>
            <a:lvl1pPr marL="0" indent="0">
              <a:buSzTx/>
              <a:buFontTx/>
              <a:buNone/>
              <a:defRPr b="1" sz="2400"/>
            </a:lvl1pPr>
            <a:lvl2pPr marL="0" indent="0">
              <a:buSzTx/>
              <a:buFontTx/>
              <a:buNone/>
              <a:defRPr b="1" sz="2400"/>
            </a:lvl2pPr>
            <a:lvl3pPr marL="0" indent="0">
              <a:buSzTx/>
              <a:buFontTx/>
              <a:buNone/>
              <a:defRPr b="1" sz="2400"/>
            </a:lvl3pPr>
            <a:lvl4pPr marL="0" indent="0">
              <a:buSzTx/>
              <a:buFontTx/>
              <a:buNone/>
              <a:defRPr b="1" sz="2400"/>
            </a:lvl4pPr>
            <a:lvl5pPr marL="0" indent="0">
              <a:buSzTx/>
              <a:buFontTx/>
              <a:buNone/>
              <a:defRPr b="1" sz="2400"/>
            </a:lvl5pPr>
          </a:lstStyle>
          <a:p>
            <a:pPr/>
            <a:r>
              <a:t>Body Level One</a:t>
            </a:r>
          </a:p>
          <a:p>
            <a:pPr lvl="1"/>
            <a:r>
              <a:t>Body Level Two</a:t>
            </a:r>
          </a:p>
          <a:p>
            <a:pPr lvl="2"/>
            <a:r>
              <a:t>Body Level Three</a:t>
            </a:r>
          </a:p>
          <a:p>
            <a:pPr lvl="3"/>
            <a:r>
              <a:t>Body Level Four</a:t>
            </a:r>
          </a:p>
          <a:p>
            <a:pPr lvl="4"/>
            <a:r>
              <a:t>Body Level Five</a:t>
            </a:r>
          </a:p>
        </p:txBody>
      </p:sp>
      <p:sp>
        <p:nvSpPr>
          <p:cNvPr id="49" name="Text Placeholder 4"/>
          <p:cNvSpPr/>
          <p:nvPr>
            <p:ph type="body" sz="quarter" idx="21"/>
          </p:nvPr>
        </p:nvSpPr>
        <p:spPr>
          <a:xfrm>
            <a:off x="6172200" y="1681163"/>
            <a:ext cx="5183188" cy="823914"/>
          </a:xfrm>
          <a:prstGeom prst="rect">
            <a:avLst/>
          </a:prstGeom>
        </p:spPr>
        <p:txBody>
          <a:bodyPr anchor="b"/>
          <a:lstStyle/>
          <a:p>
            <a:pPr/>
          </a:p>
        </p:txBody>
      </p:sp>
      <p:sp>
        <p:nvSpPr>
          <p:cNvPr id="5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57" name="Title Text"/>
          <p:cNvSpPr txBox="1"/>
          <p:nvPr>
            <p:ph type="title"/>
          </p:nvPr>
        </p:nvSpPr>
        <p:spPr>
          <a:prstGeom prst="rect">
            <a:avLst/>
          </a:prstGeom>
        </p:spPr>
        <p:txBody>
          <a:bodyPr/>
          <a:lstStyle/>
          <a:p>
            <a:pPr/>
            <a:r>
              <a:t>Title Text</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6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spTree>
      <p:nvGrpSpPr>
        <p:cNvPr id="1" name=""/>
        <p:cNvGrpSpPr/>
        <p:nvPr/>
      </p:nvGrpSpPr>
      <p:grpSpPr>
        <a:xfrm>
          <a:off x="0" y="0"/>
          <a:ext cx="0" cy="0"/>
          <a:chOff x="0" y="0"/>
          <a:chExt cx="0" cy="0"/>
        </a:xfrm>
      </p:grpSpPr>
      <p:sp>
        <p:nvSpPr>
          <p:cNvPr id="72" name="Title Text"/>
          <p:cNvSpPr txBox="1"/>
          <p:nvPr>
            <p:ph type="title"/>
          </p:nvPr>
        </p:nvSpPr>
        <p:spPr>
          <a:xfrm>
            <a:off x="839787" y="457200"/>
            <a:ext cx="3932240" cy="1600200"/>
          </a:xfrm>
          <a:prstGeom prst="rect">
            <a:avLst/>
          </a:prstGeom>
        </p:spPr>
        <p:txBody>
          <a:bodyPr anchor="b"/>
          <a:lstStyle>
            <a:lvl1pPr>
              <a:defRPr sz="3200"/>
            </a:lvl1pPr>
          </a:lstStyle>
          <a:p>
            <a:pPr/>
            <a:r>
              <a:t>Title Text</a:t>
            </a:r>
          </a:p>
        </p:txBody>
      </p:sp>
      <p:sp>
        <p:nvSpPr>
          <p:cNvPr id="73" name="Body Level One…"/>
          <p:cNvSpPr txBox="1"/>
          <p:nvPr>
            <p:ph type="body" sz="half" idx="1"/>
          </p:nvPr>
        </p:nvSpPr>
        <p:spPr>
          <a:xfrm>
            <a:off x="5183187" y="987425"/>
            <a:ext cx="6172202"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pPr/>
            <a:r>
              <a:t>Body Level One</a:t>
            </a:r>
          </a:p>
          <a:p>
            <a:pPr lvl="1"/>
            <a:r>
              <a:t>Body Level Two</a:t>
            </a:r>
          </a:p>
          <a:p>
            <a:pPr lvl="2"/>
            <a:r>
              <a:t>Body Level Three</a:t>
            </a:r>
          </a:p>
          <a:p>
            <a:pPr lvl="3"/>
            <a:r>
              <a:t>Body Level Four</a:t>
            </a:r>
          </a:p>
          <a:p>
            <a:pPr lvl="4"/>
            <a:r>
              <a:t>Body Level Five</a:t>
            </a:r>
          </a:p>
        </p:txBody>
      </p:sp>
      <p:sp>
        <p:nvSpPr>
          <p:cNvPr id="74" name="Text Placeholder 3"/>
          <p:cNvSpPr/>
          <p:nvPr>
            <p:ph type="body" sz="quarter" idx="21"/>
          </p:nvPr>
        </p:nvSpPr>
        <p:spPr>
          <a:xfrm>
            <a:off x="839787" y="2057400"/>
            <a:ext cx="3932238" cy="3811588"/>
          </a:xfrm>
          <a:prstGeom prst="rect">
            <a:avLst/>
          </a:prstGeom>
        </p:spPr>
        <p:txBody>
          <a:bodyPr/>
          <a:lstStyle/>
          <a:p>
            <a:pPr/>
          </a:p>
        </p:txBody>
      </p:sp>
      <p:sp>
        <p:nvSpPr>
          <p:cNvPr id="7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spTree>
      <p:nvGrpSpPr>
        <p:cNvPr id="1" name=""/>
        <p:cNvGrpSpPr/>
        <p:nvPr/>
      </p:nvGrpSpPr>
      <p:grpSpPr>
        <a:xfrm>
          <a:off x="0" y="0"/>
          <a:ext cx="0" cy="0"/>
          <a:chOff x="0" y="0"/>
          <a:chExt cx="0" cy="0"/>
        </a:xfrm>
      </p:grpSpPr>
      <p:sp>
        <p:nvSpPr>
          <p:cNvPr id="82" name="Title Text"/>
          <p:cNvSpPr txBox="1"/>
          <p:nvPr>
            <p:ph type="title"/>
          </p:nvPr>
        </p:nvSpPr>
        <p:spPr>
          <a:xfrm>
            <a:off x="839787" y="457200"/>
            <a:ext cx="3932240" cy="1600200"/>
          </a:xfrm>
          <a:prstGeom prst="rect">
            <a:avLst/>
          </a:prstGeom>
        </p:spPr>
        <p:txBody>
          <a:bodyPr anchor="b"/>
          <a:lstStyle>
            <a:lvl1pPr>
              <a:defRPr sz="3200"/>
            </a:lvl1pPr>
          </a:lstStyle>
          <a:p>
            <a:pPr/>
            <a:r>
              <a:t>Title Text</a:t>
            </a:r>
          </a:p>
        </p:txBody>
      </p:sp>
      <p:sp>
        <p:nvSpPr>
          <p:cNvPr id="83" name="Picture Placeholder 2"/>
          <p:cNvSpPr/>
          <p:nvPr>
            <p:ph type="pic" sz="half" idx="21"/>
          </p:nvPr>
        </p:nvSpPr>
        <p:spPr>
          <a:xfrm>
            <a:off x="5183187" y="987425"/>
            <a:ext cx="6172202" cy="4873625"/>
          </a:xfrm>
          <a:prstGeom prst="rect">
            <a:avLst/>
          </a:prstGeom>
        </p:spPr>
        <p:txBody>
          <a:bodyPr lIns="91439" tIns="45719" rIns="91439" bIns="45719">
            <a:noAutofit/>
          </a:bodyPr>
          <a:lstStyle/>
          <a:p>
            <a:pPr/>
          </a:p>
        </p:txBody>
      </p:sp>
      <p:sp>
        <p:nvSpPr>
          <p:cNvPr id="84" name="Body Level One…"/>
          <p:cNvSpPr txBox="1"/>
          <p:nvPr>
            <p:ph type="body" sz="quarter" idx="1"/>
          </p:nvPr>
        </p:nvSpPr>
        <p:spPr>
          <a:xfrm>
            <a:off x="839787" y="2057400"/>
            <a:ext cx="3932240" cy="3811588"/>
          </a:xfrm>
          <a:prstGeom prst="rect">
            <a:avLst/>
          </a:prstGeom>
        </p:spPr>
        <p:txBody>
          <a:bodyPr/>
          <a:lstStyle>
            <a:lvl1pPr marL="0" indent="0">
              <a:buSzTx/>
              <a:buFontTx/>
              <a:buNone/>
              <a:defRPr sz="1600"/>
            </a:lvl1pPr>
            <a:lvl2pPr marL="0" indent="0">
              <a:buSzTx/>
              <a:buFontTx/>
              <a:buNone/>
              <a:defRPr sz="1600"/>
            </a:lvl2pPr>
            <a:lvl3pPr marL="0" indent="0">
              <a:buSzTx/>
              <a:buFontTx/>
              <a:buNone/>
              <a:defRPr sz="1600"/>
            </a:lvl3pPr>
            <a:lvl4pPr marL="0" indent="0">
              <a:buSzTx/>
              <a:buFontTx/>
              <a:buNone/>
              <a:defRPr sz="1600"/>
            </a:lvl4pPr>
            <a:lvl5pPr marL="0" indent="0">
              <a:buSzTx/>
              <a:buFontTx/>
              <a:buNone/>
              <a:defRPr sz="1600"/>
            </a:lvl5pPr>
          </a:lstStyle>
          <a:p>
            <a:pPr/>
            <a:r>
              <a:t>Body Level One</a:t>
            </a:r>
          </a:p>
          <a:p>
            <a:pPr lvl="1"/>
            <a:r>
              <a:t>Body Level Two</a:t>
            </a:r>
          </a:p>
          <a:p>
            <a:pPr lvl="2"/>
            <a:r>
              <a:t>Body Level Three</a:t>
            </a:r>
          </a:p>
          <a:p>
            <a:pPr lvl="3"/>
            <a:r>
              <a:t>Body Level Four</a:t>
            </a:r>
          </a:p>
          <a:p>
            <a:pPr lvl="4"/>
            <a:r>
              <a:t>Body Level Five</a:t>
            </a:r>
          </a:p>
        </p:txBody>
      </p:sp>
      <p:sp>
        <p:nvSpPr>
          <p:cNvPr id="8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normAutofit fontScale="100000" lnSpcReduction="0"/>
          </a:bodyPr>
          <a:lstStyle/>
          <a:p>
            <a:pPr/>
            <a:r>
              <a:t>Title Text</a:t>
            </a:r>
          </a:p>
        </p:txBody>
      </p:sp>
      <p:sp>
        <p:nvSpPr>
          <p:cNvPr id="3" name="Body Level One…"/>
          <p:cNvSpPr txBox="1"/>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1080147" y="6404293"/>
            <a:ext cx="273654" cy="269239"/>
          </a:xfrm>
          <a:prstGeom prst="rect">
            <a:avLst/>
          </a:prstGeom>
          <a:ln w="12700">
            <a:miter lim="400000"/>
          </a:ln>
        </p:spPr>
        <p:txBody>
          <a:bodyPr wrap="none" lIns="45718" tIns="45718" rIns="45718" bIns="45718" anchor="ctr">
            <a:spAutoFit/>
          </a:bodyPr>
          <a:lstStyle>
            <a:lvl1pPr algn="r">
              <a:defRPr sz="1200">
                <a:solidFill>
                  <a:srgbClr val="757575"/>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ransition xmlns:p14="http://schemas.microsoft.com/office/powerpoint/2010/main" spd="med" advClick="1"/>
  <p:txStyles>
    <p:titleStyle>
      <a:lvl1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Aptos Display"/>
          <a:ea typeface="Aptos Display"/>
          <a:cs typeface="Aptos Display"/>
          <a:sym typeface="Aptos Display"/>
        </a:defRPr>
      </a:lvl1pPr>
      <a:lvl2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Aptos Display"/>
          <a:ea typeface="Aptos Display"/>
          <a:cs typeface="Aptos Display"/>
          <a:sym typeface="Aptos Display"/>
        </a:defRPr>
      </a:lvl2pPr>
      <a:lvl3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Aptos Display"/>
          <a:ea typeface="Aptos Display"/>
          <a:cs typeface="Aptos Display"/>
          <a:sym typeface="Aptos Display"/>
        </a:defRPr>
      </a:lvl3pPr>
      <a:lvl4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Aptos Display"/>
          <a:ea typeface="Aptos Display"/>
          <a:cs typeface="Aptos Display"/>
          <a:sym typeface="Aptos Display"/>
        </a:defRPr>
      </a:lvl4pPr>
      <a:lvl5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Aptos Display"/>
          <a:ea typeface="Aptos Display"/>
          <a:cs typeface="Aptos Display"/>
          <a:sym typeface="Aptos Display"/>
        </a:defRPr>
      </a:lvl5pPr>
      <a:lvl6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Aptos Display"/>
          <a:ea typeface="Aptos Display"/>
          <a:cs typeface="Aptos Display"/>
          <a:sym typeface="Aptos Display"/>
        </a:defRPr>
      </a:lvl6pPr>
      <a:lvl7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Aptos Display"/>
          <a:ea typeface="Aptos Display"/>
          <a:cs typeface="Aptos Display"/>
          <a:sym typeface="Aptos Display"/>
        </a:defRPr>
      </a:lvl7pPr>
      <a:lvl8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Aptos Display"/>
          <a:ea typeface="Aptos Display"/>
          <a:cs typeface="Aptos Display"/>
          <a:sym typeface="Aptos Display"/>
        </a:defRPr>
      </a:lvl8pPr>
      <a:lvl9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Aptos Display"/>
          <a:ea typeface="Aptos Display"/>
          <a:cs typeface="Aptos Display"/>
          <a:sym typeface="Aptos Display"/>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Aptos"/>
        </a:defRPr>
      </a:lvl1pPr>
      <a:lvl2pPr marL="723900" marR="0" indent="-2667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Aptos"/>
        </a:defRPr>
      </a:lvl2pPr>
      <a:lvl3pPr marL="1234438" marR="0" indent="-320038"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Aptos"/>
        </a:defRPr>
      </a:lvl3pPr>
      <a:lvl4pPr marL="1727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Aptos"/>
        </a:defRPr>
      </a:lvl4pPr>
      <a:lvl5pPr marL="21844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Aptos"/>
        </a:defRPr>
      </a:lvl5pPr>
      <a:lvl6pPr marL="26416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Aptos"/>
        </a:defRPr>
      </a:lvl6pPr>
      <a:lvl7pPr marL="30988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Aptos"/>
        </a:defRPr>
      </a:lvl7pPr>
      <a:lvl8pPr marL="35560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Aptos"/>
        </a:defRPr>
      </a:lvl8pPr>
      <a:lvl9pPr marL="4013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Aptos"/>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ptos"/>
        </a:defRPr>
      </a:lvl1pPr>
      <a:lvl2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ptos"/>
        </a:defRPr>
      </a:lvl2pPr>
      <a:lvl3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ptos"/>
        </a:defRPr>
      </a:lvl3pPr>
      <a:lvl4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ptos"/>
        </a:defRPr>
      </a:lvl4pPr>
      <a:lvl5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ptos"/>
        </a:defRPr>
      </a:lvl5pPr>
      <a:lvl6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ptos"/>
        </a:defRPr>
      </a:lvl6pPr>
      <a:lvl7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ptos"/>
        </a:defRPr>
      </a:lvl7pPr>
      <a:lvl8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ptos"/>
        </a:defRPr>
      </a:lvl8pPr>
      <a:lvl9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ptos"/>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2.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2.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2.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2.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 Id="rId3" Type="http://schemas.openxmlformats.org/officeDocument/2006/relationships/image" Target="../media/image2.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 Id="rId3" Type="http://schemas.openxmlformats.org/officeDocument/2006/relationships/image" Target="../media/image2.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 Id="rId3" Type="http://schemas.openxmlformats.org/officeDocument/2006/relationships/image" Target="../media/image2.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 Id="rId3" Type="http://schemas.openxmlformats.org/officeDocument/2006/relationships/image" Target="../media/image2.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 Id="rId3" Type="http://schemas.openxmlformats.org/officeDocument/2006/relationships/image" Target="../media/image2.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94" name="rock mountain ED 25-26- SMALL.png" descr="rock mountain ED 25-26- SMALL.png"/>
          <p:cNvPicPr>
            <a:picLocks noChangeAspect="1"/>
          </p:cNvPicPr>
          <p:nvPr/>
        </p:nvPicPr>
        <p:blipFill>
          <a:blip r:embed="rId2">
            <a:alphaModFix amt="27128"/>
            <a:extLst/>
          </a:blip>
          <a:stretch>
            <a:fillRect/>
          </a:stretch>
        </p:blipFill>
        <p:spPr>
          <a:xfrm flipH="1">
            <a:off x="-150456" y="1216974"/>
            <a:ext cx="12492912" cy="8328607"/>
          </a:xfrm>
          <a:prstGeom prst="rect">
            <a:avLst/>
          </a:prstGeom>
          <a:ln w="12700">
            <a:miter lim="400000"/>
          </a:ln>
        </p:spPr>
      </p:pic>
      <p:sp>
        <p:nvSpPr>
          <p:cNvPr id="95" name="Title 1"/>
          <p:cNvSpPr txBox="1"/>
          <p:nvPr>
            <p:ph type="ctrTitle"/>
          </p:nvPr>
        </p:nvSpPr>
        <p:spPr>
          <a:xfrm>
            <a:off x="1524000" y="1122362"/>
            <a:ext cx="7472854" cy="1655761"/>
          </a:xfrm>
          <a:prstGeom prst="rect">
            <a:avLst/>
          </a:prstGeom>
        </p:spPr>
        <p:txBody>
          <a:bodyPr anchor="t"/>
          <a:lstStyle/>
          <a:p>
            <a:pPr algn="l" defTabSz="886966">
              <a:defRPr sz="3600">
                <a:solidFill>
                  <a:srgbClr val="6E76A1"/>
                </a:solidFill>
                <a:latin typeface="Futura Bold"/>
                <a:ea typeface="Futura Bold"/>
                <a:cs typeface="Futura Bold"/>
                <a:sym typeface="Futura Bold"/>
              </a:defRPr>
            </a:pPr>
            <a:r>
              <a:rPr>
                <a:solidFill>
                  <a:srgbClr val="E9BE43"/>
                </a:solidFill>
              </a:rPr>
              <a:t>Lección 1</a:t>
            </a:r>
            <a:br/>
            <a:r>
              <a:rPr>
                <a:solidFill>
                  <a:srgbClr val="845083"/>
                </a:solidFill>
              </a:rPr>
              <a:t>EL MINISTERIO DE ISAÍAS</a:t>
            </a:r>
            <a:r>
              <a:rPr>
                <a:solidFill>
                  <a:srgbClr val="C8334A"/>
                </a:solidFill>
              </a:rPr>
              <a:t> </a:t>
            </a:r>
            <a:br>
              <a:rPr>
                <a:solidFill>
                  <a:srgbClr val="C8334A"/>
                </a:solidFill>
              </a:rPr>
            </a:br>
            <a:r>
              <a:rPr sz="1800">
                <a:solidFill>
                  <a:srgbClr val="0D0D0D"/>
                </a:solidFill>
              </a:rPr>
              <a:t>Isaías 6.1-8; 38.4-5</a:t>
            </a:r>
          </a:p>
        </p:txBody>
      </p:sp>
      <p:sp>
        <p:nvSpPr>
          <p:cNvPr id="96" name="Subtitle 2"/>
          <p:cNvSpPr txBox="1"/>
          <p:nvPr>
            <p:ph type="subTitle" sz="quarter" idx="1"/>
          </p:nvPr>
        </p:nvSpPr>
        <p:spPr>
          <a:xfrm>
            <a:off x="1524000" y="2778125"/>
            <a:ext cx="7472854" cy="1655761"/>
          </a:xfrm>
          <a:prstGeom prst="rect">
            <a:avLst/>
          </a:prstGeom>
        </p:spPr>
        <p:txBody>
          <a:bodyPr/>
          <a:lstStyle/>
          <a:p>
            <a:pPr algn="l">
              <a:lnSpc>
                <a:spcPct val="100000"/>
              </a:lnSpc>
              <a:spcBef>
                <a:spcPts val="0"/>
              </a:spcBef>
              <a:defRPr sz="2000">
                <a:latin typeface="Cambria"/>
                <a:ea typeface="Cambria"/>
                <a:cs typeface="Cambria"/>
                <a:sym typeface="Cambria"/>
              </a:defRPr>
            </a:pPr>
            <a:r>
              <a:t>«Después oí la voz del Señor, que decía: —¿A quién enviaré y</a:t>
            </a:r>
          </a:p>
          <a:p>
            <a:pPr algn="l">
              <a:lnSpc>
                <a:spcPct val="100000"/>
              </a:lnSpc>
              <a:spcBef>
                <a:spcPts val="0"/>
              </a:spcBef>
              <a:defRPr sz="2000">
                <a:latin typeface="Cambria"/>
                <a:ea typeface="Cambria"/>
                <a:cs typeface="Cambria"/>
                <a:sym typeface="Cambria"/>
              </a:defRPr>
            </a:pPr>
            <a:r>
              <a:t>quién irá por nosotros? Entonces respondí yo: —Heme aquí,</a:t>
            </a:r>
          </a:p>
          <a:p>
            <a:pPr algn="l">
              <a:lnSpc>
                <a:spcPct val="100000"/>
              </a:lnSpc>
              <a:spcBef>
                <a:spcPts val="0"/>
              </a:spcBef>
              <a:defRPr sz="2000">
                <a:latin typeface="Cambria"/>
                <a:ea typeface="Cambria"/>
                <a:cs typeface="Cambria"/>
                <a:sym typeface="Cambria"/>
              </a:defRPr>
            </a:pPr>
            <a:r>
              <a:t>envíame a mí».</a:t>
            </a:r>
          </a:p>
          <a:p>
            <a:pPr algn="r">
              <a:defRPr sz="2000">
                <a:latin typeface="Cambria"/>
                <a:ea typeface="Cambria"/>
                <a:cs typeface="Cambria"/>
                <a:sym typeface="Cambria"/>
              </a:defRPr>
            </a:pPr>
            <a:r>
              <a:t>Isaías 6.8</a:t>
            </a:r>
          </a:p>
        </p:txBody>
      </p:sp>
      <p:pic>
        <p:nvPicPr>
          <p:cNvPr id="97" name="Image" descr="Image"/>
          <p:cNvPicPr>
            <a:picLocks noChangeAspect="1"/>
          </p:cNvPicPr>
          <p:nvPr/>
        </p:nvPicPr>
        <p:blipFill>
          <a:blip r:embed="rId3">
            <a:extLst/>
          </a:blip>
          <a:stretch>
            <a:fillRect/>
          </a:stretch>
        </p:blipFill>
        <p:spPr>
          <a:xfrm>
            <a:off x="1631938" y="5245611"/>
            <a:ext cx="4634968" cy="1361429"/>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1" name="Picture 5" descr="Picture 5"/>
          <p:cNvPicPr>
            <a:picLocks noChangeAspect="1"/>
          </p:cNvPicPr>
          <p:nvPr/>
        </p:nvPicPr>
        <p:blipFill>
          <a:blip r:embed="rId2">
            <a:extLst/>
          </a:blip>
          <a:srcRect l="0" t="0" r="0" b="13576"/>
          <a:stretch>
            <a:fillRect/>
          </a:stretch>
        </p:blipFill>
        <p:spPr>
          <a:xfrm>
            <a:off x="18" y="1282"/>
            <a:ext cx="12191982" cy="5926900"/>
          </a:xfrm>
          <a:prstGeom prst="rect">
            <a:avLst/>
          </a:prstGeom>
          <a:ln w="12700">
            <a:miter lim="400000"/>
          </a:ln>
        </p:spPr>
      </p:pic>
      <p:sp>
        <p:nvSpPr>
          <p:cNvPr id="142" name="Content Placeholder 7"/>
          <p:cNvSpPr txBox="1"/>
          <p:nvPr>
            <p:ph type="body" idx="1"/>
          </p:nvPr>
        </p:nvSpPr>
        <p:spPr>
          <a:xfrm>
            <a:off x="838200" y="2176211"/>
            <a:ext cx="10515600" cy="3914776"/>
          </a:xfrm>
          <a:prstGeom prst="rect">
            <a:avLst/>
          </a:prstGeom>
        </p:spPr>
        <p:txBody>
          <a:bodyPr anchor="ctr"/>
          <a:lstStyle/>
          <a:p>
            <a:pPr marL="178307" indent="-178307" defTabSz="713231">
              <a:spcBef>
                <a:spcPts val="700"/>
              </a:spcBef>
              <a:defRPr sz="2184">
                <a:latin typeface="Cambria"/>
                <a:ea typeface="Cambria"/>
                <a:cs typeface="Cambria"/>
                <a:sym typeface="Cambria"/>
              </a:defRPr>
            </a:pPr>
            <a:r>
              <a:t>La familia de Jesús vivió como inmigrante en Egipto al tener que salir huyendo cuando Herodes decretó la matanza de los niños (Mt 2.13- 21). Cabría preguntarnos, ¿estaríamos de acuerdo con residenciar a Jesús y a su familia por ser inmigrantes? Viviendo hoy en las complejidades de nuestro país, ¿cómo vamos a acompañar y a hacer justicia a aquellos que son inmigrantes? Estas y muchas otras preguntas debemos plantearnos, pues hoy como la iglesia de Jesucristo se nos ha delegado la voz profética para anunciar y denunciar a fin de que el pueblo responda a los valores de Dios.</a:t>
            </a:r>
          </a:p>
          <a:p>
            <a:pPr marL="178307" indent="-178307" defTabSz="713231">
              <a:spcBef>
                <a:spcPts val="700"/>
              </a:spcBef>
              <a:defRPr sz="2184">
                <a:latin typeface="Cambria"/>
                <a:ea typeface="Cambria"/>
                <a:cs typeface="Cambria"/>
                <a:sym typeface="Cambria"/>
              </a:defRPr>
            </a:pPr>
            <a:r>
              <a:t>Dios no desprecia un corazón contrito y humillado, y perdona dando nuevas oportunidades, pero el requisito es reconocerle, ser humilde y fiel. Así como Dios obró en Ezequías cuando oró en humildad, tam- bién obra en la vida nuestra cuando le reconocemos y nos humillamos dejando que él nos transforme para hacer su voluntad.</a:t>
            </a:r>
          </a:p>
        </p:txBody>
      </p:sp>
      <p:pic>
        <p:nvPicPr>
          <p:cNvPr id="143" name="Image" descr="Image"/>
          <p:cNvPicPr>
            <a:picLocks noChangeAspect="1"/>
          </p:cNvPicPr>
          <p:nvPr/>
        </p:nvPicPr>
        <p:blipFill>
          <a:blip r:embed="rId3">
            <a:extLst/>
          </a:blip>
          <a:stretch>
            <a:fillRect/>
          </a:stretch>
        </p:blipFill>
        <p:spPr>
          <a:xfrm>
            <a:off x="9951680" y="6059347"/>
            <a:ext cx="2020390" cy="593449"/>
          </a:xfrm>
          <a:prstGeom prst="rect">
            <a:avLst/>
          </a:prstGeom>
          <a:ln w="12700">
            <a:miter lim="400000"/>
          </a:ln>
        </p:spPr>
      </p:pic>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5" name="Picture 2" descr="Picture 2"/>
          <p:cNvPicPr>
            <a:picLocks noChangeAspect="1"/>
          </p:cNvPicPr>
          <p:nvPr/>
        </p:nvPicPr>
        <p:blipFill>
          <a:blip r:embed="rId2">
            <a:extLst/>
          </a:blip>
          <a:srcRect l="0" t="0" r="0" b="14049"/>
          <a:stretch>
            <a:fillRect/>
          </a:stretch>
        </p:blipFill>
        <p:spPr>
          <a:xfrm>
            <a:off x="18" y="1281"/>
            <a:ext cx="12191982" cy="5894422"/>
          </a:xfrm>
          <a:prstGeom prst="rect">
            <a:avLst/>
          </a:prstGeom>
          <a:ln w="12700">
            <a:miter lim="400000"/>
          </a:ln>
        </p:spPr>
      </p:pic>
      <p:sp>
        <p:nvSpPr>
          <p:cNvPr id="146" name="Content Placeholder 4"/>
          <p:cNvSpPr txBox="1"/>
          <p:nvPr>
            <p:ph type="body" idx="1"/>
          </p:nvPr>
        </p:nvSpPr>
        <p:spPr>
          <a:xfrm>
            <a:off x="838200" y="2000249"/>
            <a:ext cx="10515600" cy="3943352"/>
          </a:xfrm>
          <a:prstGeom prst="rect">
            <a:avLst/>
          </a:prstGeom>
        </p:spPr>
        <p:txBody>
          <a:bodyPr anchor="ctr"/>
          <a:lstStyle>
            <a:lvl1pPr marL="0" indent="0">
              <a:buSzTx/>
              <a:buNone/>
              <a:defRPr>
                <a:latin typeface="Cambria"/>
                <a:ea typeface="Cambria"/>
                <a:cs typeface="Cambria"/>
                <a:sym typeface="Cambria"/>
              </a:defRPr>
            </a:lvl1pPr>
          </a:lstStyle>
          <a:p>
            <a:pPr/>
            <a:r>
              <a:t>Dios Santo, grande y misericordioso, gracias porque siendo seres humanos frágiles te revelas y cuentas con nosotros para servirte a ti y a los demás. Ayúdanos a no sucumbir ante las presiones y desafíos de este tiempo presente, y en tu nombre elevar nuestra voz y acciones para hacer justicia y que otros vean que hay otra forma de vivir; una de amor, justicia, paz y solidaridad. En el nombre de Jesús, quien nos modeló esa justicia, te lo pedimos. Amén.</a:t>
            </a:r>
          </a:p>
        </p:txBody>
      </p:sp>
      <p:pic>
        <p:nvPicPr>
          <p:cNvPr id="147" name="Image" descr="Image"/>
          <p:cNvPicPr>
            <a:picLocks noChangeAspect="1"/>
          </p:cNvPicPr>
          <p:nvPr/>
        </p:nvPicPr>
        <p:blipFill>
          <a:blip r:embed="rId3">
            <a:extLst/>
          </a:blip>
          <a:stretch>
            <a:fillRect/>
          </a:stretch>
        </p:blipFill>
        <p:spPr>
          <a:xfrm>
            <a:off x="9951680" y="6059347"/>
            <a:ext cx="2020390" cy="593449"/>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99" name="Picture 5" descr="Picture 5"/>
          <p:cNvPicPr>
            <a:picLocks noChangeAspect="1"/>
          </p:cNvPicPr>
          <p:nvPr/>
        </p:nvPicPr>
        <p:blipFill>
          <a:blip r:embed="rId2">
            <a:extLst/>
          </a:blip>
          <a:srcRect l="0" t="0" r="0" b="14263"/>
          <a:stretch>
            <a:fillRect/>
          </a:stretch>
        </p:blipFill>
        <p:spPr>
          <a:xfrm>
            <a:off x="0" y="-1"/>
            <a:ext cx="12192000" cy="5879798"/>
          </a:xfrm>
          <a:prstGeom prst="rect">
            <a:avLst/>
          </a:prstGeom>
          <a:ln w="12700">
            <a:miter lim="400000"/>
          </a:ln>
        </p:spPr>
      </p:pic>
      <p:sp>
        <p:nvSpPr>
          <p:cNvPr id="100" name="Content Placeholder 7"/>
          <p:cNvSpPr txBox="1"/>
          <p:nvPr>
            <p:ph type="body" idx="1"/>
          </p:nvPr>
        </p:nvSpPr>
        <p:spPr>
          <a:xfrm>
            <a:off x="838200" y="2000250"/>
            <a:ext cx="10515600" cy="3929065"/>
          </a:xfrm>
          <a:prstGeom prst="rect">
            <a:avLst/>
          </a:prstGeom>
        </p:spPr>
        <p:txBody>
          <a:bodyPr anchor="ctr"/>
          <a:lstStyle/>
          <a:p>
            <a:pPr>
              <a:defRPr sz="2400">
                <a:latin typeface="Cambria"/>
                <a:ea typeface="Cambria"/>
                <a:cs typeface="Cambria"/>
                <a:sym typeface="Cambria"/>
              </a:defRPr>
            </a:pPr>
            <a:r>
              <a:t>Describir la manera extraordinaria en que Dios se presenta en la visión del llamamiento de Isaías.</a:t>
            </a:r>
          </a:p>
          <a:p>
            <a:pPr>
              <a:defRPr sz="2400">
                <a:latin typeface="Cambria"/>
                <a:ea typeface="Cambria"/>
                <a:cs typeface="Cambria"/>
                <a:sym typeface="Cambria"/>
              </a:defRPr>
            </a:pPr>
            <a:r>
              <a:t>Descubrir que Dios se agrada de las personas que en humildad reconocen su condición humana.</a:t>
            </a:r>
          </a:p>
          <a:p>
            <a:pPr>
              <a:defRPr sz="2400">
                <a:latin typeface="Cambria"/>
                <a:ea typeface="Cambria"/>
                <a:cs typeface="Cambria"/>
                <a:sym typeface="Cambria"/>
              </a:defRPr>
            </a:pPr>
            <a:r>
              <a:t>Explorar la difícil tarea que tiene Isaías de anunciar las profecías de juicio para el pueblo.</a:t>
            </a:r>
          </a:p>
        </p:txBody>
      </p:sp>
      <p:pic>
        <p:nvPicPr>
          <p:cNvPr id="101" name="Image" descr="Image"/>
          <p:cNvPicPr>
            <a:picLocks noChangeAspect="1"/>
          </p:cNvPicPr>
          <p:nvPr/>
        </p:nvPicPr>
        <p:blipFill>
          <a:blip r:embed="rId3">
            <a:extLst/>
          </a:blip>
          <a:stretch>
            <a:fillRect/>
          </a:stretch>
        </p:blipFill>
        <p:spPr>
          <a:xfrm>
            <a:off x="9951680" y="6059347"/>
            <a:ext cx="2020390" cy="593449"/>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03" name="Picture 13" descr="Picture 13"/>
          <p:cNvPicPr>
            <a:picLocks noChangeAspect="1"/>
          </p:cNvPicPr>
          <p:nvPr/>
        </p:nvPicPr>
        <p:blipFill>
          <a:blip r:embed="rId2">
            <a:extLst/>
          </a:blip>
          <a:srcRect l="0" t="0" r="0" b="16105"/>
          <a:stretch>
            <a:fillRect/>
          </a:stretch>
        </p:blipFill>
        <p:spPr>
          <a:xfrm>
            <a:off x="0" y="-3"/>
            <a:ext cx="12192000" cy="5753496"/>
          </a:xfrm>
          <a:prstGeom prst="rect">
            <a:avLst/>
          </a:prstGeom>
          <a:ln w="12700">
            <a:miter lim="400000"/>
          </a:ln>
        </p:spPr>
      </p:pic>
      <p:sp>
        <p:nvSpPr>
          <p:cNvPr id="104" name="Content Placeholder 15"/>
          <p:cNvSpPr txBox="1"/>
          <p:nvPr>
            <p:ph type="body" idx="1"/>
          </p:nvPr>
        </p:nvSpPr>
        <p:spPr>
          <a:xfrm>
            <a:off x="838200" y="2000250"/>
            <a:ext cx="10515600" cy="3943350"/>
          </a:xfrm>
          <a:prstGeom prst="rect">
            <a:avLst/>
          </a:prstGeom>
        </p:spPr>
        <p:txBody>
          <a:bodyPr anchor="ctr"/>
          <a:lstStyle/>
          <a:p>
            <a:pPr>
              <a:defRPr sz="2400">
                <a:latin typeface="Cambria"/>
                <a:ea typeface="Cambria"/>
                <a:cs typeface="Cambria"/>
                <a:sym typeface="Cambria"/>
              </a:defRPr>
            </a:pPr>
            <a:r>
              <a:rPr cap="all"/>
              <a:t>Visión profética:</a:t>
            </a:r>
            <a:r>
              <a:t> </a:t>
            </a:r>
            <a:r>
              <a:t>Género particular usado por Dios para revelarse e impactar al vidente. Es uno de los medios que utiliza Dios para comunicarse con Isaías en su llamamiento profético.</a:t>
            </a:r>
          </a:p>
          <a:p>
            <a:pPr>
              <a:defRPr sz="2400">
                <a:latin typeface="Cambria"/>
                <a:ea typeface="Cambria"/>
                <a:cs typeface="Cambria"/>
                <a:sym typeface="Cambria"/>
              </a:defRPr>
            </a:pPr>
            <a:r>
              <a:rPr cap="all"/>
              <a:t>Exilio babilónico:</a:t>
            </a:r>
            <a:r>
              <a:t> Proceso político de destierro de Israel y Judá de parte del imperio de Babilonia para su dominio, control y enriquecimiento. Este ocurrió en el 586/7-539 a. C.</a:t>
            </a:r>
          </a:p>
          <a:p>
            <a:pPr>
              <a:defRPr sz="2400">
                <a:latin typeface="Cambria"/>
                <a:ea typeface="Cambria"/>
                <a:cs typeface="Cambria"/>
                <a:sym typeface="Cambria"/>
              </a:defRPr>
            </a:pPr>
            <a:r>
              <a:rPr cap="all"/>
              <a:t>Serafín:</a:t>
            </a:r>
            <a:r>
              <a:t> En hebreo saraf, que significa los ardientes. Ser celestial de seis alas mencionado en la visión de Isaías.</a:t>
            </a:r>
          </a:p>
          <a:p>
            <a:pPr>
              <a:defRPr sz="2400">
                <a:latin typeface="Cambria"/>
                <a:ea typeface="Cambria"/>
                <a:cs typeface="Cambria"/>
                <a:sym typeface="Cambria"/>
              </a:defRPr>
            </a:pPr>
            <a:r>
              <a:rPr cap="all"/>
              <a:t>Profeta:</a:t>
            </a:r>
            <a:r>
              <a:t> Persona que recibe un llamado de Dios para compartirlo con el pueblo creyente.</a:t>
            </a:r>
          </a:p>
        </p:txBody>
      </p:sp>
      <p:pic>
        <p:nvPicPr>
          <p:cNvPr id="105" name="Image" descr="Image"/>
          <p:cNvPicPr>
            <a:picLocks noChangeAspect="1"/>
          </p:cNvPicPr>
          <p:nvPr/>
        </p:nvPicPr>
        <p:blipFill>
          <a:blip r:embed="rId3">
            <a:extLst/>
          </a:blip>
          <a:stretch>
            <a:fillRect/>
          </a:stretch>
        </p:blipFill>
        <p:spPr>
          <a:xfrm>
            <a:off x="9951680" y="6059347"/>
            <a:ext cx="2020390" cy="593449"/>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07" name="Picture 8" descr="Picture 8"/>
          <p:cNvPicPr>
            <a:picLocks noChangeAspect="1"/>
          </p:cNvPicPr>
          <p:nvPr/>
        </p:nvPicPr>
        <p:blipFill>
          <a:blip r:embed="rId2">
            <a:extLst/>
          </a:blip>
          <a:srcRect l="0" t="0" r="0" b="14076"/>
          <a:stretch>
            <a:fillRect/>
          </a:stretch>
        </p:blipFill>
        <p:spPr>
          <a:xfrm>
            <a:off x="0" y="0"/>
            <a:ext cx="12192000" cy="5892549"/>
          </a:xfrm>
          <a:prstGeom prst="rect">
            <a:avLst/>
          </a:prstGeom>
          <a:ln w="12700">
            <a:miter lim="400000"/>
          </a:ln>
        </p:spPr>
      </p:pic>
      <p:sp>
        <p:nvSpPr>
          <p:cNvPr id="108" name="Content Placeholder 10"/>
          <p:cNvSpPr txBox="1"/>
          <p:nvPr>
            <p:ph type="body" sz="half" idx="1"/>
          </p:nvPr>
        </p:nvSpPr>
        <p:spPr>
          <a:xfrm>
            <a:off x="838200" y="1950954"/>
            <a:ext cx="5181600" cy="4162428"/>
          </a:xfrm>
          <a:prstGeom prst="rect">
            <a:avLst/>
          </a:prstGeom>
        </p:spPr>
        <p:txBody>
          <a:bodyPr/>
          <a:lstStyle/>
          <a:p>
            <a:pPr marL="0" indent="0" defTabSz="896111">
              <a:spcBef>
                <a:spcPts val="900"/>
              </a:spcBef>
              <a:buSzTx/>
              <a:buNone/>
              <a:defRPr sz="2300">
                <a:latin typeface="Cambria"/>
                <a:ea typeface="Cambria"/>
                <a:cs typeface="Cambria"/>
                <a:sym typeface="Cambria"/>
              </a:defRPr>
            </a:pPr>
            <a:r>
              <a:t>RVR</a:t>
            </a:r>
          </a:p>
          <a:p>
            <a:pPr marL="0" indent="0" defTabSz="896111">
              <a:spcBef>
                <a:spcPts val="900"/>
              </a:spcBef>
              <a:buSzTx/>
              <a:buNone/>
              <a:defRPr sz="2300">
                <a:latin typeface="Cambria"/>
                <a:ea typeface="Cambria"/>
                <a:cs typeface="Cambria"/>
                <a:sym typeface="Cambria"/>
              </a:defRPr>
            </a:pPr>
          </a:p>
          <a:p>
            <a:pPr marL="0" indent="0" defTabSz="896111">
              <a:spcBef>
                <a:spcPts val="900"/>
              </a:spcBef>
              <a:buSzTx/>
              <a:buNone/>
              <a:defRPr sz="2300">
                <a:latin typeface="Cambria"/>
                <a:ea typeface="Cambria"/>
                <a:cs typeface="Cambria"/>
                <a:sym typeface="Cambria"/>
              </a:defRPr>
            </a:pPr>
            <a:r>
              <a:t>1 El año en que murió el rey Uzías vi yo al Señor sentado sobre un trono alto y sublime, y sus faldas llenaban el Templo.</a:t>
            </a:r>
          </a:p>
          <a:p>
            <a:pPr marL="0" indent="0" defTabSz="896111">
              <a:spcBef>
                <a:spcPts val="900"/>
              </a:spcBef>
              <a:buSzTx/>
              <a:buNone/>
              <a:defRPr sz="2300">
                <a:latin typeface="Cambria"/>
                <a:ea typeface="Cambria"/>
                <a:cs typeface="Cambria"/>
                <a:sym typeface="Cambria"/>
              </a:defRPr>
            </a:pPr>
          </a:p>
          <a:p>
            <a:pPr marL="0" indent="0" defTabSz="896111">
              <a:spcBef>
                <a:spcPts val="900"/>
              </a:spcBef>
              <a:buSzTx/>
              <a:buNone/>
              <a:defRPr sz="2300">
                <a:latin typeface="Cambria"/>
                <a:ea typeface="Cambria"/>
                <a:cs typeface="Cambria"/>
                <a:sym typeface="Cambria"/>
              </a:defRPr>
            </a:pPr>
            <a:r>
              <a:t>2 Por encima de él había serafines. Cada uno tenía seis alas: con dos cubrían sus rostros, con dos cubrían sus pies y con dos volaban.</a:t>
            </a:r>
          </a:p>
        </p:txBody>
      </p:sp>
      <p:sp>
        <p:nvSpPr>
          <p:cNvPr id="109" name="Content Placeholder 11"/>
          <p:cNvSpPr txBox="1"/>
          <p:nvPr/>
        </p:nvSpPr>
        <p:spPr>
          <a:xfrm>
            <a:off x="6217920" y="1950954"/>
            <a:ext cx="5090161" cy="416242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defTabSz="813816">
              <a:lnSpc>
                <a:spcPct val="90000"/>
              </a:lnSpc>
              <a:spcBef>
                <a:spcPts val="800"/>
              </a:spcBef>
              <a:defRPr sz="2300">
                <a:latin typeface="Cambria"/>
                <a:ea typeface="Cambria"/>
                <a:cs typeface="Cambria"/>
                <a:sym typeface="Cambria"/>
              </a:defRPr>
            </a:pPr>
            <a:r>
              <a:t>VP</a:t>
            </a:r>
          </a:p>
          <a:p>
            <a:pPr defTabSz="813816">
              <a:lnSpc>
                <a:spcPct val="90000"/>
              </a:lnSpc>
              <a:spcBef>
                <a:spcPts val="800"/>
              </a:spcBef>
              <a:defRPr sz="2300">
                <a:latin typeface="Cambria"/>
                <a:ea typeface="Cambria"/>
                <a:cs typeface="Cambria"/>
                <a:sym typeface="Cambria"/>
              </a:defRPr>
            </a:pPr>
          </a:p>
          <a:p>
            <a:pPr defTabSz="813816">
              <a:lnSpc>
                <a:spcPct val="90000"/>
              </a:lnSpc>
              <a:spcBef>
                <a:spcPts val="800"/>
              </a:spcBef>
              <a:defRPr sz="2300">
                <a:latin typeface="Cambria"/>
                <a:ea typeface="Cambria"/>
                <a:cs typeface="Cambria"/>
                <a:sym typeface="Cambria"/>
              </a:defRPr>
            </a:pPr>
            <a:r>
              <a:t>1 El año en que murió el rey Ozías, vi al Señor sentado en un trono muy alto; el borde de su manto llenaba el templo.</a:t>
            </a:r>
          </a:p>
          <a:p>
            <a:pPr defTabSz="813816">
              <a:lnSpc>
                <a:spcPct val="90000"/>
              </a:lnSpc>
              <a:spcBef>
                <a:spcPts val="800"/>
              </a:spcBef>
              <a:defRPr sz="2300">
                <a:latin typeface="Cambria"/>
                <a:ea typeface="Cambria"/>
                <a:cs typeface="Cambria"/>
                <a:sym typeface="Cambria"/>
              </a:defRPr>
            </a:pPr>
          </a:p>
          <a:p>
            <a:pPr defTabSz="813816">
              <a:lnSpc>
                <a:spcPct val="90000"/>
              </a:lnSpc>
              <a:spcBef>
                <a:spcPts val="800"/>
              </a:spcBef>
              <a:defRPr sz="2300">
                <a:latin typeface="Cambria"/>
                <a:ea typeface="Cambria"/>
                <a:cs typeface="Cambria"/>
                <a:sym typeface="Cambria"/>
              </a:defRPr>
            </a:pPr>
            <a:r>
              <a:t>2 Unos seres como de fuego estaban por encima de él. Cada uno tenía seis alas. Con dos alas se cubrían la cara, con otras dos se cubrían la parte inferior del cuerpo y con las otras dos volaban.</a:t>
            </a:r>
          </a:p>
        </p:txBody>
      </p:sp>
      <p:sp>
        <p:nvSpPr>
          <p:cNvPr id="110" name="TextBox 1"/>
          <p:cNvSpPr txBox="1"/>
          <p:nvPr/>
        </p:nvSpPr>
        <p:spPr>
          <a:xfrm>
            <a:off x="5049958" y="1153930"/>
            <a:ext cx="3414127" cy="45211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2800">
                <a:solidFill>
                  <a:srgbClr val="57350B"/>
                </a:solidFill>
                <a:latin typeface="Futura Medium"/>
                <a:ea typeface="Futura Medium"/>
                <a:cs typeface="Futura Medium"/>
                <a:sym typeface="Futura Medium"/>
              </a:defRPr>
            </a:lvl1pPr>
          </a:lstStyle>
          <a:p>
            <a:pPr/>
            <a:r>
              <a:t>Isaías 6.1-2</a:t>
            </a:r>
          </a:p>
        </p:txBody>
      </p:sp>
      <p:pic>
        <p:nvPicPr>
          <p:cNvPr id="111" name="Image" descr="Image"/>
          <p:cNvPicPr>
            <a:picLocks noChangeAspect="1"/>
          </p:cNvPicPr>
          <p:nvPr/>
        </p:nvPicPr>
        <p:blipFill>
          <a:blip r:embed="rId3">
            <a:extLst/>
          </a:blip>
          <a:stretch>
            <a:fillRect/>
          </a:stretch>
        </p:blipFill>
        <p:spPr>
          <a:xfrm>
            <a:off x="9951680" y="6059347"/>
            <a:ext cx="2020390" cy="593449"/>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13" name="Picture 8" descr="Picture 8"/>
          <p:cNvPicPr>
            <a:picLocks noChangeAspect="1"/>
          </p:cNvPicPr>
          <p:nvPr/>
        </p:nvPicPr>
        <p:blipFill>
          <a:blip r:embed="rId2">
            <a:extLst/>
          </a:blip>
          <a:srcRect l="0" t="0" r="0" b="13834"/>
          <a:stretch>
            <a:fillRect/>
          </a:stretch>
        </p:blipFill>
        <p:spPr>
          <a:xfrm>
            <a:off x="0" y="73572"/>
            <a:ext cx="12192000" cy="5909134"/>
          </a:xfrm>
          <a:prstGeom prst="rect">
            <a:avLst/>
          </a:prstGeom>
          <a:ln w="12700">
            <a:miter lim="400000"/>
          </a:ln>
        </p:spPr>
      </p:pic>
      <p:sp>
        <p:nvSpPr>
          <p:cNvPr id="114" name="Content Placeholder 10"/>
          <p:cNvSpPr txBox="1"/>
          <p:nvPr>
            <p:ph type="body" sz="half" idx="1"/>
          </p:nvPr>
        </p:nvSpPr>
        <p:spPr>
          <a:xfrm>
            <a:off x="838200" y="2204954"/>
            <a:ext cx="5181600" cy="4162428"/>
          </a:xfrm>
          <a:prstGeom prst="rect">
            <a:avLst/>
          </a:prstGeom>
        </p:spPr>
        <p:txBody>
          <a:bodyPr/>
          <a:lstStyle/>
          <a:p>
            <a:pPr marL="0" indent="0" defTabSz="896111">
              <a:spcBef>
                <a:spcPts val="900"/>
              </a:spcBef>
              <a:buSzTx/>
              <a:buNone/>
              <a:defRPr sz="2300">
                <a:latin typeface="Cambria"/>
                <a:ea typeface="Cambria"/>
                <a:cs typeface="Cambria"/>
                <a:sym typeface="Cambria"/>
              </a:defRPr>
            </a:pPr>
            <a:r>
              <a:t>RVR</a:t>
            </a:r>
          </a:p>
          <a:p>
            <a:pPr marL="0" indent="0" defTabSz="896111">
              <a:spcBef>
                <a:spcPts val="900"/>
              </a:spcBef>
              <a:buSzTx/>
              <a:buNone/>
              <a:defRPr sz="2300">
                <a:latin typeface="Cambria"/>
                <a:ea typeface="Cambria"/>
                <a:cs typeface="Cambria"/>
                <a:sym typeface="Cambria"/>
              </a:defRPr>
            </a:pPr>
          </a:p>
          <a:p>
            <a:pPr marL="0" indent="0" defTabSz="896111">
              <a:spcBef>
                <a:spcPts val="900"/>
              </a:spcBef>
              <a:buSzTx/>
              <a:buNone/>
              <a:defRPr sz="2300">
                <a:latin typeface="Cambria"/>
                <a:ea typeface="Cambria"/>
                <a:cs typeface="Cambria"/>
                <a:sym typeface="Cambria"/>
              </a:defRPr>
            </a:pPr>
            <a:r>
              <a:t>3 Y el uno al otro daba voces diciendo: «¡Santo, santo, santo, Jehová de los ejércitos! ¡Toda la tierra está llena de su gloria!»</a:t>
            </a:r>
          </a:p>
          <a:p>
            <a:pPr marL="0" indent="0" defTabSz="896111">
              <a:spcBef>
                <a:spcPts val="900"/>
              </a:spcBef>
              <a:buSzTx/>
              <a:buNone/>
              <a:defRPr sz="2300">
                <a:latin typeface="Cambria"/>
                <a:ea typeface="Cambria"/>
                <a:cs typeface="Cambria"/>
                <a:sym typeface="Cambria"/>
              </a:defRPr>
            </a:pPr>
          </a:p>
          <a:p>
            <a:pPr marL="0" indent="0" defTabSz="896111">
              <a:spcBef>
                <a:spcPts val="900"/>
              </a:spcBef>
              <a:buSzTx/>
              <a:buNone/>
              <a:defRPr sz="2300">
                <a:latin typeface="Cambria"/>
                <a:ea typeface="Cambria"/>
                <a:cs typeface="Cambria"/>
                <a:sym typeface="Cambria"/>
              </a:defRPr>
            </a:pPr>
            <a:r>
              <a:t>4 Los quicios de las puertas se estremecieron con la voz del que clamaba, y la Casa se llenó de humo.</a:t>
            </a:r>
          </a:p>
        </p:txBody>
      </p:sp>
      <p:sp>
        <p:nvSpPr>
          <p:cNvPr id="115" name="Content Placeholder 11"/>
          <p:cNvSpPr txBox="1"/>
          <p:nvPr/>
        </p:nvSpPr>
        <p:spPr>
          <a:xfrm>
            <a:off x="6217920" y="2204954"/>
            <a:ext cx="5090161" cy="416242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defTabSz="777240">
              <a:lnSpc>
                <a:spcPct val="90000"/>
              </a:lnSpc>
              <a:spcBef>
                <a:spcPts val="800"/>
              </a:spcBef>
              <a:defRPr sz="2300">
                <a:latin typeface="Cambria"/>
                <a:ea typeface="Cambria"/>
                <a:cs typeface="Cambria"/>
                <a:sym typeface="Cambria"/>
              </a:defRPr>
            </a:pPr>
            <a:r>
              <a:t>VP</a:t>
            </a:r>
          </a:p>
          <a:p>
            <a:pPr defTabSz="777240">
              <a:lnSpc>
                <a:spcPct val="90000"/>
              </a:lnSpc>
              <a:spcBef>
                <a:spcPts val="800"/>
              </a:spcBef>
              <a:defRPr sz="2300">
                <a:latin typeface="Cambria"/>
                <a:ea typeface="Cambria"/>
                <a:cs typeface="Cambria"/>
                <a:sym typeface="Cambria"/>
              </a:defRPr>
            </a:pPr>
          </a:p>
          <a:p>
            <a:pPr defTabSz="777240">
              <a:lnSpc>
                <a:spcPct val="90000"/>
              </a:lnSpc>
              <a:spcBef>
                <a:spcPts val="800"/>
              </a:spcBef>
              <a:defRPr sz="2300">
                <a:latin typeface="Cambria"/>
                <a:ea typeface="Cambria"/>
                <a:cs typeface="Cambria"/>
                <a:sym typeface="Cambria"/>
              </a:defRPr>
            </a:pPr>
            <a:r>
              <a:t>3 Y se decían el uno al otro: «Santo, santo, santo es el Señor todopoderoso; toda la tierra está llena de su gloria».</a:t>
            </a:r>
          </a:p>
          <a:p>
            <a:pPr defTabSz="777240">
              <a:lnSpc>
                <a:spcPct val="90000"/>
              </a:lnSpc>
              <a:spcBef>
                <a:spcPts val="800"/>
              </a:spcBef>
              <a:defRPr sz="2300">
                <a:latin typeface="Cambria"/>
                <a:ea typeface="Cambria"/>
                <a:cs typeface="Cambria"/>
                <a:sym typeface="Cambria"/>
              </a:defRPr>
            </a:pPr>
          </a:p>
          <a:p>
            <a:pPr defTabSz="777240">
              <a:lnSpc>
                <a:spcPct val="90000"/>
              </a:lnSpc>
              <a:spcBef>
                <a:spcPts val="800"/>
              </a:spcBef>
              <a:defRPr sz="2300">
                <a:latin typeface="Cambria"/>
                <a:ea typeface="Cambria"/>
                <a:cs typeface="Cambria"/>
                <a:sym typeface="Cambria"/>
              </a:defRPr>
            </a:pPr>
            <a:r>
              <a:t>4 Al resonar esta voz, las puertas del templo temblaron, y el templo mismo se llenó de humo.</a:t>
            </a:r>
          </a:p>
        </p:txBody>
      </p:sp>
      <p:sp>
        <p:nvSpPr>
          <p:cNvPr id="116" name="TextBox 1"/>
          <p:cNvSpPr txBox="1"/>
          <p:nvPr/>
        </p:nvSpPr>
        <p:spPr>
          <a:xfrm>
            <a:off x="5040488" y="1251052"/>
            <a:ext cx="4238341" cy="45211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2800">
                <a:solidFill>
                  <a:srgbClr val="57350B"/>
                </a:solidFill>
                <a:latin typeface="Futura Medium"/>
                <a:ea typeface="Futura Medium"/>
                <a:cs typeface="Futura Medium"/>
                <a:sym typeface="Futura Medium"/>
              </a:defRPr>
            </a:lvl1pPr>
          </a:lstStyle>
          <a:p>
            <a:pPr/>
            <a:r>
              <a:t>Isaías 6.3-4</a:t>
            </a:r>
          </a:p>
        </p:txBody>
      </p:sp>
      <p:pic>
        <p:nvPicPr>
          <p:cNvPr id="117" name="Image" descr="Image"/>
          <p:cNvPicPr>
            <a:picLocks noChangeAspect="1"/>
          </p:cNvPicPr>
          <p:nvPr/>
        </p:nvPicPr>
        <p:blipFill>
          <a:blip r:embed="rId3">
            <a:extLst/>
          </a:blip>
          <a:stretch>
            <a:fillRect/>
          </a:stretch>
        </p:blipFill>
        <p:spPr>
          <a:xfrm>
            <a:off x="9951680" y="6059347"/>
            <a:ext cx="2020390" cy="593449"/>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19" name="Picture 8" descr="Picture 8"/>
          <p:cNvPicPr>
            <a:picLocks noChangeAspect="1"/>
          </p:cNvPicPr>
          <p:nvPr/>
        </p:nvPicPr>
        <p:blipFill>
          <a:blip r:embed="rId2">
            <a:extLst/>
          </a:blip>
          <a:srcRect l="0" t="0" r="0" b="14084"/>
          <a:stretch>
            <a:fillRect/>
          </a:stretch>
        </p:blipFill>
        <p:spPr>
          <a:xfrm>
            <a:off x="0" y="73572"/>
            <a:ext cx="12192000" cy="5891985"/>
          </a:xfrm>
          <a:prstGeom prst="rect">
            <a:avLst/>
          </a:prstGeom>
          <a:ln w="12700">
            <a:miter lim="400000"/>
          </a:ln>
        </p:spPr>
      </p:pic>
      <p:sp>
        <p:nvSpPr>
          <p:cNvPr id="120" name="Content Placeholder 10"/>
          <p:cNvSpPr txBox="1"/>
          <p:nvPr>
            <p:ph type="body" sz="half" idx="1"/>
          </p:nvPr>
        </p:nvSpPr>
        <p:spPr>
          <a:xfrm>
            <a:off x="838200" y="2204954"/>
            <a:ext cx="5181600" cy="4162428"/>
          </a:xfrm>
          <a:prstGeom prst="rect">
            <a:avLst/>
          </a:prstGeom>
        </p:spPr>
        <p:txBody>
          <a:bodyPr/>
          <a:lstStyle/>
          <a:p>
            <a:pPr marL="0" indent="0" defTabSz="859536">
              <a:spcBef>
                <a:spcPts val="900"/>
              </a:spcBef>
              <a:buSzTx/>
              <a:buNone/>
              <a:defRPr sz="2256">
                <a:latin typeface="Cambria"/>
                <a:ea typeface="Cambria"/>
                <a:cs typeface="Cambria"/>
                <a:sym typeface="Cambria"/>
              </a:defRPr>
            </a:pPr>
            <a:r>
              <a:t>RVR</a:t>
            </a:r>
          </a:p>
          <a:p>
            <a:pPr marL="0" indent="0" defTabSz="859536">
              <a:spcBef>
                <a:spcPts val="900"/>
              </a:spcBef>
              <a:buSzTx/>
              <a:buNone/>
              <a:defRPr sz="2256">
                <a:latin typeface="Cambria"/>
                <a:ea typeface="Cambria"/>
                <a:cs typeface="Cambria"/>
                <a:sym typeface="Cambria"/>
              </a:defRPr>
            </a:pPr>
          </a:p>
          <a:p>
            <a:pPr marL="0" indent="0" defTabSz="859536">
              <a:spcBef>
                <a:spcPts val="900"/>
              </a:spcBef>
              <a:buSzTx/>
              <a:buNone/>
              <a:defRPr sz="2256">
                <a:latin typeface="Cambria"/>
                <a:ea typeface="Cambria"/>
                <a:cs typeface="Cambria"/>
                <a:sym typeface="Cambria"/>
              </a:defRPr>
            </a:pPr>
            <a:r>
              <a:t>5 Entonces dije: «¡Ay de mí que soy muerto!, porque siendo hombre inmundo de labios y habitando en medio de pueblo que tiene labios inmundos, han visto mis ojos al Rey, Jehová de los ejércitos».</a:t>
            </a:r>
          </a:p>
          <a:p>
            <a:pPr marL="0" indent="0" defTabSz="859536">
              <a:spcBef>
                <a:spcPts val="900"/>
              </a:spcBef>
              <a:buSzTx/>
              <a:buNone/>
              <a:defRPr sz="2256">
                <a:latin typeface="Cambria"/>
                <a:ea typeface="Cambria"/>
                <a:cs typeface="Cambria"/>
                <a:sym typeface="Cambria"/>
              </a:defRPr>
            </a:pPr>
          </a:p>
          <a:p>
            <a:pPr marL="0" indent="0" defTabSz="859536">
              <a:spcBef>
                <a:spcPts val="900"/>
              </a:spcBef>
              <a:buSzTx/>
              <a:buNone/>
              <a:defRPr sz="2256">
                <a:latin typeface="Cambria"/>
                <a:ea typeface="Cambria"/>
                <a:cs typeface="Cambria"/>
                <a:sym typeface="Cambria"/>
              </a:defRPr>
            </a:pPr>
            <a:r>
              <a:t>6 Y voló hacia mí uno de los serafines, trayendo en su mano un carbón encendido, tomado del altar con unas tenazas.</a:t>
            </a:r>
          </a:p>
        </p:txBody>
      </p:sp>
      <p:sp>
        <p:nvSpPr>
          <p:cNvPr id="121" name="Content Placeholder 11"/>
          <p:cNvSpPr txBox="1"/>
          <p:nvPr/>
        </p:nvSpPr>
        <p:spPr>
          <a:xfrm>
            <a:off x="6217920" y="2204954"/>
            <a:ext cx="5090161" cy="4162426"/>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defTabSz="859536">
              <a:lnSpc>
                <a:spcPct val="90000"/>
              </a:lnSpc>
              <a:spcBef>
                <a:spcPts val="900"/>
              </a:spcBef>
              <a:defRPr sz="2256">
                <a:latin typeface="Cambria"/>
                <a:ea typeface="Cambria"/>
                <a:cs typeface="Cambria"/>
                <a:sym typeface="Cambria"/>
              </a:defRPr>
            </a:pPr>
            <a:r>
              <a:t>VP</a:t>
            </a:r>
          </a:p>
          <a:p>
            <a:pPr defTabSz="859536">
              <a:lnSpc>
                <a:spcPct val="90000"/>
              </a:lnSpc>
              <a:spcBef>
                <a:spcPts val="900"/>
              </a:spcBef>
              <a:defRPr sz="2256">
                <a:latin typeface="Cambria"/>
                <a:ea typeface="Cambria"/>
                <a:cs typeface="Cambria"/>
                <a:sym typeface="Cambria"/>
              </a:defRPr>
            </a:pPr>
          </a:p>
          <a:p>
            <a:pPr defTabSz="859536">
              <a:lnSpc>
                <a:spcPct val="90000"/>
              </a:lnSpc>
              <a:spcBef>
                <a:spcPts val="900"/>
              </a:spcBef>
              <a:defRPr sz="2256">
                <a:latin typeface="Cambria"/>
                <a:ea typeface="Cambria"/>
                <a:cs typeface="Cambria"/>
                <a:sym typeface="Cambria"/>
              </a:defRPr>
            </a:pPr>
            <a:r>
              <a:t>5 Y pensé: «¡Ay de mí, voy a morir! He visto con mis ojos al Rey, al Señor todopoderoso; yo, que soy un hombre de labios impuros y vivo en medio de un pueblo de labios impuros».</a:t>
            </a:r>
          </a:p>
          <a:p>
            <a:pPr defTabSz="859536">
              <a:lnSpc>
                <a:spcPct val="90000"/>
              </a:lnSpc>
              <a:spcBef>
                <a:spcPts val="900"/>
              </a:spcBef>
              <a:defRPr sz="2256">
                <a:latin typeface="Cambria"/>
                <a:ea typeface="Cambria"/>
                <a:cs typeface="Cambria"/>
                <a:sym typeface="Cambria"/>
              </a:defRPr>
            </a:pPr>
          </a:p>
          <a:p>
            <a:pPr defTabSz="859536">
              <a:lnSpc>
                <a:spcPct val="90000"/>
              </a:lnSpc>
              <a:spcBef>
                <a:spcPts val="900"/>
              </a:spcBef>
              <a:defRPr sz="2256">
                <a:latin typeface="Cambria"/>
                <a:ea typeface="Cambria"/>
                <a:cs typeface="Cambria"/>
                <a:sym typeface="Cambria"/>
              </a:defRPr>
            </a:pPr>
            <a:r>
              <a:t>6 En ese momento uno de aquellos seres como de fuego voló hacia mí. Con unas tenazas sostenía una brasa que había tomado de encima del altar,</a:t>
            </a:r>
          </a:p>
        </p:txBody>
      </p:sp>
      <p:sp>
        <p:nvSpPr>
          <p:cNvPr id="122" name="TextBox 1"/>
          <p:cNvSpPr txBox="1"/>
          <p:nvPr/>
        </p:nvSpPr>
        <p:spPr>
          <a:xfrm>
            <a:off x="5040488" y="1251052"/>
            <a:ext cx="4238341" cy="45211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2800">
                <a:solidFill>
                  <a:srgbClr val="57350B"/>
                </a:solidFill>
                <a:latin typeface="Futura Medium"/>
                <a:ea typeface="Futura Medium"/>
                <a:cs typeface="Futura Medium"/>
                <a:sym typeface="Futura Medium"/>
              </a:defRPr>
            </a:lvl1pPr>
          </a:lstStyle>
          <a:p>
            <a:pPr/>
            <a:r>
              <a:t>Isaías 6.5-6</a:t>
            </a:r>
          </a:p>
        </p:txBody>
      </p:sp>
      <p:pic>
        <p:nvPicPr>
          <p:cNvPr id="123" name="Image" descr="Image"/>
          <p:cNvPicPr>
            <a:picLocks noChangeAspect="1"/>
          </p:cNvPicPr>
          <p:nvPr/>
        </p:nvPicPr>
        <p:blipFill>
          <a:blip r:embed="rId3">
            <a:extLst/>
          </a:blip>
          <a:stretch>
            <a:fillRect/>
          </a:stretch>
        </p:blipFill>
        <p:spPr>
          <a:xfrm>
            <a:off x="9951680" y="6059347"/>
            <a:ext cx="2020390" cy="593449"/>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25" name="Picture 8" descr="Picture 8"/>
          <p:cNvPicPr>
            <a:picLocks noChangeAspect="1"/>
          </p:cNvPicPr>
          <p:nvPr/>
        </p:nvPicPr>
        <p:blipFill>
          <a:blip r:embed="rId2">
            <a:extLst/>
          </a:blip>
          <a:srcRect l="0" t="0" r="0" b="13496"/>
          <a:stretch>
            <a:fillRect/>
          </a:stretch>
        </p:blipFill>
        <p:spPr>
          <a:xfrm>
            <a:off x="0" y="73572"/>
            <a:ext cx="12192000" cy="5932403"/>
          </a:xfrm>
          <a:prstGeom prst="rect">
            <a:avLst/>
          </a:prstGeom>
          <a:ln w="12700">
            <a:miter lim="400000"/>
          </a:ln>
        </p:spPr>
      </p:pic>
      <p:sp>
        <p:nvSpPr>
          <p:cNvPr id="126" name="Content Placeholder 10"/>
          <p:cNvSpPr txBox="1"/>
          <p:nvPr>
            <p:ph type="body" sz="half" idx="1"/>
          </p:nvPr>
        </p:nvSpPr>
        <p:spPr>
          <a:xfrm>
            <a:off x="838200" y="2204954"/>
            <a:ext cx="5181600" cy="4162428"/>
          </a:xfrm>
          <a:prstGeom prst="rect">
            <a:avLst/>
          </a:prstGeom>
        </p:spPr>
        <p:txBody>
          <a:bodyPr/>
          <a:lstStyle/>
          <a:p>
            <a:pPr marL="0" indent="0" defTabSz="850391">
              <a:spcBef>
                <a:spcPts val="900"/>
              </a:spcBef>
              <a:buSzTx/>
              <a:buNone/>
              <a:defRPr sz="2200">
                <a:latin typeface="Cambria"/>
                <a:ea typeface="Cambria"/>
                <a:cs typeface="Cambria"/>
                <a:sym typeface="Cambria"/>
              </a:defRPr>
            </a:pPr>
            <a:r>
              <a:t>RVR</a:t>
            </a:r>
          </a:p>
          <a:p>
            <a:pPr marL="0" indent="0" defTabSz="850391">
              <a:spcBef>
                <a:spcPts val="900"/>
              </a:spcBef>
              <a:buSzTx/>
              <a:buNone/>
              <a:defRPr sz="2200">
                <a:latin typeface="Cambria"/>
                <a:ea typeface="Cambria"/>
                <a:cs typeface="Cambria"/>
                <a:sym typeface="Cambria"/>
              </a:defRPr>
            </a:pPr>
          </a:p>
          <a:p>
            <a:pPr marL="0" indent="0" defTabSz="850391">
              <a:spcBef>
                <a:spcPts val="900"/>
              </a:spcBef>
              <a:buSzTx/>
              <a:buNone/>
              <a:defRPr sz="2400">
                <a:latin typeface="Cambria"/>
                <a:ea typeface="Cambria"/>
                <a:cs typeface="Cambria"/>
                <a:sym typeface="Cambria"/>
              </a:defRPr>
            </a:pPr>
            <a:r>
              <a:t>7 Tocando con él sobre mi boca, dijo: —He aquí que esto tocó tus labios, y es quitada tu culpa y limpio tu pecado.</a:t>
            </a:r>
          </a:p>
          <a:p>
            <a:pPr marL="0" indent="0" defTabSz="850391">
              <a:spcBef>
                <a:spcPts val="900"/>
              </a:spcBef>
              <a:buSzTx/>
              <a:buNone/>
              <a:defRPr sz="2400">
                <a:latin typeface="Cambria"/>
                <a:ea typeface="Cambria"/>
                <a:cs typeface="Cambria"/>
                <a:sym typeface="Cambria"/>
              </a:defRPr>
            </a:pPr>
          </a:p>
          <a:p>
            <a:pPr marL="0" indent="0" defTabSz="850391">
              <a:spcBef>
                <a:spcPts val="900"/>
              </a:spcBef>
              <a:buSzTx/>
              <a:buNone/>
              <a:defRPr sz="2400">
                <a:latin typeface="Cambria"/>
                <a:ea typeface="Cambria"/>
                <a:cs typeface="Cambria"/>
                <a:sym typeface="Cambria"/>
              </a:defRPr>
            </a:pPr>
            <a:r>
              <a:t>8 Después oí la voz del Señor, que decía: —¿A quién enviaré y quién irá por nosotros? Entonces respondí yo: —Heme aquí, envíame a mí.</a:t>
            </a:r>
          </a:p>
        </p:txBody>
      </p:sp>
      <p:sp>
        <p:nvSpPr>
          <p:cNvPr id="127" name="Content Placeholder 11"/>
          <p:cNvSpPr txBox="1"/>
          <p:nvPr/>
        </p:nvSpPr>
        <p:spPr>
          <a:xfrm>
            <a:off x="6217920" y="2204954"/>
            <a:ext cx="5090161" cy="416242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a:lnSpc>
                <a:spcPct val="90000"/>
              </a:lnSpc>
              <a:spcBef>
                <a:spcPts val="1000"/>
              </a:spcBef>
              <a:defRPr sz="2000">
                <a:latin typeface="Cambria"/>
                <a:ea typeface="Cambria"/>
                <a:cs typeface="Cambria"/>
                <a:sym typeface="Cambria"/>
              </a:defRPr>
            </a:pPr>
            <a:r>
              <a:t>VP</a:t>
            </a:r>
          </a:p>
          <a:p>
            <a:pPr>
              <a:lnSpc>
                <a:spcPct val="90000"/>
              </a:lnSpc>
              <a:spcBef>
                <a:spcPts val="1000"/>
              </a:spcBef>
              <a:defRPr sz="2000">
                <a:latin typeface="Cambria"/>
                <a:ea typeface="Cambria"/>
                <a:cs typeface="Cambria"/>
                <a:sym typeface="Cambria"/>
              </a:defRPr>
            </a:pPr>
          </a:p>
          <a:p>
            <a:pPr>
              <a:lnSpc>
                <a:spcPct val="90000"/>
              </a:lnSpc>
              <a:spcBef>
                <a:spcPts val="1000"/>
              </a:spcBef>
              <a:defRPr sz="2300">
                <a:latin typeface="Cambria"/>
                <a:ea typeface="Cambria"/>
                <a:cs typeface="Cambria"/>
                <a:sym typeface="Cambria"/>
              </a:defRPr>
            </a:pPr>
            <a:r>
              <a:t>7 y tocándome con ella la boca, me dijo: «Mira, esta brasa ha tocado tus labios. Tu maldad te ha sido quitada, tus culpas te han sido perdonadas».</a:t>
            </a:r>
          </a:p>
          <a:p>
            <a:pPr>
              <a:lnSpc>
                <a:spcPct val="90000"/>
              </a:lnSpc>
              <a:spcBef>
                <a:spcPts val="1000"/>
              </a:spcBef>
              <a:defRPr sz="2300">
                <a:latin typeface="Cambria"/>
                <a:ea typeface="Cambria"/>
                <a:cs typeface="Cambria"/>
                <a:sym typeface="Cambria"/>
              </a:defRPr>
            </a:pPr>
          </a:p>
          <a:p>
            <a:pPr>
              <a:lnSpc>
                <a:spcPct val="90000"/>
              </a:lnSpc>
              <a:spcBef>
                <a:spcPts val="1000"/>
              </a:spcBef>
              <a:defRPr sz="2300">
                <a:latin typeface="Cambria"/>
                <a:ea typeface="Cambria"/>
                <a:cs typeface="Cambria"/>
                <a:sym typeface="Cambria"/>
              </a:defRPr>
            </a:pPr>
            <a:r>
              <a:t>8 Entonces oí la voz del Señor, que decía: «¿A quién voy a enviar? ¿Quién será nuestro mensajero?». Yo respondí: «Aquí estoy yo, envíame a mí».</a:t>
            </a:r>
          </a:p>
        </p:txBody>
      </p:sp>
      <p:sp>
        <p:nvSpPr>
          <p:cNvPr id="128" name="TextBox 1"/>
          <p:cNvSpPr txBox="1"/>
          <p:nvPr/>
        </p:nvSpPr>
        <p:spPr>
          <a:xfrm>
            <a:off x="5040488" y="1251052"/>
            <a:ext cx="4238341" cy="45211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2800">
                <a:solidFill>
                  <a:srgbClr val="57350B"/>
                </a:solidFill>
                <a:latin typeface="Futura Medium"/>
                <a:ea typeface="Futura Medium"/>
                <a:cs typeface="Futura Medium"/>
                <a:sym typeface="Futura Medium"/>
              </a:defRPr>
            </a:lvl1pPr>
          </a:lstStyle>
          <a:p>
            <a:pPr/>
            <a:r>
              <a:t>Isaías 6.7-8</a:t>
            </a:r>
          </a:p>
        </p:txBody>
      </p:sp>
      <p:pic>
        <p:nvPicPr>
          <p:cNvPr id="129" name="Image" descr="Image"/>
          <p:cNvPicPr>
            <a:picLocks noChangeAspect="1"/>
          </p:cNvPicPr>
          <p:nvPr/>
        </p:nvPicPr>
        <p:blipFill>
          <a:blip r:embed="rId3">
            <a:extLst/>
          </a:blip>
          <a:stretch>
            <a:fillRect/>
          </a:stretch>
        </p:blipFill>
        <p:spPr>
          <a:xfrm>
            <a:off x="9951680" y="6059347"/>
            <a:ext cx="2020390" cy="593449"/>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1" name="Picture 8" descr="Picture 8"/>
          <p:cNvPicPr>
            <a:picLocks noChangeAspect="1"/>
          </p:cNvPicPr>
          <p:nvPr/>
        </p:nvPicPr>
        <p:blipFill>
          <a:blip r:embed="rId2">
            <a:extLst/>
          </a:blip>
          <a:srcRect l="0" t="0" r="0" b="13351"/>
          <a:stretch>
            <a:fillRect/>
          </a:stretch>
        </p:blipFill>
        <p:spPr>
          <a:xfrm>
            <a:off x="0" y="73572"/>
            <a:ext cx="12192000" cy="5942388"/>
          </a:xfrm>
          <a:prstGeom prst="rect">
            <a:avLst/>
          </a:prstGeom>
          <a:ln w="12700">
            <a:miter lim="400000"/>
          </a:ln>
        </p:spPr>
      </p:pic>
      <p:sp>
        <p:nvSpPr>
          <p:cNvPr id="132" name="Content Placeholder 10"/>
          <p:cNvSpPr txBox="1"/>
          <p:nvPr>
            <p:ph type="body" sz="half" idx="1"/>
          </p:nvPr>
        </p:nvSpPr>
        <p:spPr>
          <a:xfrm>
            <a:off x="838200" y="2204954"/>
            <a:ext cx="5181600" cy="4162428"/>
          </a:xfrm>
          <a:prstGeom prst="rect">
            <a:avLst/>
          </a:prstGeom>
        </p:spPr>
        <p:txBody>
          <a:bodyPr/>
          <a:lstStyle/>
          <a:p>
            <a:pPr marL="0" indent="0">
              <a:buSzTx/>
              <a:buNone/>
              <a:defRPr sz="2400">
                <a:latin typeface="Cambria"/>
                <a:ea typeface="Cambria"/>
                <a:cs typeface="Cambria"/>
                <a:sym typeface="Cambria"/>
              </a:defRPr>
            </a:pPr>
            <a:r>
              <a:t>RVR</a:t>
            </a:r>
          </a:p>
          <a:p>
            <a:pPr marL="0" indent="0">
              <a:buSzTx/>
              <a:buNone/>
              <a:defRPr sz="2400">
                <a:latin typeface="Cambria"/>
                <a:ea typeface="Cambria"/>
                <a:cs typeface="Cambria"/>
                <a:sym typeface="Cambria"/>
              </a:defRPr>
            </a:pPr>
          </a:p>
          <a:p>
            <a:pPr marL="0" indent="0">
              <a:buSzTx/>
              <a:buNone/>
              <a:defRPr sz="2400">
                <a:latin typeface="Cambria"/>
                <a:ea typeface="Cambria"/>
                <a:cs typeface="Cambria"/>
                <a:sym typeface="Cambria"/>
              </a:defRPr>
            </a:pPr>
            <a:r>
              <a:t>4 Entonces vino palabra de Jehová a Isaías, diciendo:</a:t>
            </a:r>
          </a:p>
          <a:p>
            <a:pPr marL="0" indent="0">
              <a:buSzTx/>
              <a:buNone/>
              <a:defRPr sz="2400">
                <a:latin typeface="Cambria"/>
                <a:ea typeface="Cambria"/>
                <a:cs typeface="Cambria"/>
                <a:sym typeface="Cambria"/>
              </a:defRPr>
            </a:pPr>
          </a:p>
          <a:p>
            <a:pPr marL="0" indent="0">
              <a:buSzTx/>
              <a:buNone/>
              <a:defRPr sz="2400">
                <a:latin typeface="Cambria"/>
                <a:ea typeface="Cambria"/>
                <a:cs typeface="Cambria"/>
                <a:sym typeface="Cambria"/>
              </a:defRPr>
            </a:pPr>
            <a:r>
              <a:t>5 «Ve y dile a Ezequías: “Jehová, Dios de tu padre David, dice así: ‘He oído tu oración y he visto tus lágrimas; he aquí que yo añado a tus días quince años.</a:t>
            </a:r>
          </a:p>
        </p:txBody>
      </p:sp>
      <p:sp>
        <p:nvSpPr>
          <p:cNvPr id="133" name="Content Placeholder 11"/>
          <p:cNvSpPr txBox="1"/>
          <p:nvPr/>
        </p:nvSpPr>
        <p:spPr>
          <a:xfrm>
            <a:off x="6217920" y="2204954"/>
            <a:ext cx="5090161" cy="4162426"/>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a:lnSpc>
                <a:spcPct val="90000"/>
              </a:lnSpc>
              <a:spcBef>
                <a:spcPts val="1000"/>
              </a:spcBef>
              <a:defRPr sz="2400">
                <a:latin typeface="Cambria"/>
                <a:ea typeface="Cambria"/>
                <a:cs typeface="Cambria"/>
                <a:sym typeface="Cambria"/>
              </a:defRPr>
            </a:pPr>
            <a:r>
              <a:t>VP</a:t>
            </a:r>
            <a:endParaRPr sz="2800"/>
          </a:p>
          <a:p>
            <a:pPr>
              <a:lnSpc>
                <a:spcPct val="90000"/>
              </a:lnSpc>
              <a:spcBef>
                <a:spcPts val="1000"/>
              </a:spcBef>
              <a:defRPr sz="2400">
                <a:latin typeface="Cambria"/>
                <a:ea typeface="Cambria"/>
                <a:cs typeface="Cambria"/>
                <a:sym typeface="Cambria"/>
              </a:defRPr>
            </a:pPr>
          </a:p>
          <a:p>
            <a:pPr>
              <a:lnSpc>
                <a:spcPct val="90000"/>
              </a:lnSpc>
              <a:spcBef>
                <a:spcPts val="1000"/>
              </a:spcBef>
              <a:defRPr sz="2400">
                <a:latin typeface="Cambria"/>
                <a:ea typeface="Cambria"/>
                <a:cs typeface="Cambria"/>
                <a:sym typeface="Cambria"/>
              </a:defRPr>
            </a:pPr>
            <a:r>
              <a:t>4 El Señor ordenó a Isaías</a:t>
            </a:r>
          </a:p>
          <a:p>
            <a:pPr>
              <a:lnSpc>
                <a:spcPct val="90000"/>
              </a:lnSpc>
              <a:spcBef>
                <a:spcPts val="1000"/>
              </a:spcBef>
              <a:defRPr sz="2400">
                <a:latin typeface="Cambria"/>
                <a:ea typeface="Cambria"/>
                <a:cs typeface="Cambria"/>
                <a:sym typeface="Cambria"/>
              </a:defRPr>
            </a:pPr>
          </a:p>
          <a:p>
            <a:pPr>
              <a:lnSpc>
                <a:spcPct val="90000"/>
              </a:lnSpc>
              <a:spcBef>
                <a:spcPts val="1000"/>
              </a:spcBef>
              <a:defRPr sz="2400">
                <a:latin typeface="Cambria"/>
                <a:ea typeface="Cambria"/>
                <a:cs typeface="Cambria"/>
                <a:sym typeface="Cambria"/>
              </a:defRPr>
            </a:pPr>
            <a:r>
              <a:t>5 que fuera y le dijera a Ezequías: «El Señor, Dios de tu antepasado David, dice: “Yo he escuchado tu oración y he visto tus lágrimas. Voy a darte quince años más de vida.</a:t>
            </a:r>
          </a:p>
        </p:txBody>
      </p:sp>
      <p:sp>
        <p:nvSpPr>
          <p:cNvPr id="134" name="TextBox 1"/>
          <p:cNvSpPr txBox="1"/>
          <p:nvPr/>
        </p:nvSpPr>
        <p:spPr>
          <a:xfrm>
            <a:off x="5040488" y="1251052"/>
            <a:ext cx="4238341" cy="45211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2800">
                <a:solidFill>
                  <a:srgbClr val="57350B"/>
                </a:solidFill>
                <a:latin typeface="Futura Medium"/>
                <a:ea typeface="Futura Medium"/>
                <a:cs typeface="Futura Medium"/>
                <a:sym typeface="Futura Medium"/>
              </a:defRPr>
            </a:lvl1pPr>
          </a:lstStyle>
          <a:p>
            <a:pPr/>
            <a:r>
              <a:t>Isaías 38.4-5</a:t>
            </a:r>
          </a:p>
        </p:txBody>
      </p:sp>
      <p:pic>
        <p:nvPicPr>
          <p:cNvPr id="135" name="Image" descr="Image"/>
          <p:cNvPicPr>
            <a:picLocks noChangeAspect="1"/>
          </p:cNvPicPr>
          <p:nvPr/>
        </p:nvPicPr>
        <p:blipFill>
          <a:blip r:embed="rId3">
            <a:extLst/>
          </a:blip>
          <a:stretch>
            <a:fillRect/>
          </a:stretch>
        </p:blipFill>
        <p:spPr>
          <a:xfrm>
            <a:off x="9951680" y="6059347"/>
            <a:ext cx="2020390" cy="593449"/>
          </a:xfrm>
          <a:prstGeom prst="rect">
            <a:avLst/>
          </a:prstGeom>
          <a:ln w="12700">
            <a:miter lim="400000"/>
          </a:ln>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7" name="Picture 5" descr="Picture 5"/>
          <p:cNvPicPr>
            <a:picLocks noChangeAspect="1"/>
          </p:cNvPicPr>
          <p:nvPr/>
        </p:nvPicPr>
        <p:blipFill>
          <a:blip r:embed="rId2">
            <a:extLst/>
          </a:blip>
          <a:srcRect l="0" t="0" r="0" b="14071"/>
          <a:stretch>
            <a:fillRect/>
          </a:stretch>
        </p:blipFill>
        <p:spPr>
          <a:xfrm>
            <a:off x="18" y="1281"/>
            <a:ext cx="12191982" cy="5893000"/>
          </a:xfrm>
          <a:prstGeom prst="rect">
            <a:avLst/>
          </a:prstGeom>
          <a:ln w="12700">
            <a:miter lim="400000"/>
          </a:ln>
        </p:spPr>
      </p:pic>
      <p:sp>
        <p:nvSpPr>
          <p:cNvPr id="138" name="Content Placeholder 7"/>
          <p:cNvSpPr txBox="1"/>
          <p:nvPr>
            <p:ph type="body" idx="1"/>
          </p:nvPr>
        </p:nvSpPr>
        <p:spPr>
          <a:xfrm>
            <a:off x="838200" y="2163750"/>
            <a:ext cx="10515600" cy="3914776"/>
          </a:xfrm>
          <a:prstGeom prst="rect">
            <a:avLst/>
          </a:prstGeom>
        </p:spPr>
        <p:txBody>
          <a:bodyPr anchor="ctr"/>
          <a:lstStyle/>
          <a:p>
            <a:pPr marL="226313" indent="-226313" defTabSz="905255">
              <a:spcBef>
                <a:spcPts val="900"/>
              </a:spcBef>
              <a:defRPr sz="2772">
                <a:latin typeface="Cambria"/>
                <a:ea typeface="Cambria"/>
                <a:cs typeface="Cambria"/>
                <a:sym typeface="Cambria"/>
              </a:defRPr>
            </a:pPr>
            <a:r>
              <a:t>Dios llama a gente sencilla para su servicio. Llama a gente común, que con humildad y sencillez le reconozcan y le sirvan. Hombres y mujeres que se atrevan no solo a anunciar sino también a denunciar las injusticias que se cometen que ofenden a Dios y van en detrimento de las personas más vulnerables. El llamamiento de Isaías es un ejemplo de esto.</a:t>
            </a:r>
          </a:p>
          <a:p>
            <a:pPr marL="226313" indent="-226313" defTabSz="905255">
              <a:spcBef>
                <a:spcPts val="900"/>
              </a:spcBef>
              <a:defRPr sz="2772">
                <a:latin typeface="Cambria"/>
                <a:ea typeface="Cambria"/>
                <a:cs typeface="Cambria"/>
                <a:sym typeface="Cambria"/>
              </a:defRPr>
            </a:pPr>
            <a:r>
              <a:t>Dios no solo llama a las personas en particular, sino a los pueblos a reconocer cuando también cometen injusticias pues la voluntad de Dios es para todos y para hacer que la comunidad sea sanadora para los demás.</a:t>
            </a:r>
          </a:p>
        </p:txBody>
      </p:sp>
      <p:pic>
        <p:nvPicPr>
          <p:cNvPr id="139" name="Image" descr="Image"/>
          <p:cNvPicPr>
            <a:picLocks noChangeAspect="1"/>
          </p:cNvPicPr>
          <p:nvPr/>
        </p:nvPicPr>
        <p:blipFill>
          <a:blip r:embed="rId3">
            <a:extLst/>
          </a:blip>
          <a:stretch>
            <a:fillRect/>
          </a:stretch>
        </p:blipFill>
        <p:spPr>
          <a:xfrm>
            <a:off x="9951680" y="6059347"/>
            <a:ext cx="2020390" cy="593449"/>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156082"/>
      </a:accent1>
      <a:accent2>
        <a:srgbClr val="E97132"/>
      </a:accent2>
      <a:accent3>
        <a:srgbClr val="196B24"/>
      </a:accent3>
      <a:accent4>
        <a:srgbClr val="0F9ED5"/>
      </a:accent4>
      <a:accent5>
        <a:srgbClr val="A02B93"/>
      </a:accent5>
      <a:accent6>
        <a:srgbClr val="4EA72E"/>
      </a:accent6>
      <a:hlink>
        <a:srgbClr val="0000FF"/>
      </a:hlink>
      <a:folHlink>
        <a:srgbClr val="FF00FF"/>
      </a:folHlink>
    </a:clrScheme>
    <a:fontScheme name="Office Theme">
      <a:majorFont>
        <a:latin typeface="Aptos"/>
        <a:ea typeface="Aptos"/>
        <a:cs typeface="Aptos"/>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156082"/>
      </a:accent1>
      <a:accent2>
        <a:srgbClr val="E97132"/>
      </a:accent2>
      <a:accent3>
        <a:srgbClr val="196B24"/>
      </a:accent3>
      <a:accent4>
        <a:srgbClr val="0F9ED5"/>
      </a:accent4>
      <a:accent5>
        <a:srgbClr val="A02B93"/>
      </a:accent5>
      <a:accent6>
        <a:srgbClr val="4EA72E"/>
      </a:accent6>
      <a:hlink>
        <a:srgbClr val="0000FF"/>
      </a:hlink>
      <a:folHlink>
        <a:srgbClr val="FF00FF"/>
      </a:folHlink>
    </a:clrScheme>
    <a:fontScheme name="Office Theme">
      <a:majorFont>
        <a:latin typeface="Aptos"/>
        <a:ea typeface="Aptos"/>
        <a:cs typeface="Aptos"/>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