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70"/>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95"/>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20"/>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3"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7</a:t>
            </a:r>
            <a:br/>
            <a:r>
              <a:rPr cap="all">
                <a:solidFill>
                  <a:srgbClr val="C5423E"/>
                </a:solidFill>
              </a:rPr>
              <a:t>CRISTO ES EL SACRIFICIO EXPIATORIO</a:t>
            </a:r>
            <a:endParaRPr>
              <a:solidFill>
                <a:srgbClr val="C5423E"/>
              </a:solidFill>
            </a:endParaRPr>
          </a:p>
          <a:p>
            <a:pPr algn="l" defTabSz="691833">
              <a:defRPr sz="1400">
                <a:solidFill>
                  <a:srgbClr val="0D0D0D"/>
                </a:solidFill>
                <a:latin typeface="Futura Bold"/>
                <a:ea typeface="Futura Bold"/>
                <a:cs typeface="Futura Bold"/>
                <a:sym typeface="Futura Bold"/>
              </a:defRPr>
            </a:pPr>
            <a:r>
              <a:t>1 Juan 2.1-6; 4.9-17</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«El amor consiste en esto: no en que nosotros hayamos amado a Dios sino en que él nos amó a nosotros y envió a su Hijo, para que, ofreciéndose en sacrificio, nuestros pecados quedaran perdonados».</a:t>
            </a:r>
          </a:p>
          <a:p>
            <a:pPr algn="r">
              <a:defRPr sz="2000">
                <a:latin typeface="Cambria"/>
                <a:ea typeface="Cambria"/>
                <a:cs typeface="Cambria"/>
                <a:sym typeface="Cambria"/>
              </a:defRPr>
            </a:pPr>
            <a:r>
              <a:t>1 Juan 4.10</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3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8" descr="Picture 8"/>
          <p:cNvPicPr>
            <a:picLocks noChangeAspect="1"/>
          </p:cNvPicPr>
          <p:nvPr/>
        </p:nvPicPr>
        <p:blipFill>
          <a:blip r:embed="rId2">
            <a:extLst/>
          </a:blip>
          <a:srcRect l="0" t="0" r="0" b="13348"/>
          <a:stretch>
            <a:fillRect/>
          </a:stretch>
        </p:blipFill>
        <p:spPr>
          <a:xfrm>
            <a:off x="0" y="73572"/>
            <a:ext cx="12192000" cy="5942389"/>
          </a:xfrm>
          <a:prstGeom prst="rect">
            <a:avLst/>
          </a:prstGeom>
          <a:ln w="12700">
            <a:miter lim="400000"/>
          </a:ln>
        </p:spPr>
      </p:pic>
      <p:sp>
        <p:nvSpPr>
          <p:cNvPr id="144" name="Content Placeholder 10"/>
          <p:cNvSpPr txBox="1"/>
          <p:nvPr>
            <p:ph type="body" sz="half" idx="1"/>
          </p:nvPr>
        </p:nvSpPr>
        <p:spPr>
          <a:xfrm>
            <a:off x="838200" y="2017939"/>
            <a:ext cx="5181600" cy="4162430"/>
          </a:xfrm>
          <a:prstGeom prst="rect">
            <a:avLst/>
          </a:prstGeom>
        </p:spPr>
        <p:txBody>
          <a:bodyPr/>
          <a:lstStyle/>
          <a:p>
            <a:pPr marL="0" indent="0" defTabSz="859536">
              <a:spcBef>
                <a:spcPts val="900"/>
              </a:spcBef>
              <a:buSzTx/>
              <a:buNone/>
              <a:defRPr sz="2300">
                <a:latin typeface="Cambria"/>
                <a:ea typeface="Cambria"/>
                <a:cs typeface="Cambria"/>
                <a:sym typeface="Cambria"/>
              </a:defRPr>
            </a:pPr>
            <a:r>
              <a:t>RVR</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15 Todo aquel que confiese que Jesús es el Hijo de Dios, Dios permanece en él y él en Dios. </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16 Y nosotros hemos conocido y creído el amor que Dios tiene para con nosotros. Dios es amor, y el que permanece en amor permanece en Dios y Dios en él. </a:t>
            </a:r>
          </a:p>
        </p:txBody>
      </p:sp>
      <p:sp>
        <p:nvSpPr>
          <p:cNvPr id="145" name="Content Placeholder 11"/>
          <p:cNvSpPr txBox="1"/>
          <p:nvPr/>
        </p:nvSpPr>
        <p:spPr>
          <a:xfrm>
            <a:off x="6191203" y="2017939"/>
            <a:ext cx="5090166"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4">
              <a:lnSpc>
                <a:spcPct val="90000"/>
              </a:lnSpc>
              <a:spcBef>
                <a:spcPts val="800"/>
              </a:spcBef>
              <a:defRPr sz="2300">
                <a:latin typeface="Cambria"/>
                <a:ea typeface="Cambria"/>
                <a:cs typeface="Cambria"/>
                <a:sym typeface="Cambria"/>
              </a:defRPr>
            </a:pPr>
            <a:r>
              <a:t>VP</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15 Cualquiera que reconoce que Jesús es el Hijo de Dios, vive en Dios y Dios en él.</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16 Así hemos llegado a saber y creer que Dios nos ama. Dios es amor, y el que vive en el amor, vive en Dios y Dios en él. </a:t>
            </a:r>
          </a:p>
        </p:txBody>
      </p:sp>
      <p:sp>
        <p:nvSpPr>
          <p:cNvPr id="14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Juan 4.15-16</a:t>
            </a:r>
          </a:p>
        </p:txBody>
      </p:sp>
      <p:pic>
        <p:nvPicPr>
          <p:cNvPr id="147" name="ed 2025.png" descr="ed 2025.png"/>
          <p:cNvPicPr>
            <a:picLocks noChangeAspect="1"/>
          </p:cNvPicPr>
          <p:nvPr/>
        </p:nvPicPr>
        <p:blipFill>
          <a:blip r:embed="rId3">
            <a:extLst/>
          </a:blip>
          <a:srcRect l="52925" t="6479" r="0" b="67314"/>
          <a:stretch>
            <a:fillRect/>
          </a:stretch>
        </p:blipFill>
        <p:spPr>
          <a:xfrm>
            <a:off x="9892506" y="5878512"/>
            <a:ext cx="2142665" cy="84142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8" descr="Picture 8"/>
          <p:cNvPicPr>
            <a:picLocks noChangeAspect="1"/>
          </p:cNvPicPr>
          <p:nvPr/>
        </p:nvPicPr>
        <p:blipFill>
          <a:blip r:embed="rId2">
            <a:extLst/>
          </a:blip>
          <a:srcRect l="0" t="0" r="0" b="13347"/>
          <a:stretch>
            <a:fillRect/>
          </a:stretch>
        </p:blipFill>
        <p:spPr>
          <a:xfrm>
            <a:off x="0" y="73572"/>
            <a:ext cx="12192000" cy="5942389"/>
          </a:xfrm>
          <a:prstGeom prst="rect">
            <a:avLst/>
          </a:prstGeom>
          <a:ln w="12700">
            <a:miter lim="400000"/>
          </a:ln>
        </p:spPr>
      </p:pic>
      <p:sp>
        <p:nvSpPr>
          <p:cNvPr id="150" name="Content Placeholder 10"/>
          <p:cNvSpPr txBox="1"/>
          <p:nvPr>
            <p:ph type="body" sz="half" idx="1"/>
          </p:nvPr>
        </p:nvSpPr>
        <p:spPr>
          <a:xfrm>
            <a:off x="838200" y="2017940"/>
            <a:ext cx="5181600" cy="4162429"/>
          </a:xfrm>
          <a:prstGeom prst="rect">
            <a:avLst/>
          </a:prstGeom>
        </p:spPr>
        <p:txBody>
          <a:bodyPr/>
          <a:lstStyle/>
          <a:p>
            <a:pPr marL="0" indent="0" defTabSz="859536">
              <a:spcBef>
                <a:spcPts val="900"/>
              </a:spcBef>
              <a:buSzTx/>
              <a:buNone/>
              <a:defRPr sz="2300">
                <a:latin typeface="Cambria"/>
                <a:ea typeface="Cambria"/>
                <a:cs typeface="Cambria"/>
                <a:sym typeface="Cambria"/>
              </a:defRPr>
            </a:pPr>
            <a:r>
              <a:t>RVR</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17 En esto se ha perfeccionado el amor en nosotros, para que tengamos confianza en el día del juicio, pues como él es, así somos nosotros en este mundo.</a:t>
            </a:r>
          </a:p>
        </p:txBody>
      </p:sp>
      <p:sp>
        <p:nvSpPr>
          <p:cNvPr id="151" name="Content Placeholder 11"/>
          <p:cNvSpPr txBox="1"/>
          <p:nvPr/>
        </p:nvSpPr>
        <p:spPr>
          <a:xfrm>
            <a:off x="6191203" y="2017939"/>
            <a:ext cx="5090165"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4">
              <a:lnSpc>
                <a:spcPct val="90000"/>
              </a:lnSpc>
              <a:spcBef>
                <a:spcPts val="800"/>
              </a:spcBef>
              <a:defRPr sz="2300">
                <a:latin typeface="Cambria"/>
                <a:ea typeface="Cambria"/>
                <a:cs typeface="Cambria"/>
                <a:sym typeface="Cambria"/>
              </a:defRPr>
            </a:pPr>
            <a:r>
              <a:t>VP</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17 De esta manera se hace realidad el amor en nosotros, para que en el día del juicio tengamos confianza; porque nosotros somos en este mundo tal como es Jesucristo.</a:t>
            </a:r>
          </a:p>
        </p:txBody>
      </p:sp>
      <p:sp>
        <p:nvSpPr>
          <p:cNvPr id="15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Juan 4.17</a:t>
            </a:r>
          </a:p>
        </p:txBody>
      </p:sp>
      <p:pic>
        <p:nvPicPr>
          <p:cNvPr id="153" name="ed 2025.png" descr="ed 2025.png"/>
          <p:cNvPicPr>
            <a:picLocks noChangeAspect="1"/>
          </p:cNvPicPr>
          <p:nvPr/>
        </p:nvPicPr>
        <p:blipFill>
          <a:blip r:embed="rId3">
            <a:extLst/>
          </a:blip>
          <a:srcRect l="52925" t="6479" r="0" b="67314"/>
          <a:stretch>
            <a:fillRect/>
          </a:stretch>
        </p:blipFill>
        <p:spPr>
          <a:xfrm>
            <a:off x="9892506" y="5878512"/>
            <a:ext cx="2142665" cy="84142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56" name="Content Placeholder 7"/>
          <p:cNvSpPr txBox="1"/>
          <p:nvPr>
            <p:ph type="body" idx="1"/>
          </p:nvPr>
        </p:nvSpPr>
        <p:spPr>
          <a:xfrm>
            <a:off x="838200" y="2028825"/>
            <a:ext cx="10515600" cy="3914775"/>
          </a:xfrm>
          <a:prstGeom prst="rect">
            <a:avLst/>
          </a:prstGeom>
        </p:spPr>
        <p:txBody>
          <a:bodyPr anchor="ctr"/>
          <a:lstStyle/>
          <a:p>
            <a:pPr marL="178787" indent="-178787" defTabSz="715151">
              <a:spcBef>
                <a:spcPts val="700"/>
              </a:spcBef>
              <a:defRPr sz="2100">
                <a:latin typeface="Cambria"/>
                <a:ea typeface="Cambria"/>
                <a:cs typeface="Cambria"/>
                <a:sym typeface="Cambria"/>
              </a:defRPr>
            </a:pPr>
            <a:r>
              <a:t>El texto bíblico que estudiamos se escribe en un momento cuando algunos grupos que salieron de la Iglesia difundían creencias que se alejaban de lo que aquella históricamente había enseñado, que Jesús, el Hijo de Dios, había venido en carne para así poder morir en beneficio de los seres humanos, perdonándolos. Se recalca, entonces, todo lo que nuestro Señor hizo por el pueblo, visto y testificado por una nube de gente. De esa manera real él mostró su amor como expresión de su justicia y compasión por las personas.</a:t>
            </a:r>
          </a:p>
          <a:p>
            <a:pPr marL="178787" indent="-178787" defTabSz="715151">
              <a:spcBef>
                <a:spcPts val="700"/>
              </a:spcBef>
              <a:defRPr sz="2100">
                <a:latin typeface="Cambria"/>
                <a:ea typeface="Cambria"/>
                <a:cs typeface="Cambria"/>
                <a:sym typeface="Cambria"/>
              </a:defRPr>
            </a:pPr>
            <a:r>
              <a:t>El llamado, entonces, es a emular ese amor solidario que tiene su origen en el Dios que envía a su Hijo para salvarnos. Amar a Dios nos mueve a amar a los demás y de esa manera presentar al mundo la excelencia de un Evangelio que funciona. </a:t>
            </a:r>
          </a:p>
        </p:txBody>
      </p:sp>
      <p:pic>
        <p:nvPicPr>
          <p:cNvPr id="157" name="ed 2025.png" descr="ed 2025.png"/>
          <p:cNvPicPr>
            <a:picLocks noChangeAspect="1"/>
          </p:cNvPicPr>
          <p:nvPr/>
        </p:nvPicPr>
        <p:blipFill>
          <a:blip r:embed="rId3">
            <a:extLst/>
          </a:blip>
          <a:srcRect l="52925" t="6479" r="0" b="67314"/>
          <a:stretch>
            <a:fillRect/>
          </a:stretch>
        </p:blipFill>
        <p:spPr>
          <a:xfrm>
            <a:off x="9892506" y="5878512"/>
            <a:ext cx="2142665" cy="84142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60" name="Content Placeholder 7"/>
          <p:cNvSpPr txBox="1"/>
          <p:nvPr>
            <p:ph type="body" idx="1"/>
          </p:nvPr>
        </p:nvSpPr>
        <p:spPr>
          <a:xfrm>
            <a:off x="838200" y="2333625"/>
            <a:ext cx="10515600" cy="3914775"/>
          </a:xfrm>
          <a:prstGeom prst="rect">
            <a:avLst/>
          </a:prstGeom>
        </p:spPr>
        <p:txBody>
          <a:bodyPr anchor="ctr"/>
          <a:lstStyle/>
          <a:p>
            <a:pPr marL="163091" indent="-163091" defTabSz="652367">
              <a:spcBef>
                <a:spcPts val="600"/>
              </a:spcBef>
              <a:defRPr sz="1900">
                <a:latin typeface="Cambria"/>
                <a:ea typeface="Cambria"/>
                <a:cs typeface="Cambria"/>
                <a:sym typeface="Cambria"/>
              </a:defRPr>
            </a:pPr>
            <a:r>
              <a:t>En la cruz, la vida que se entrega por la humanidad propicia la erradicación de todo lo que nos separa de Dios y, por ende, de nosotros mismos. Gracias al sacrificio de Cristo se crea el motivo para la solidaridad y el encuentro de paz entre los seres humanos y también entre las naciones.</a:t>
            </a:r>
          </a:p>
          <a:p>
            <a:pPr marL="163091" indent="-163091" defTabSz="652367">
              <a:spcBef>
                <a:spcPts val="600"/>
              </a:spcBef>
              <a:defRPr sz="1900">
                <a:latin typeface="Cambria"/>
                <a:ea typeface="Cambria"/>
                <a:cs typeface="Cambria"/>
                <a:sym typeface="Cambria"/>
              </a:defRPr>
            </a:pPr>
            <a:r>
              <a:t>La cruz de Cristo nos inspira para concretar acuerdos personales y cognitivos que propendan a crear circunstancias que favorezcan la unidad en el plano eclesiástico y secular, procurando que prevalezca lo que es esencial: el mensaje de salvación de Dios por medio de su Hijo Jesucristo. </a:t>
            </a:r>
          </a:p>
        </p:txBody>
      </p:sp>
      <p:pic>
        <p:nvPicPr>
          <p:cNvPr id="161" name="ed 2025.png" descr="ed 2025.png"/>
          <p:cNvPicPr>
            <a:picLocks noChangeAspect="1"/>
          </p:cNvPicPr>
          <p:nvPr/>
        </p:nvPicPr>
        <p:blipFill>
          <a:blip r:embed="rId3">
            <a:extLst/>
          </a:blip>
          <a:srcRect l="52925" t="6479" r="0" b="67314"/>
          <a:stretch>
            <a:fillRect/>
          </a:stretch>
        </p:blipFill>
        <p:spPr>
          <a:xfrm>
            <a:off x="9892506" y="5878512"/>
            <a:ext cx="2142665" cy="84142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64" name="Content Placeholder 7"/>
          <p:cNvSpPr txBox="1"/>
          <p:nvPr>
            <p:ph type="body" idx="1"/>
          </p:nvPr>
        </p:nvSpPr>
        <p:spPr>
          <a:xfrm>
            <a:off x="838200" y="2333625"/>
            <a:ext cx="10515600" cy="3914775"/>
          </a:xfrm>
          <a:prstGeom prst="rect">
            <a:avLst/>
          </a:prstGeom>
        </p:spPr>
        <p:txBody>
          <a:bodyPr anchor="ctr"/>
          <a:lstStyle/>
          <a:p>
            <a:pPr marL="163091" indent="-163091" defTabSz="652367">
              <a:spcBef>
                <a:spcPts val="600"/>
              </a:spcBef>
              <a:defRPr sz="1900">
                <a:latin typeface="Cambria"/>
                <a:ea typeface="Cambria"/>
                <a:cs typeface="Cambria"/>
                <a:sym typeface="Cambria"/>
              </a:defRPr>
            </a:pPr>
            <a:r>
              <a:t>En la cruz, el amor de Dios que en función de la muerte de su Hijo nos reconcilia con él, encontramos el ejemplo de humildad de quien ejerció su criterio de misericordia para perdonarnos. Ese es el amor que nos legó el Señor: el que perdona, reconcilia y crea las condiciones para que superemos todo orgullo y complacencia individual, colaborando para fortalecer la comunidad de fe donde nos ha tocado servir, sin fraccionarla, amando y respetando ese Cuerpo que es el de Cristo. </a:t>
            </a:r>
          </a:p>
          <a:p>
            <a:pPr marL="163091" indent="-163091" defTabSz="652367">
              <a:spcBef>
                <a:spcPts val="600"/>
              </a:spcBef>
              <a:defRPr sz="1900">
                <a:latin typeface="Cambria"/>
                <a:ea typeface="Cambria"/>
                <a:cs typeface="Cambria"/>
                <a:sym typeface="Cambria"/>
              </a:defRPr>
            </a:pPr>
            <a:r>
              <a:t>El Señor nos convoca a la vida en amor, construyendo y celebrando la unidad cristiana. Recordemos, el amor, que es conforme a la naturaleza de Dios, nos une para no cancelarnos unos a otros y así conocemos que Dios es amor.</a:t>
            </a:r>
          </a:p>
        </p:txBody>
      </p:sp>
      <p:pic>
        <p:nvPicPr>
          <p:cNvPr id="165" name="ed 2025.png" descr="ed 2025.png"/>
          <p:cNvPicPr>
            <a:picLocks noChangeAspect="1"/>
          </p:cNvPicPr>
          <p:nvPr/>
        </p:nvPicPr>
        <p:blipFill>
          <a:blip r:embed="rId3">
            <a:extLst/>
          </a:blip>
          <a:srcRect l="52925" t="6479" r="0" b="67314"/>
          <a:stretch>
            <a:fillRect/>
          </a:stretch>
        </p:blipFill>
        <p:spPr>
          <a:xfrm>
            <a:off x="9892506" y="5878512"/>
            <a:ext cx="2142665" cy="84142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68"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Señor, afírmanos en el camino de tu amor insondable. Crea en todos un espíritu de solidaridad, comprensión y amor mutuo como tú lo hiciste por nosotros. Ayúdanos a ser siervos y siervas comprometidos con las enseñanzas propias de tu Evangelio santo. Que seamos verdadero Cuerpo tuyo para, unidos por tu amor, proclamar en este tiempo y siempre la grandeza y excelencia de tu Palabra. Señor, colma nuestros corazones con el amor que te llevó al Calvario para que con tu muerte nosotros vivamos.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Reconocer la grandeza del amor de Dios en Cristo expresado de manera radical por su muerte en cruz.</a:t>
            </a:r>
          </a:p>
          <a:p>
            <a:pPr>
              <a:defRPr sz="2400">
                <a:latin typeface="Cambria"/>
                <a:ea typeface="Cambria"/>
                <a:cs typeface="Cambria"/>
                <a:sym typeface="Cambria"/>
              </a:defRPr>
            </a:pPr>
            <a:r>
              <a:t>Profundizar en el conocimiento del amor de Dios como norte de nuestro mutuo amor.</a:t>
            </a:r>
          </a:p>
          <a:p>
            <a:pPr>
              <a:defRPr sz="2400">
                <a:latin typeface="Cambria"/>
                <a:ea typeface="Cambria"/>
                <a:cs typeface="Cambria"/>
                <a:sym typeface="Cambria"/>
              </a:defRPr>
            </a:pPr>
            <a:r>
              <a:t>Destacar la naturaleza del testimonio histórico y por ende real de Jesucristo.</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65" cy="84142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9"/>
            <a:ext cx="12192000" cy="5753507"/>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Amor de Dios: </a:t>
            </a:r>
            <a:r>
              <a:rPr cap="none"/>
              <a:t>Es el amor no interesado, el que no necesita nada para completarse. </a:t>
            </a:r>
            <a:endParaRPr cap="none"/>
          </a:p>
          <a:p>
            <a:pPr marL="224026" indent="-224026" defTabSz="896111">
              <a:spcBef>
                <a:spcPts val="900"/>
              </a:spcBef>
              <a:defRPr cap="all" sz="2300">
                <a:latin typeface="Cambria"/>
                <a:ea typeface="Cambria"/>
                <a:cs typeface="Cambria"/>
                <a:sym typeface="Cambria"/>
              </a:defRPr>
            </a:pPr>
            <a:r>
              <a:t>Realismo teológico: </a:t>
            </a:r>
            <a:r>
              <a:rPr cap="none"/>
              <a:t>Dar fe de la importancia que tiene señalar que Jesús fue un ser humano real, histórico y no un fantasma. </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65" cy="84142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8"/>
            <a:ext cx="5181600" cy="4162438"/>
          </a:xfrm>
          <a:prstGeom prst="rect">
            <a:avLst/>
          </a:prstGeom>
        </p:spPr>
        <p:txBody>
          <a:bodyPr/>
          <a:lstStyle/>
          <a:p>
            <a:pPr marL="0" indent="0" defTabSz="878186">
              <a:spcBef>
                <a:spcPts val="800"/>
              </a:spcBef>
              <a:buSzTx/>
              <a:buNone/>
              <a:defRPr sz="2200">
                <a:latin typeface="Cambria"/>
                <a:ea typeface="Cambria"/>
                <a:cs typeface="Cambria"/>
                <a:sym typeface="Cambria"/>
              </a:defRPr>
            </a:pPr>
            <a:r>
              <a:t>RVR</a:t>
            </a:r>
          </a:p>
          <a:p>
            <a:pPr marL="0" indent="0" defTabSz="878186">
              <a:spcBef>
                <a:spcPts val="800"/>
              </a:spcBef>
              <a:buSzTx/>
              <a:buNone/>
              <a:defRPr sz="2200">
                <a:latin typeface="Cambria"/>
                <a:ea typeface="Cambria"/>
                <a:cs typeface="Cambria"/>
                <a:sym typeface="Cambria"/>
              </a:defRPr>
            </a:pPr>
          </a:p>
          <a:p>
            <a:pPr marL="0" indent="0" defTabSz="878186">
              <a:spcBef>
                <a:spcPts val="800"/>
              </a:spcBef>
              <a:buSzTx/>
              <a:buNone/>
              <a:defRPr sz="2200">
                <a:latin typeface="Cambria"/>
                <a:ea typeface="Cambria"/>
                <a:cs typeface="Cambria"/>
                <a:sym typeface="Cambria"/>
              </a:defRPr>
            </a:pPr>
            <a:r>
              <a:t>1 Hijitos míos, estas cosas os escribo para que no pequéis. Pero si alguno ha pecado, abogado tenemos para con el Padre, a Jesucristo, el justo. </a:t>
            </a:r>
          </a:p>
          <a:p>
            <a:pPr marL="0" indent="0" defTabSz="878186">
              <a:spcBef>
                <a:spcPts val="800"/>
              </a:spcBef>
              <a:buSzTx/>
              <a:buNone/>
              <a:defRPr sz="2200">
                <a:latin typeface="Cambria"/>
                <a:ea typeface="Cambria"/>
                <a:cs typeface="Cambria"/>
                <a:sym typeface="Cambria"/>
              </a:defRPr>
            </a:pPr>
          </a:p>
          <a:p>
            <a:pPr marL="0" indent="0" defTabSz="878186">
              <a:spcBef>
                <a:spcPts val="800"/>
              </a:spcBef>
              <a:buSzTx/>
              <a:buNone/>
              <a:defRPr sz="2200">
                <a:latin typeface="Cambria"/>
                <a:ea typeface="Cambria"/>
                <a:cs typeface="Cambria"/>
                <a:sym typeface="Cambria"/>
              </a:defRPr>
            </a:pPr>
            <a:r>
              <a:t>2 Él es la propiciación por nuestros pecados, y no solamente por los nuestros, sino también por los de todo el mundo.</a:t>
            </a:r>
          </a:p>
        </p:txBody>
      </p:sp>
      <p:sp>
        <p:nvSpPr>
          <p:cNvPr id="109" name="Content Placeholder 11"/>
          <p:cNvSpPr txBox="1"/>
          <p:nvPr/>
        </p:nvSpPr>
        <p:spPr>
          <a:xfrm>
            <a:off x="6193237" y="1933468"/>
            <a:ext cx="5090167" cy="41624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3735">
              <a:lnSpc>
                <a:spcPct val="90000"/>
              </a:lnSpc>
              <a:spcBef>
                <a:spcPts val="600"/>
              </a:spcBef>
              <a:defRPr sz="2000">
                <a:latin typeface="Cambria"/>
                <a:ea typeface="Cambria"/>
                <a:cs typeface="Cambria"/>
                <a:sym typeface="Cambria"/>
              </a:defRPr>
            </a:pPr>
            <a:r>
              <a:t>VP</a:t>
            </a:r>
          </a:p>
          <a:p>
            <a:pPr defTabSz="733735">
              <a:lnSpc>
                <a:spcPct val="90000"/>
              </a:lnSpc>
              <a:spcBef>
                <a:spcPts val="600"/>
              </a:spcBef>
              <a:defRPr sz="2000">
                <a:latin typeface="Cambria"/>
                <a:ea typeface="Cambria"/>
                <a:cs typeface="Cambria"/>
                <a:sym typeface="Cambria"/>
              </a:defRPr>
            </a:pPr>
          </a:p>
          <a:p>
            <a:pPr defTabSz="733735">
              <a:lnSpc>
                <a:spcPct val="90000"/>
              </a:lnSpc>
              <a:spcBef>
                <a:spcPts val="600"/>
              </a:spcBef>
              <a:defRPr sz="2000">
                <a:latin typeface="Cambria"/>
                <a:ea typeface="Cambria"/>
                <a:cs typeface="Cambria"/>
                <a:sym typeface="Cambria"/>
              </a:defRPr>
            </a:pPr>
            <a:r>
              <a:t>1  Hijitos míos, les escribo estas cosas para que no cometan pecado. Aunque si alguno comete pecado, tenemos ante el Padre un defensor, que es Jesucristo, y él es justo. </a:t>
            </a:r>
          </a:p>
          <a:p>
            <a:pPr defTabSz="733735">
              <a:lnSpc>
                <a:spcPct val="90000"/>
              </a:lnSpc>
              <a:spcBef>
                <a:spcPts val="600"/>
              </a:spcBef>
              <a:defRPr sz="2000">
                <a:latin typeface="Cambria"/>
                <a:ea typeface="Cambria"/>
                <a:cs typeface="Cambria"/>
                <a:sym typeface="Cambria"/>
              </a:defRPr>
            </a:pPr>
          </a:p>
          <a:p>
            <a:pPr defTabSz="733735">
              <a:lnSpc>
                <a:spcPct val="90000"/>
              </a:lnSpc>
              <a:spcBef>
                <a:spcPts val="600"/>
              </a:spcBef>
              <a:defRPr sz="2000">
                <a:latin typeface="Cambria"/>
                <a:ea typeface="Cambria"/>
                <a:cs typeface="Cambria"/>
                <a:sym typeface="Cambria"/>
              </a:defRPr>
            </a:pPr>
            <a:r>
              <a:t>2 Jesucristo se ofreció en sacrificio para que nuestros pecados sean perdonados; y no sólo los nuestros, sino los de todo el mundo.</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Juan 2.1-2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65" cy="84142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69406">
              <a:spcBef>
                <a:spcPts val="700"/>
              </a:spcBef>
              <a:buSzTx/>
              <a:buNone/>
              <a:defRPr sz="2100">
                <a:latin typeface="Cambria"/>
                <a:ea typeface="Cambria"/>
                <a:cs typeface="Cambria"/>
                <a:sym typeface="Cambria"/>
              </a:defRPr>
            </a:pPr>
            <a:r>
              <a:t>RVR</a:t>
            </a:r>
          </a:p>
          <a:p>
            <a:pPr marL="0" indent="0" defTabSz="869406">
              <a:spcBef>
                <a:spcPts val="700"/>
              </a:spcBef>
              <a:buSzTx/>
              <a:buNone/>
              <a:defRPr sz="2100">
                <a:latin typeface="Cambria"/>
                <a:ea typeface="Cambria"/>
                <a:cs typeface="Cambria"/>
                <a:sym typeface="Cambria"/>
              </a:defRPr>
            </a:pPr>
          </a:p>
          <a:p>
            <a:pPr marL="0" indent="0" defTabSz="869406">
              <a:spcBef>
                <a:spcPts val="700"/>
              </a:spcBef>
              <a:buSzTx/>
              <a:buNone/>
              <a:defRPr sz="2100">
                <a:latin typeface="Cambria"/>
                <a:ea typeface="Cambria"/>
                <a:cs typeface="Cambria"/>
                <a:sym typeface="Cambria"/>
              </a:defRPr>
            </a:pPr>
            <a:r>
              <a:t>3 En esto sabemos que nosotros lo conocemos, si guardamos sus mandamientos. </a:t>
            </a:r>
          </a:p>
          <a:p>
            <a:pPr marL="0" indent="0" defTabSz="869406">
              <a:spcBef>
                <a:spcPts val="700"/>
              </a:spcBef>
              <a:buSzTx/>
              <a:buNone/>
              <a:defRPr sz="2100">
                <a:latin typeface="Cambria"/>
                <a:ea typeface="Cambria"/>
                <a:cs typeface="Cambria"/>
                <a:sym typeface="Cambria"/>
              </a:defRPr>
            </a:pPr>
          </a:p>
          <a:p>
            <a:pPr marL="0" indent="0" defTabSz="869406">
              <a:spcBef>
                <a:spcPts val="700"/>
              </a:spcBef>
              <a:buSzTx/>
              <a:buNone/>
              <a:defRPr sz="2100">
                <a:latin typeface="Cambria"/>
                <a:ea typeface="Cambria"/>
                <a:cs typeface="Cambria"/>
                <a:sym typeface="Cambria"/>
              </a:defRPr>
            </a:pPr>
            <a:r>
              <a:t>4 El que dice: «Yo lo conozco», pero no guarda sus mandamientos, el tal es mentiroso y la verdad no está en él.</a:t>
            </a:r>
          </a:p>
        </p:txBody>
      </p:sp>
      <p:sp>
        <p:nvSpPr>
          <p:cNvPr id="115" name="Content Placeholder 11"/>
          <p:cNvSpPr txBox="1"/>
          <p:nvPr/>
        </p:nvSpPr>
        <p:spPr>
          <a:xfrm>
            <a:off x="6157764" y="2024488"/>
            <a:ext cx="5090167" cy="416243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8844">
              <a:lnSpc>
                <a:spcPct val="90000"/>
              </a:lnSpc>
              <a:spcBef>
                <a:spcPts val="600"/>
              </a:spcBef>
              <a:defRPr sz="2000">
                <a:latin typeface="Cambria"/>
                <a:ea typeface="Cambria"/>
                <a:cs typeface="Cambria"/>
                <a:sym typeface="Cambria"/>
              </a:defRPr>
            </a:pPr>
            <a:r>
              <a:t>VP</a:t>
            </a:r>
          </a:p>
          <a:p>
            <a:pPr defTabSz="738844">
              <a:lnSpc>
                <a:spcPct val="90000"/>
              </a:lnSpc>
              <a:spcBef>
                <a:spcPts val="600"/>
              </a:spcBef>
              <a:defRPr sz="2000">
                <a:latin typeface="Cambria"/>
                <a:ea typeface="Cambria"/>
                <a:cs typeface="Cambria"/>
                <a:sym typeface="Cambria"/>
              </a:defRPr>
            </a:pPr>
          </a:p>
          <a:p>
            <a:pPr defTabSz="738844">
              <a:lnSpc>
                <a:spcPct val="90000"/>
              </a:lnSpc>
              <a:spcBef>
                <a:spcPts val="600"/>
              </a:spcBef>
              <a:defRPr sz="2000">
                <a:latin typeface="Cambria"/>
                <a:ea typeface="Cambria"/>
                <a:cs typeface="Cambria"/>
                <a:sym typeface="Cambria"/>
              </a:defRPr>
            </a:pPr>
            <a:r>
              <a:t>3 Si obedecemos los mandamientos de Dios, podemos estar seguros de que hemos llegado a conocerlo. </a:t>
            </a:r>
          </a:p>
          <a:p>
            <a:pPr defTabSz="738844">
              <a:lnSpc>
                <a:spcPct val="90000"/>
              </a:lnSpc>
              <a:spcBef>
                <a:spcPts val="600"/>
              </a:spcBef>
              <a:defRPr sz="2000">
                <a:latin typeface="Cambria"/>
                <a:ea typeface="Cambria"/>
                <a:cs typeface="Cambria"/>
                <a:sym typeface="Cambria"/>
              </a:defRPr>
            </a:pPr>
          </a:p>
          <a:p>
            <a:pPr defTabSz="738844">
              <a:lnSpc>
                <a:spcPct val="90000"/>
              </a:lnSpc>
              <a:spcBef>
                <a:spcPts val="600"/>
              </a:spcBef>
              <a:defRPr sz="2000">
                <a:latin typeface="Cambria"/>
                <a:ea typeface="Cambria"/>
                <a:cs typeface="Cambria"/>
                <a:sym typeface="Cambria"/>
              </a:defRPr>
            </a:pPr>
            <a:r>
              <a:t>4 Pero si alguno dice: «Yo lo conozco», y no obedece sus mandamientos, es un mentiroso y no hay verdad en él.</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Juan 2.3-4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65" cy="84142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713230">
              <a:spcBef>
                <a:spcPts val="700"/>
              </a:spcBef>
              <a:buSzTx/>
              <a:buNone/>
              <a:defRPr sz="2500">
                <a:latin typeface="Cambria"/>
                <a:ea typeface="Cambria"/>
                <a:cs typeface="Cambria"/>
                <a:sym typeface="Cambria"/>
              </a:defRPr>
            </a:pPr>
            <a:r>
              <a:t>RVR</a:t>
            </a:r>
          </a:p>
          <a:p>
            <a:pPr marL="0" indent="0" defTabSz="713230">
              <a:spcBef>
                <a:spcPts val="700"/>
              </a:spcBef>
              <a:buSzTx/>
              <a:buNone/>
              <a:defRPr sz="2500">
                <a:latin typeface="Cambria"/>
                <a:ea typeface="Cambria"/>
                <a:cs typeface="Cambria"/>
                <a:sym typeface="Cambria"/>
              </a:defRPr>
            </a:pPr>
          </a:p>
          <a:p>
            <a:pPr marL="0" indent="0" defTabSz="713230">
              <a:spcBef>
                <a:spcPts val="700"/>
              </a:spcBef>
              <a:buSzTx/>
              <a:buNone/>
              <a:defRPr sz="2500">
                <a:latin typeface="Cambria"/>
                <a:ea typeface="Cambria"/>
                <a:cs typeface="Cambria"/>
                <a:sym typeface="Cambria"/>
              </a:defRPr>
            </a:pPr>
            <a:r>
              <a:t>5 Pero el que guarda su palabra, en ése verdaderamente el amor de Dios se ha perfeccionado; por esto sabemos que estamos en él. </a:t>
            </a:r>
          </a:p>
          <a:p>
            <a:pPr marL="0" indent="0" defTabSz="713230">
              <a:spcBef>
                <a:spcPts val="700"/>
              </a:spcBef>
              <a:buSzTx/>
              <a:buNone/>
              <a:defRPr sz="2500">
                <a:latin typeface="Cambria"/>
                <a:ea typeface="Cambria"/>
                <a:cs typeface="Cambria"/>
                <a:sym typeface="Cambria"/>
              </a:defRPr>
            </a:pPr>
          </a:p>
          <a:p>
            <a:pPr marL="0" indent="0" defTabSz="713230">
              <a:spcBef>
                <a:spcPts val="700"/>
              </a:spcBef>
              <a:buSzTx/>
              <a:buNone/>
              <a:defRPr sz="2500">
                <a:latin typeface="Cambria"/>
                <a:ea typeface="Cambria"/>
                <a:cs typeface="Cambria"/>
                <a:sym typeface="Cambria"/>
              </a:defRPr>
            </a:pPr>
            <a:r>
              <a:t>6 El que dice que permanece en él, debe andar como él anduvo.</a:t>
            </a:r>
          </a:p>
        </p:txBody>
      </p:sp>
      <p:sp>
        <p:nvSpPr>
          <p:cNvPr id="121" name="Content Placeholder 11"/>
          <p:cNvSpPr txBox="1"/>
          <p:nvPr/>
        </p:nvSpPr>
        <p:spPr>
          <a:xfrm>
            <a:off x="6217918" y="1785390"/>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1247">
              <a:lnSpc>
                <a:spcPct val="90000"/>
              </a:lnSpc>
              <a:spcBef>
                <a:spcPts val="900"/>
              </a:spcBef>
              <a:defRPr sz="2500">
                <a:latin typeface="Cambria"/>
                <a:ea typeface="Cambria"/>
                <a:cs typeface="Cambria"/>
                <a:sym typeface="Cambria"/>
              </a:defRPr>
            </a:pPr>
            <a:r>
              <a:t>VP</a:t>
            </a:r>
          </a:p>
          <a:p>
            <a:pPr defTabSz="841247">
              <a:lnSpc>
                <a:spcPct val="90000"/>
              </a:lnSpc>
              <a:spcBef>
                <a:spcPts val="900"/>
              </a:spcBef>
              <a:defRPr sz="2500">
                <a:latin typeface="Cambria"/>
                <a:ea typeface="Cambria"/>
                <a:cs typeface="Cambria"/>
                <a:sym typeface="Cambria"/>
              </a:defRPr>
            </a:pPr>
          </a:p>
          <a:p>
            <a:pPr defTabSz="841247">
              <a:lnSpc>
                <a:spcPct val="90000"/>
              </a:lnSpc>
              <a:spcBef>
                <a:spcPts val="900"/>
              </a:spcBef>
              <a:defRPr sz="2500">
                <a:latin typeface="Cambria"/>
                <a:ea typeface="Cambria"/>
                <a:cs typeface="Cambria"/>
                <a:sym typeface="Cambria"/>
              </a:defRPr>
            </a:pPr>
            <a:r>
              <a:t>5 En cambio, si uno obedece su palabra, en él se ha perfeccionado verdaderamente el amor de Dios, y de ese modo sabemos que estamos unidos a él.</a:t>
            </a:r>
          </a:p>
          <a:p>
            <a:pPr defTabSz="841247">
              <a:lnSpc>
                <a:spcPct val="90000"/>
              </a:lnSpc>
              <a:spcBef>
                <a:spcPts val="900"/>
              </a:spcBef>
              <a:defRPr sz="2500">
                <a:latin typeface="Cambria"/>
                <a:ea typeface="Cambria"/>
                <a:cs typeface="Cambria"/>
                <a:sym typeface="Cambria"/>
              </a:defRPr>
            </a:pPr>
          </a:p>
          <a:p>
            <a:pPr defTabSz="841247">
              <a:lnSpc>
                <a:spcPct val="90000"/>
              </a:lnSpc>
              <a:spcBef>
                <a:spcPts val="900"/>
              </a:spcBef>
              <a:defRPr sz="2500">
                <a:latin typeface="Cambria"/>
                <a:ea typeface="Cambria"/>
                <a:cs typeface="Cambria"/>
                <a:sym typeface="Cambria"/>
              </a:defRPr>
            </a:pPr>
            <a:r>
              <a:t>6 El que dice que está unido a Dios, debe vivir como vivió Jesucristo.</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Juan 2.5-6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65" cy="84142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9" y="2229629"/>
            <a:ext cx="5181603" cy="4162437"/>
          </a:xfrm>
          <a:prstGeom prst="rect">
            <a:avLst/>
          </a:prstGeom>
        </p:spPr>
        <p:txBody>
          <a:bodyPr/>
          <a:lstStyle/>
          <a:p>
            <a:pPr marL="0" indent="0" defTabSz="739840">
              <a:spcBef>
                <a:spcPts val="700"/>
              </a:spcBef>
              <a:buSzTx/>
              <a:buNone/>
              <a:defRPr sz="2100">
                <a:latin typeface="Cambria"/>
                <a:ea typeface="Cambria"/>
                <a:cs typeface="Cambria"/>
                <a:sym typeface="Cambria"/>
              </a:defRPr>
            </a:pPr>
            <a:r>
              <a:t>RVR</a:t>
            </a:r>
          </a:p>
          <a:p>
            <a:pPr marL="0" indent="0" defTabSz="739840">
              <a:spcBef>
                <a:spcPts val="700"/>
              </a:spcBef>
              <a:buSzTx/>
              <a:buNone/>
              <a:defRPr sz="2100">
                <a:latin typeface="Cambria"/>
                <a:ea typeface="Cambria"/>
                <a:cs typeface="Cambria"/>
                <a:sym typeface="Cambria"/>
              </a:defRPr>
            </a:pPr>
          </a:p>
          <a:p>
            <a:pPr marL="0" indent="0" defTabSz="739840">
              <a:spcBef>
                <a:spcPts val="700"/>
              </a:spcBef>
              <a:buSzTx/>
              <a:buNone/>
              <a:defRPr sz="2100">
                <a:latin typeface="Cambria"/>
                <a:ea typeface="Cambria"/>
                <a:cs typeface="Cambria"/>
                <a:sym typeface="Cambria"/>
              </a:defRPr>
            </a:pPr>
            <a:r>
              <a:t>9 En esto se mostró el amor de Dios para con nosotros: en que Dios envió a su Hijo unigénito al mundo para que vivamos por él. </a:t>
            </a:r>
          </a:p>
          <a:p>
            <a:pPr marL="0" indent="0" defTabSz="739840">
              <a:spcBef>
                <a:spcPts val="700"/>
              </a:spcBef>
              <a:buSzTx/>
              <a:buNone/>
              <a:defRPr sz="2100">
                <a:latin typeface="Cambria"/>
                <a:ea typeface="Cambria"/>
                <a:cs typeface="Cambria"/>
                <a:sym typeface="Cambria"/>
              </a:defRPr>
            </a:pPr>
          </a:p>
          <a:p>
            <a:pPr marL="0" indent="0" defTabSz="739840">
              <a:spcBef>
                <a:spcPts val="700"/>
              </a:spcBef>
              <a:buSzTx/>
              <a:buNone/>
              <a:defRPr sz="2100">
                <a:latin typeface="Cambria"/>
                <a:ea typeface="Cambria"/>
                <a:cs typeface="Cambria"/>
                <a:sym typeface="Cambria"/>
              </a:defRPr>
            </a:pPr>
            <a:r>
              <a:t>10 En esto consiste el amor: no en que nosotros hayamos amado a Dios, sino en que él nos amó a nosotros y envió a su Hijo en propiciación por nuestros pecados.</a:t>
            </a:r>
          </a:p>
        </p:txBody>
      </p:sp>
      <p:sp>
        <p:nvSpPr>
          <p:cNvPr id="127" name="Content Placeholder 11"/>
          <p:cNvSpPr txBox="1"/>
          <p:nvPr/>
        </p:nvSpPr>
        <p:spPr>
          <a:xfrm>
            <a:off x="6217917" y="2229629"/>
            <a:ext cx="5090167" cy="4162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4420">
              <a:lnSpc>
                <a:spcPct val="90000"/>
              </a:lnSpc>
              <a:spcBef>
                <a:spcPts val="800"/>
              </a:spcBef>
              <a:defRPr sz="2100">
                <a:latin typeface="Cambria"/>
                <a:ea typeface="Cambria"/>
                <a:cs typeface="Cambria"/>
                <a:sym typeface="Cambria"/>
              </a:defRPr>
            </a:pPr>
            <a:r>
              <a:t>VP</a:t>
            </a:r>
          </a:p>
          <a:p>
            <a:pPr defTabSz="824420">
              <a:lnSpc>
                <a:spcPct val="90000"/>
              </a:lnSpc>
              <a:spcBef>
                <a:spcPts val="800"/>
              </a:spcBef>
              <a:defRPr sz="2100">
                <a:latin typeface="Cambria"/>
                <a:ea typeface="Cambria"/>
                <a:cs typeface="Cambria"/>
                <a:sym typeface="Cambria"/>
              </a:defRPr>
            </a:pPr>
          </a:p>
          <a:p>
            <a:pPr defTabSz="824420">
              <a:lnSpc>
                <a:spcPct val="90000"/>
              </a:lnSpc>
              <a:spcBef>
                <a:spcPts val="800"/>
              </a:spcBef>
              <a:defRPr sz="2100">
                <a:latin typeface="Cambria"/>
                <a:ea typeface="Cambria"/>
                <a:cs typeface="Cambria"/>
                <a:sym typeface="Cambria"/>
              </a:defRPr>
            </a:pPr>
            <a:r>
              <a:t>9 Dios mostró su amor hacia nosotros al enviar a su Hijo único al mundo para que tengamos vida por él. </a:t>
            </a:r>
          </a:p>
          <a:p>
            <a:pPr defTabSz="824420">
              <a:lnSpc>
                <a:spcPct val="90000"/>
              </a:lnSpc>
              <a:spcBef>
                <a:spcPts val="800"/>
              </a:spcBef>
              <a:defRPr sz="2100">
                <a:latin typeface="Cambria"/>
                <a:ea typeface="Cambria"/>
                <a:cs typeface="Cambria"/>
                <a:sym typeface="Cambria"/>
              </a:defRPr>
            </a:pPr>
          </a:p>
          <a:p>
            <a:pPr defTabSz="824420">
              <a:lnSpc>
                <a:spcPct val="90000"/>
              </a:lnSpc>
              <a:spcBef>
                <a:spcPts val="800"/>
              </a:spcBef>
              <a:defRPr sz="2100">
                <a:latin typeface="Cambria"/>
                <a:ea typeface="Cambria"/>
                <a:cs typeface="Cambria"/>
                <a:sym typeface="Cambria"/>
              </a:defRPr>
            </a:pPr>
            <a:r>
              <a:t>10 El amor consiste en esto: no en que nosotros hayamos amado a Dios, sino en que él nos amó a nosotros y envió a su Hijo, para que, ofreciéndose en sacrificio, nuestros pecados quedaran perdonados.</a:t>
            </a:r>
          </a:p>
        </p:txBody>
      </p:sp>
      <p:sp>
        <p:nvSpPr>
          <p:cNvPr id="128"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Juan 4.9-10</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65" cy="84142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017941"/>
            <a:ext cx="5181600" cy="4162427"/>
          </a:xfrm>
          <a:prstGeom prst="rect">
            <a:avLst/>
          </a:prstGeom>
        </p:spPr>
        <p:txBody>
          <a:bodyPr/>
          <a:lstStyle/>
          <a:p>
            <a:pPr marL="0" indent="0" defTabSz="859536">
              <a:spcBef>
                <a:spcPts val="900"/>
              </a:spcBef>
              <a:buSzTx/>
              <a:buNone/>
              <a:defRPr sz="2300">
                <a:latin typeface="Cambria"/>
                <a:ea typeface="Cambria"/>
                <a:cs typeface="Cambria"/>
                <a:sym typeface="Cambria"/>
              </a:defRPr>
            </a:pPr>
            <a:r>
              <a:t>RVR</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11 Amados, si Dios así nos ha amado, también debemos amarnos unos a otros. </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12 Nadie ha visto jamás a Dios. Si nos amamos unos a otros, Dios permanece en nosotros y su amor se ha perfeccionado en nosotros. </a:t>
            </a:r>
          </a:p>
        </p:txBody>
      </p:sp>
      <p:sp>
        <p:nvSpPr>
          <p:cNvPr id="133"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4">
              <a:lnSpc>
                <a:spcPct val="90000"/>
              </a:lnSpc>
              <a:spcBef>
                <a:spcPts val="800"/>
              </a:spcBef>
              <a:defRPr sz="2300">
                <a:latin typeface="Cambria"/>
                <a:ea typeface="Cambria"/>
                <a:cs typeface="Cambria"/>
                <a:sym typeface="Cambria"/>
              </a:defRPr>
            </a:pPr>
            <a:r>
              <a:t>VP</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11 Queridos hermanos, si Dios nos ha amado así, nosotros también debemos amarnos unos a otros. </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12 A Dios nunca lo ha visto nadie; pero si nos amamos unos a otros, Dios vive en nosotros y su amor se hace realidad en nosotros. </a:t>
            </a:r>
          </a:p>
        </p:txBody>
      </p:sp>
      <p:sp>
        <p:nvSpPr>
          <p:cNvPr id="134"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Juan 4.11-12</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65" cy="84142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348"/>
          <a:stretch>
            <a:fillRect/>
          </a:stretch>
        </p:blipFill>
        <p:spPr>
          <a:xfrm>
            <a:off x="0" y="73572"/>
            <a:ext cx="12192000" cy="5942389"/>
          </a:xfrm>
          <a:prstGeom prst="rect">
            <a:avLst/>
          </a:prstGeom>
          <a:ln w="12700">
            <a:miter lim="400000"/>
          </a:ln>
        </p:spPr>
      </p:pic>
      <p:sp>
        <p:nvSpPr>
          <p:cNvPr id="138" name="Content Placeholder 10"/>
          <p:cNvSpPr txBox="1"/>
          <p:nvPr>
            <p:ph type="body" sz="half" idx="1"/>
          </p:nvPr>
        </p:nvSpPr>
        <p:spPr>
          <a:xfrm>
            <a:off x="838200" y="2017939"/>
            <a:ext cx="5181600" cy="4162430"/>
          </a:xfrm>
          <a:prstGeom prst="rect">
            <a:avLst/>
          </a:prstGeom>
        </p:spPr>
        <p:txBody>
          <a:bodyPr/>
          <a:lstStyle/>
          <a:p>
            <a:pPr marL="0" indent="0" defTabSz="859536">
              <a:spcBef>
                <a:spcPts val="900"/>
              </a:spcBef>
              <a:buSzTx/>
              <a:buNone/>
              <a:defRPr sz="2300">
                <a:latin typeface="Cambria"/>
                <a:ea typeface="Cambria"/>
                <a:cs typeface="Cambria"/>
                <a:sym typeface="Cambria"/>
              </a:defRPr>
            </a:pPr>
            <a:r>
              <a:t>RVR</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13 En esto conocemos que permanecemos en él y él en nosotros, en que nos ha dado de su Espíritu. </a:t>
            </a:r>
          </a:p>
          <a:p>
            <a:pPr marL="0" indent="0" defTabSz="859536">
              <a:spcBef>
                <a:spcPts val="900"/>
              </a:spcBef>
              <a:buSzTx/>
              <a:buNone/>
              <a:defRPr sz="2300">
                <a:latin typeface="Cambria"/>
                <a:ea typeface="Cambria"/>
                <a:cs typeface="Cambria"/>
                <a:sym typeface="Cambria"/>
              </a:defRPr>
            </a:pPr>
          </a:p>
          <a:p>
            <a:pPr marL="0" indent="0" defTabSz="859536">
              <a:spcBef>
                <a:spcPts val="900"/>
              </a:spcBef>
              <a:buSzTx/>
              <a:buNone/>
              <a:defRPr sz="2300">
                <a:latin typeface="Cambria"/>
                <a:ea typeface="Cambria"/>
                <a:cs typeface="Cambria"/>
                <a:sym typeface="Cambria"/>
              </a:defRPr>
            </a:pPr>
            <a:r>
              <a:t>14 Y nosotros hemos visto y testificamos que el Padre ha enviado al Hijo, el Salvador del mundo. </a:t>
            </a:r>
          </a:p>
        </p:txBody>
      </p:sp>
      <p:sp>
        <p:nvSpPr>
          <p:cNvPr id="139" name="Content Placeholder 11"/>
          <p:cNvSpPr txBox="1"/>
          <p:nvPr/>
        </p:nvSpPr>
        <p:spPr>
          <a:xfrm>
            <a:off x="6191203" y="2017939"/>
            <a:ext cx="5090166"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4">
              <a:lnSpc>
                <a:spcPct val="90000"/>
              </a:lnSpc>
              <a:spcBef>
                <a:spcPts val="800"/>
              </a:spcBef>
              <a:defRPr sz="2300">
                <a:latin typeface="Cambria"/>
                <a:ea typeface="Cambria"/>
                <a:cs typeface="Cambria"/>
                <a:sym typeface="Cambria"/>
              </a:defRPr>
            </a:pPr>
            <a:r>
              <a:t>VP</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13 La prueba de que nosotros vivimos en Dios y de que él vive en nosotros, es que nos ha dado su Espíritu. </a:t>
            </a:r>
          </a:p>
          <a:p>
            <a:pPr defTabSz="842344">
              <a:lnSpc>
                <a:spcPct val="90000"/>
              </a:lnSpc>
              <a:spcBef>
                <a:spcPts val="800"/>
              </a:spcBef>
              <a:defRPr sz="2300">
                <a:latin typeface="Cambria"/>
                <a:ea typeface="Cambria"/>
                <a:cs typeface="Cambria"/>
                <a:sym typeface="Cambria"/>
              </a:defRPr>
            </a:pPr>
          </a:p>
          <a:p>
            <a:pPr defTabSz="842344">
              <a:lnSpc>
                <a:spcPct val="90000"/>
              </a:lnSpc>
              <a:spcBef>
                <a:spcPts val="800"/>
              </a:spcBef>
              <a:defRPr sz="2300">
                <a:latin typeface="Cambria"/>
                <a:ea typeface="Cambria"/>
                <a:cs typeface="Cambria"/>
                <a:sym typeface="Cambria"/>
              </a:defRPr>
            </a:pPr>
            <a:r>
              <a:t>14 Y nosotros mismos hemos visto y declaramos que el Padre envió a su Hijo para salvar al mundo.</a:t>
            </a:r>
          </a:p>
        </p:txBody>
      </p:sp>
      <p:sp>
        <p:nvSpPr>
          <p:cNvPr id="140"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Juan 4.13-14</a:t>
            </a:r>
          </a:p>
        </p:txBody>
      </p:sp>
      <p:pic>
        <p:nvPicPr>
          <p:cNvPr id="141" name="ed 2025.png" descr="ed 2025.png"/>
          <p:cNvPicPr>
            <a:picLocks noChangeAspect="1"/>
          </p:cNvPicPr>
          <p:nvPr/>
        </p:nvPicPr>
        <p:blipFill>
          <a:blip r:embed="rId3">
            <a:extLst/>
          </a:blip>
          <a:srcRect l="52925" t="6479" r="0" b="67314"/>
          <a:stretch>
            <a:fillRect/>
          </a:stretch>
        </p:blipFill>
        <p:spPr>
          <a:xfrm>
            <a:off x="9892506" y="5878512"/>
            <a:ext cx="2142665" cy="84142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