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8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21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3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55" y="6404294"/>
            <a:ext cx="273652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cordero 2025.png" descr="cordero 2025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rcRect l="488" t="20409" r="0" b="0"/>
          <a:stretch>
            <a:fillRect/>
          </a:stretch>
        </p:blipFill>
        <p:spPr>
          <a:xfrm>
            <a:off x="-9897" y="269570"/>
            <a:ext cx="14001203" cy="749641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920713" y="1150420"/>
            <a:ext cx="7472854" cy="1655761"/>
          </a:xfrm>
          <a:prstGeom prst="rect">
            <a:avLst/>
          </a:prstGeom>
        </p:spPr>
        <p:txBody>
          <a:bodyPr anchor="t"/>
          <a:lstStyle/>
          <a:p>
            <a:pPr algn="l" defTabSz="691833">
              <a:defRPr sz="2800">
                <a:solidFill>
                  <a:srgbClr val="92D3F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Lección 26</a:t>
            </a:r>
            <a:br/>
            <a:r>
              <a:rPr cap="all">
                <a:solidFill>
                  <a:srgbClr val="C5423E"/>
                </a:solidFill>
              </a:rPr>
              <a:t>SACRIFICIOS DE ALABANZA Y BUENAS OBRAS</a:t>
            </a:r>
            <a:endParaRPr cap="all">
              <a:solidFill>
                <a:srgbClr val="C5423E"/>
              </a:solidFill>
            </a:endParaRPr>
          </a:p>
          <a:p>
            <a:pPr algn="l" defTabSz="691833">
              <a:defRPr sz="1400">
                <a:solidFill>
                  <a:srgbClr val="0D0D0D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Hebreos 13.9-21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920713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«Así que, ofrezcamos siempre a Dios, por medio de él, sacrificio de alabanza, es decir, fruto de labios que confiesan su nombre».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Hebreos 13.15</a:t>
            </a:r>
          </a:p>
        </p:txBody>
      </p:sp>
      <p:pic>
        <p:nvPicPr>
          <p:cNvPr id="9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367" t="8775" r="2449" b="69282"/>
          <a:stretch>
            <a:fillRect/>
          </a:stretch>
        </p:blipFill>
        <p:spPr>
          <a:xfrm>
            <a:off x="785664" y="4033730"/>
            <a:ext cx="2691995" cy="922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87558" y="2229627"/>
            <a:ext cx="5181606" cy="4162443"/>
          </a:xfrm>
          <a:prstGeom prst="rect">
            <a:avLst/>
          </a:prstGeom>
        </p:spPr>
        <p:txBody>
          <a:bodyPr/>
          <a:lstStyle/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21  os haga aptos en toda obra buena para que hagáis su voluntad, haciendo él en vosotros lo que es agradable delante de él por Jesucristo; al cual sea la gloria por los siglos de los siglos. Amén.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240243" y="2229627"/>
            <a:ext cx="5090179" cy="416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21  los haga a ustedes perfectos y buenos en todo, para que cumplan su voluntad; y que haga de nosotros lo que él quiera, por medio de Jesucristo. ¡Gloria para siempre a Cristo! Amén.</a:t>
            </a:r>
          </a:p>
        </p:txBody>
      </p:sp>
      <p:sp>
        <p:nvSpPr>
          <p:cNvPr id="146" name="TextBox 1"/>
          <p:cNvSpPr txBox="1"/>
          <p:nvPr/>
        </p:nvSpPr>
        <p:spPr>
          <a:xfrm>
            <a:off x="5040488" y="1229005"/>
            <a:ext cx="4238343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Hebreos 13.21</a:t>
            </a:r>
          </a:p>
        </p:txBody>
      </p:sp>
      <p:pic>
        <p:nvPicPr>
          <p:cNvPr id="14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2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7" y="1278"/>
            <a:ext cx="12191984" cy="589300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7"/>
          <p:cNvSpPr txBox="1"/>
          <p:nvPr>
            <p:ph type="body" idx="1"/>
          </p:nvPr>
        </p:nvSpPr>
        <p:spPr>
          <a:xfrm>
            <a:off x="838200" y="2008063"/>
            <a:ext cx="10515600" cy="3914781"/>
          </a:xfrm>
          <a:prstGeom prst="rect">
            <a:avLst/>
          </a:prstGeom>
        </p:spPr>
        <p:txBody>
          <a:bodyPr anchor="ctr"/>
          <a:lstStyle/>
          <a:p>
            <a:pPr marL="166271" indent="-166271" defTabSz="665090">
              <a:spcBef>
                <a:spcPts val="6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El pasaje comienza exhortando a los miembros de la comunidad a no dejarse influenciar por las falsas doctrinas. Posiblemente, algunos líderes enseñaban que era necesario observar las prácticas alimentarias judías como vía para agradar a Dios. El autor responde que si Jesucristo no ha cambiado, sus enseñanzas sobre la gracia de Dios tampoco lo han hecho.</a:t>
            </a:r>
          </a:p>
          <a:p>
            <a:pPr marL="166271" indent="-166271" defTabSz="665090">
              <a:spcBef>
                <a:spcPts val="6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Para el autor la gracia de Dios nada tiene que ver con normas y prohibiciones. Esto porque el sacrificio de Cristo ha dejado sin efecto todo acto ritual. Él mismo se presentó delante de Dios como ofrenda agradable para santificarnos mediante su propia sangre.</a:t>
            </a:r>
          </a:p>
        </p:txBody>
      </p:sp>
      <p:pic>
        <p:nvPicPr>
          <p:cNvPr id="15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4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5"/>
          <a:stretch>
            <a:fillRect/>
          </a:stretch>
        </p:blipFill>
        <p:spPr>
          <a:xfrm>
            <a:off x="17" y="1279"/>
            <a:ext cx="12191984" cy="592690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ntent Placeholder 7"/>
          <p:cNvSpPr txBox="1"/>
          <p:nvPr>
            <p:ph type="body" idx="1"/>
          </p:nvPr>
        </p:nvSpPr>
        <p:spPr>
          <a:xfrm>
            <a:off x="838200" y="1909551"/>
            <a:ext cx="10515600" cy="3914786"/>
          </a:xfrm>
          <a:prstGeom prst="rect">
            <a:avLst/>
          </a:prstGeom>
        </p:spPr>
        <p:txBody>
          <a:bodyPr anchor="ctr"/>
          <a:lstStyle/>
          <a:p>
            <a:pPr marL="123032" indent="-123032" defTabSz="492143">
              <a:spcBef>
                <a:spcPts val="4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Para Hebreos, las doctrinas contrarias invitan a dejar atrás la libertad cristiana para volver a seguir las normas judías. Ante esto, sostiene que sólo la gracia de Dios es suficiente para que el ser humano sea salvo y esta se recibe mediante la fe en Jesucristo.</a:t>
            </a:r>
          </a:p>
          <a:p>
            <a:pPr marL="123032" indent="-123032" defTabSz="492143">
              <a:spcBef>
                <a:spcPts val="4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Como respuesta a la obra de Cristo, la carta invita al lector a celebrar la gracia de Dios mediante el sacrificio de alabanza o el fruto de labios. De esta manera, Hebreos enseña que la obligación del creyente no consiste en replicar los actos ceremoniales judíos, sino en llevar una vida consagrada a Cristo, haciendo el bien y compartiendo el mensaje de paz.</a:t>
            </a:r>
          </a:p>
        </p:txBody>
      </p:sp>
      <p:pic>
        <p:nvPicPr>
          <p:cNvPr id="15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4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7" y="1281"/>
            <a:ext cx="12191984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tent Placeholder 4"/>
          <p:cNvSpPr txBox="1"/>
          <p:nvPr>
            <p:ph type="body" idx="1"/>
          </p:nvPr>
        </p:nvSpPr>
        <p:spPr>
          <a:xfrm>
            <a:off x="838200" y="2255134"/>
            <a:ext cx="10515600" cy="3943354"/>
          </a:xfrm>
          <a:prstGeom prst="rect">
            <a:avLst/>
          </a:prstGeom>
        </p:spPr>
        <p:txBody>
          <a:bodyPr anchor="ctr"/>
          <a:lstStyle>
            <a:lvl1pPr marL="0" indent="0" defTabSz="905255">
              <a:spcBef>
                <a:spcPts val="900"/>
              </a:spcBef>
              <a:buSzTx/>
              <a:buNone/>
              <a:defRPr sz="27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Oh amado Señor y Dios de paz que resucitaste de la muerte a nuestro Señor Jesús, recibe nuestra gratitud y adoración. Te damos gracias, oh Dios, por conocer a Cristo Jesús, el gran Pastor de las ovejas, quien con su sangre confirmó su alianza eterna. Ayúdanos, Señor, a vivir en rectitud delante de ti y en armonía con los demás. Te rogamos, Santísimo Señor, que se cumpla tu voluntad, y que hagas de nosotros lo que tú quieras, por medio de Jesucristo. ¡Alabanzas a Cristo Jesús por siempre! Amén (paráfrasis de Hebreos 13.20-21).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2"/>
            <a:ext cx="12192000" cy="58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1885948"/>
            <a:ext cx="10515600" cy="392907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Explicar la comparación que hace el autor de Hebreos entre el rito del Día de la Expiación y los beneficios obtenidos gracias al sacrificio de Cristo Jesús.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Reconocer la importancia de expresar gratitud y alabanzas a Jesucristo por todo lo que ha hecho y sigue haciendo en la vida del creyente. </a:t>
            </a:r>
          </a:p>
        </p:txBody>
      </p:sp>
      <p:pic>
        <p:nvPicPr>
          <p:cNvPr id="10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4"/>
            <a:ext cx="2142684" cy="841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22"/>
            <a:ext cx="12192000" cy="575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 marL="219545" indent="-219545" defTabSz="878186">
              <a:spcBef>
                <a:spcPts val="800"/>
              </a:spcBef>
              <a:defRPr cap="all" sz="2200">
                <a:latin typeface="Cambria"/>
                <a:ea typeface="Cambria"/>
                <a:cs typeface="Cambria"/>
                <a:sym typeface="Cambria"/>
              </a:defRPr>
            </a:pPr>
            <a:r>
              <a:t>Sacrificio de alabanza o fruto de labios: Se refiere a la expresión de gratitud y devoción hacia Dios por todo lo que ha hecho y hace en la vida del creyente. Para Hebreos significa una ofrenda de gratitud y una expresión de alabanza a Dios por medio de Jesucristo.</a:t>
            </a:r>
          </a:p>
          <a:p>
            <a:pPr marL="219545" indent="-219545" defTabSz="878186">
              <a:spcBef>
                <a:spcPts val="800"/>
              </a:spcBef>
              <a:defRPr cap="all" sz="2200">
                <a:latin typeface="Cambria"/>
                <a:ea typeface="Cambria"/>
                <a:cs typeface="Cambria"/>
                <a:sym typeface="Cambria"/>
              </a:defRPr>
            </a:pPr>
            <a:r>
              <a:t>Santificar: Es el proceso mediante el cual el ser humano ha sido perdonado, limpiado y separado mediante la sangre derramada  por Cristo Jesús en la cruz para experimentar una nueva relación espiritual con Dios.</a:t>
            </a:r>
          </a:p>
        </p:txBody>
      </p:sp>
      <p:pic>
        <p:nvPicPr>
          <p:cNvPr id="10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4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022367"/>
            <a:ext cx="5181600" cy="4162443"/>
          </a:xfrm>
          <a:prstGeom prst="rect">
            <a:avLst/>
          </a:prstGeom>
        </p:spPr>
        <p:txBody>
          <a:bodyPr/>
          <a:lstStyle/>
          <a:p>
            <a:pPr marL="0" indent="0" defTabSz="751375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751375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751375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9 No os dejéis llevar de doctrinas diversas y extrañas. Es mejor afirmar el corazón con la gracia, no con alimentos que nunca aprovecharon a los que se han ocupado de ellos.</a:t>
            </a:r>
          </a:p>
          <a:p>
            <a:pPr marL="0" indent="0" defTabSz="751375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751375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10  Tenemos un altar, del cual no tienen derecho de comer los que sirven al Tabernáculo, 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3224" y="2022367"/>
            <a:ext cx="5090167" cy="416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655416">
              <a:lnSpc>
                <a:spcPct val="90000"/>
              </a:lnSpc>
              <a:spcBef>
                <a:spcPts val="2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655416">
              <a:lnSpc>
                <a:spcPct val="90000"/>
              </a:lnSpc>
              <a:spcBef>
                <a:spcPts val="2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55416">
              <a:lnSpc>
                <a:spcPct val="90000"/>
              </a:lnSpc>
              <a:spcBef>
                <a:spcPts val="2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9 No se dejen ustedes llevar por enseñanzas diferentes y extrañas. Es mejor que nuestros corazones se fortalezcan en el amor de Dios que en seguir reglas sobre los alimentos; pues esas reglas nunca han sido de provecho.</a:t>
            </a:r>
          </a:p>
          <a:p>
            <a:pPr defTabSz="655416">
              <a:lnSpc>
                <a:spcPct val="90000"/>
              </a:lnSpc>
              <a:spcBef>
                <a:spcPts val="2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55416">
              <a:lnSpc>
                <a:spcPct val="90000"/>
              </a:lnSpc>
              <a:spcBef>
                <a:spcPts val="2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10  Nosotros tenemos un altar, del cual no tienen derecho a comer los sacerdotes del antiguo santuario. 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28"/>
            <a:ext cx="3414127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Hebreos 13.9-10</a:t>
            </a:r>
          </a:p>
        </p:txBody>
      </p:sp>
      <p:pic>
        <p:nvPicPr>
          <p:cNvPr id="11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4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1"/>
            <a:ext cx="12192000" cy="5909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024488"/>
            <a:ext cx="5181600" cy="4162436"/>
          </a:xfrm>
          <a:prstGeom prst="rect">
            <a:avLst/>
          </a:prstGeom>
        </p:spPr>
        <p:txBody>
          <a:bodyPr/>
          <a:lstStyle/>
          <a:p>
            <a:pPr marL="0" indent="0" defTabSz="834628">
              <a:spcBef>
                <a:spcPts val="6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34628">
              <a:spcBef>
                <a:spcPts val="6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34628">
              <a:spcBef>
                <a:spcPts val="6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11  porque los cuerpos de aquellos animales cuya sangre a causa del pecado es introducida en el santuario por el sumo sacerdote, son quemados fuera del campamento. </a:t>
            </a:r>
          </a:p>
          <a:p>
            <a:pPr marL="0" indent="0" defTabSz="834628">
              <a:spcBef>
                <a:spcPts val="6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34628">
              <a:spcBef>
                <a:spcPts val="600"/>
              </a:spcBef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12  Por lo cual también Jesús, para santificar al pueblo mediante su propia sangre, padeció fuera de la puerta. 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62391" y="2024488"/>
            <a:ext cx="5090168" cy="4162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652545">
              <a:lnSpc>
                <a:spcPct val="90000"/>
              </a:lnSpc>
              <a:spcBef>
                <a:spcPts val="4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652545">
              <a:lnSpc>
                <a:spcPct val="90000"/>
              </a:lnSpc>
              <a:spcBef>
                <a:spcPts val="4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52545">
              <a:lnSpc>
                <a:spcPct val="90000"/>
              </a:lnSpc>
              <a:spcBef>
                <a:spcPts val="4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11  Pues el sumo sacerdote lleva la sangre de los animales al santuario, como ofrenda para quitar el pecado, pero los cuerpos de esos animales se queman fuera del campamento. </a:t>
            </a:r>
          </a:p>
          <a:p>
            <a:pPr defTabSz="652545">
              <a:lnSpc>
                <a:spcPct val="90000"/>
              </a:lnSpc>
              <a:spcBef>
                <a:spcPts val="4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52545">
              <a:lnSpc>
                <a:spcPct val="90000"/>
              </a:lnSpc>
              <a:spcBef>
                <a:spcPts val="4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12  Así también, Jesús sufrió la muerte fuera de la ciudad, para consagrar al pueblo por medio de su propia sangre. 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3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Hebreos 13.11-12</a:t>
            </a:r>
          </a:p>
        </p:txBody>
      </p:sp>
      <p:pic>
        <p:nvPicPr>
          <p:cNvPr id="117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10052918" y="5898565"/>
            <a:ext cx="2142684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3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1"/>
            <a:ext cx="5181600" cy="4162436"/>
          </a:xfrm>
          <a:prstGeom prst="rect">
            <a:avLst/>
          </a:prstGeom>
        </p:spPr>
        <p:txBody>
          <a:bodyPr/>
          <a:lstStyle/>
          <a:p>
            <a:pPr marL="0" indent="0" defTabSz="543695">
              <a:spcBef>
                <a:spcPts val="4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543695">
              <a:spcBef>
                <a:spcPts val="4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543695">
              <a:spcBef>
                <a:spcPts val="4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13 Salgamos, pues, a él, fuera del campamento, llevando su oprobio, </a:t>
            </a:r>
          </a:p>
          <a:p>
            <a:pPr marL="0" indent="0" defTabSz="543695">
              <a:spcBef>
                <a:spcPts val="4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543695">
              <a:spcBef>
                <a:spcPts val="4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14 porque no tenemos aquí ciudad permanente, sino que buscamos la por venir. 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197569" y="2048640"/>
            <a:ext cx="5090167" cy="416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587312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587312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587312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13  Vayamos, pues, con Jesús, fuera del campamento, y suframos la misma deshonra que él sufrió. </a:t>
            </a:r>
          </a:p>
          <a:p>
            <a:pPr defTabSz="587312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587312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14  Pues en este mundo no tenemos una ciudad que permanezca para siempre, sino que vamos en busca de la ciudad futura. </a:t>
            </a:r>
          </a:p>
        </p:txBody>
      </p:sp>
      <p:sp>
        <p:nvSpPr>
          <p:cNvPr id="122" name="TextBox 1"/>
          <p:cNvSpPr txBox="1"/>
          <p:nvPr/>
        </p:nvSpPr>
        <p:spPr>
          <a:xfrm>
            <a:off x="5040488" y="1251052"/>
            <a:ext cx="4238343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Hebreos 13.13-14</a:t>
            </a:r>
          </a:p>
        </p:txBody>
      </p:sp>
      <p:pic>
        <p:nvPicPr>
          <p:cNvPr id="123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4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87558" y="2229627"/>
            <a:ext cx="5181606" cy="4162443"/>
          </a:xfrm>
          <a:prstGeom prst="rect">
            <a:avLst/>
          </a:prstGeom>
        </p:spPr>
        <p:txBody>
          <a:bodyPr/>
          <a:lstStyle/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15  Así que, ofrezcamos siempre a Dios, por medio de él, sacrificio de alabanza, es decir, fruto de labios que confiesan su nombre. </a:t>
            </a: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16  Y de hacer el bien y de la ayuda mutua no os olvidéis, porque de tales sacrificios se agrada Dios.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40243" y="2229627"/>
            <a:ext cx="5090179" cy="416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611521">
              <a:lnSpc>
                <a:spcPct val="90000"/>
              </a:lnSpc>
              <a:spcBef>
                <a:spcPts val="4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15  Por eso debemos alabar siempre a Dios por medio de Jesucristo. Esta alabanza es el sacrificio que debemos ofrecer. ¡Alabémoslo, pues, con nuestros labios! </a:t>
            </a: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00">
                <a:latin typeface="Cambria"/>
                <a:ea typeface="Cambria"/>
                <a:cs typeface="Cambria"/>
                <a:sym typeface="Cambria"/>
              </a:defRPr>
            </a:pPr>
            <a:r>
              <a:t>16  No se olviden ustedes de hacer el bien y de compartir con otros lo que tienen; porque éstos son los sacrificios que agradan a Dios.</a:t>
            </a:r>
          </a:p>
        </p:txBody>
      </p:sp>
      <p:sp>
        <p:nvSpPr>
          <p:cNvPr id="128" name="TextBox 1"/>
          <p:cNvSpPr txBox="1"/>
          <p:nvPr/>
        </p:nvSpPr>
        <p:spPr>
          <a:xfrm>
            <a:off x="5040488" y="1229005"/>
            <a:ext cx="4238343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Hebreos 13.15-16</a:t>
            </a:r>
          </a:p>
        </p:txBody>
      </p:sp>
      <p:pic>
        <p:nvPicPr>
          <p:cNvPr id="129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4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87558" y="2229627"/>
            <a:ext cx="5181606" cy="4162443"/>
          </a:xfrm>
          <a:prstGeom prst="rect">
            <a:avLst/>
          </a:prstGeom>
        </p:spPr>
        <p:txBody>
          <a:bodyPr/>
          <a:lstStyle/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17  Obedeced a vuestros pastores y sujetaos a ellos, porque ellos velan por vuestras almas como quienes han de dar cuenta, para que lo hagan con alegría, sin quejarse, porque esto no os es provechoso.</a:t>
            </a: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18 Orad por nosotros, pues confiamos en que tenemos buena conciencia, ya que deseamos conducirnos bien en todo. 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40243" y="1845962"/>
            <a:ext cx="5090179" cy="416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611521">
              <a:lnSpc>
                <a:spcPct val="90000"/>
              </a:lnSpc>
              <a:spcBef>
                <a:spcPts val="400"/>
              </a:spcBef>
              <a:defRPr sz="2156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56">
                <a:latin typeface="Cambria"/>
                <a:ea typeface="Cambria"/>
                <a:cs typeface="Cambria"/>
                <a:sym typeface="Cambria"/>
              </a:defRPr>
            </a:pPr>
            <a:r>
              <a:t>17  Obedezcan a sus dirigentes y sométanse a ellos, porque ellos cuidan sin descanso de ustedes, sabiendo que tienen que rendir cuentas a Dios. Procuren hacerles el trabajo agradable y no penoso, pues lo contrario no sería de ningún provecho para ustedes.</a:t>
            </a: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11521">
              <a:lnSpc>
                <a:spcPct val="90000"/>
              </a:lnSpc>
              <a:spcBef>
                <a:spcPts val="400"/>
              </a:spcBef>
              <a:defRPr sz="2156">
                <a:latin typeface="Cambria"/>
                <a:ea typeface="Cambria"/>
                <a:cs typeface="Cambria"/>
                <a:sym typeface="Cambria"/>
              </a:defRPr>
            </a:pPr>
            <a:r>
              <a:t>18  Oren por nosotros, que estamos seguros de tener la conciencia tranquila, ya que queremos portarnos bien en todo.</a:t>
            </a:r>
          </a:p>
        </p:txBody>
      </p:sp>
      <p:sp>
        <p:nvSpPr>
          <p:cNvPr id="134" name="TextBox 1"/>
          <p:cNvSpPr txBox="1"/>
          <p:nvPr/>
        </p:nvSpPr>
        <p:spPr>
          <a:xfrm>
            <a:off x="5040488" y="1229005"/>
            <a:ext cx="4238343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Hebreos 13.17-18</a:t>
            </a:r>
          </a:p>
        </p:txBody>
      </p:sp>
      <p:pic>
        <p:nvPicPr>
          <p:cNvPr id="135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3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87558" y="2229627"/>
            <a:ext cx="5181606" cy="4162443"/>
          </a:xfrm>
          <a:prstGeom prst="rect">
            <a:avLst/>
          </a:prstGeom>
        </p:spPr>
        <p:txBody>
          <a:bodyPr/>
          <a:lstStyle/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19  Y más os ruego que lo hagáis así, para que pueda volver a estar pronto con vosotros.</a:t>
            </a: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643659">
              <a:spcBef>
                <a:spcPts val="600"/>
              </a:spcBef>
              <a:buSzTx/>
              <a:buNone/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20  Que el Dios de paz, que resucitó de los muertos a nuestro Señor Jesucristo, el gran pastor de las ovejas, por la sangre del pacto eterno, 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40243" y="2229627"/>
            <a:ext cx="5090179" cy="416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</a:p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19  Pido especialmente sus oraciones para que Dios me permita volver a estar pronto con ustedes.</a:t>
            </a:r>
          </a:p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624001">
              <a:lnSpc>
                <a:spcPct val="90000"/>
              </a:lnSpc>
              <a:spcBef>
                <a:spcPts val="5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20  Que el Dios de paz, que resucitó de la muerte a nuestro Señor Jesús, el gran Pastor de las ovejas, quien con su sangre confirmó su alianza eterna, </a:t>
            </a:r>
          </a:p>
        </p:txBody>
      </p:sp>
      <p:sp>
        <p:nvSpPr>
          <p:cNvPr id="140" name="TextBox 1"/>
          <p:cNvSpPr txBox="1"/>
          <p:nvPr/>
        </p:nvSpPr>
        <p:spPr>
          <a:xfrm>
            <a:off x="5040488" y="1229005"/>
            <a:ext cx="4238343" cy="45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Hebreos 13.19-20</a:t>
            </a:r>
          </a:p>
        </p:txBody>
      </p:sp>
      <p:pic>
        <p:nvPicPr>
          <p:cNvPr id="141" name="ed 2025.png" descr="ed 2025.png"/>
          <p:cNvPicPr>
            <a:picLocks noChangeAspect="1"/>
          </p:cNvPicPr>
          <p:nvPr/>
        </p:nvPicPr>
        <p:blipFill>
          <a:blip r:embed="rId3">
            <a:extLst/>
          </a:blip>
          <a:srcRect l="52925" t="6479" r="0" b="67314"/>
          <a:stretch>
            <a:fillRect/>
          </a:stretch>
        </p:blipFill>
        <p:spPr>
          <a:xfrm>
            <a:off x="9892506" y="5878512"/>
            <a:ext cx="2142682" cy="841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