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77"/>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202"/>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27"/>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5" y="6404294"/>
            <a:ext cx="273652" cy="269237"/>
          </a:xfrm>
          <a:prstGeom prst="rect">
            <a:avLst/>
          </a:prstGeom>
          <a:ln w="12700">
            <a:miter lim="400000"/>
          </a:ln>
        </p:spPr>
        <p:txBody>
          <a:bodyPr wrap="none" lIns="45718" tIns="45718" rIns="45718" bIns="45718"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14</a:t>
            </a:r>
            <a:br/>
            <a:r>
              <a:rPr cap="all">
                <a:solidFill>
                  <a:srgbClr val="C5423E"/>
                </a:solidFill>
              </a:rPr>
              <a:t>Los sacrificios de Caín y Abel</a:t>
            </a:r>
            <a:endParaRPr>
              <a:solidFill>
                <a:srgbClr val="C5423E"/>
              </a:solidFill>
            </a:endParaRPr>
          </a:p>
          <a:p>
            <a:pPr algn="l" defTabSz="691833">
              <a:defRPr sz="1400">
                <a:solidFill>
                  <a:srgbClr val="0D0D0D"/>
                </a:solidFill>
                <a:latin typeface="Futura Bold"/>
                <a:ea typeface="Futura Bold"/>
                <a:cs typeface="Futura Bold"/>
                <a:sym typeface="Futura Bold"/>
              </a:defRPr>
            </a:pPr>
            <a:r>
              <a:t>Génesis 4.1-16</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«Entonces Jehová dijo a Caín: ¿Por qué te has enojado y por qué ha decaído tu semblante? Si hicieras lo bueno, ¿no serías enaltecido?».</a:t>
            </a:r>
          </a:p>
          <a:p>
            <a:pPr algn="r">
              <a:defRPr sz="2000">
                <a:latin typeface="Cambria"/>
                <a:ea typeface="Cambria"/>
                <a:cs typeface="Cambria"/>
                <a:sym typeface="Cambria"/>
              </a:defRPr>
            </a:pPr>
            <a:r>
              <a:t>Génesis 4.6-7a</a:t>
            </a:r>
          </a:p>
        </p:txBody>
      </p:sp>
      <p:pic>
        <p:nvPicPr>
          <p:cNvPr id="97" name="ed 2025.png" descr="ed 2025.png"/>
          <p:cNvPicPr>
            <a:picLocks noChangeAspect="1"/>
          </p:cNvPicPr>
          <p:nvPr/>
        </p:nvPicPr>
        <p:blipFill>
          <a:blip r:embed="rId3">
            <a:extLst/>
          </a:blip>
          <a:srcRect l="52367" t="8775" r="2449" b="69282"/>
          <a:stretch>
            <a:fillRect/>
          </a:stretch>
        </p:blipFill>
        <p:spPr>
          <a:xfrm>
            <a:off x="785664" y="4033730"/>
            <a:ext cx="2691995" cy="92224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ed 2025.png" descr="ed 2025.png"/>
          <p:cNvPicPr>
            <a:picLocks noChangeAspect="1"/>
          </p:cNvPicPr>
          <p:nvPr/>
        </p:nvPicPr>
        <p:blipFill>
          <a:blip r:embed="rId2">
            <a:extLst/>
          </a:blip>
          <a:srcRect l="52925" t="6479" r="0" b="67314"/>
          <a:stretch>
            <a:fillRect/>
          </a:stretch>
        </p:blipFill>
        <p:spPr>
          <a:xfrm>
            <a:off x="9892506" y="5878512"/>
            <a:ext cx="2142672" cy="841435"/>
          </a:xfrm>
          <a:prstGeom prst="rect">
            <a:avLst/>
          </a:prstGeom>
          <a:ln w="12700">
            <a:miter lim="400000"/>
          </a:ln>
        </p:spPr>
      </p:pic>
      <p:pic>
        <p:nvPicPr>
          <p:cNvPr id="144" name="Picture 8" descr="Picture 8"/>
          <p:cNvPicPr>
            <a:picLocks noChangeAspect="1"/>
          </p:cNvPicPr>
          <p:nvPr/>
        </p:nvPicPr>
        <p:blipFill>
          <a:blip r:embed="rId3">
            <a:extLst/>
          </a:blip>
          <a:srcRect l="0" t="0" r="0" b="13347"/>
          <a:stretch>
            <a:fillRect/>
          </a:stretch>
        </p:blipFill>
        <p:spPr>
          <a:xfrm>
            <a:off x="0" y="73572"/>
            <a:ext cx="12192000" cy="5942389"/>
          </a:xfrm>
          <a:prstGeom prst="rect">
            <a:avLst/>
          </a:prstGeom>
          <a:ln w="12700">
            <a:miter lim="400000"/>
          </a:ln>
        </p:spPr>
      </p:pic>
      <p:sp>
        <p:nvSpPr>
          <p:cNvPr id="145" name="Content Placeholder 10"/>
          <p:cNvSpPr txBox="1"/>
          <p:nvPr>
            <p:ph type="body" sz="half" idx="1"/>
          </p:nvPr>
        </p:nvSpPr>
        <p:spPr>
          <a:xfrm>
            <a:off x="838200" y="2017940"/>
            <a:ext cx="5181600" cy="4162429"/>
          </a:xfrm>
          <a:prstGeom prst="rect">
            <a:avLst/>
          </a:prstGeom>
        </p:spPr>
        <p:txBody>
          <a:bodyPr/>
          <a:lstStyle/>
          <a:p>
            <a:pPr marL="0" indent="0" defTabSz="783721">
              <a:spcBef>
                <a:spcPts val="700"/>
              </a:spcBef>
              <a:buSzTx/>
              <a:buNone/>
              <a:defRPr sz="2300">
                <a:latin typeface="Cambria"/>
                <a:ea typeface="Cambria"/>
                <a:cs typeface="Cambria"/>
                <a:sym typeface="Cambria"/>
              </a:defRPr>
            </a:pPr>
            <a:r>
              <a:t>RVR</a:t>
            </a:r>
          </a:p>
          <a:p>
            <a:pPr marL="0" indent="0" defTabSz="783721">
              <a:spcBef>
                <a:spcPts val="700"/>
              </a:spcBef>
              <a:buSzTx/>
              <a:buNone/>
              <a:defRPr sz="2300">
                <a:latin typeface="Cambria"/>
                <a:ea typeface="Cambria"/>
                <a:cs typeface="Cambria"/>
                <a:sym typeface="Cambria"/>
              </a:defRPr>
            </a:pPr>
          </a:p>
          <a:p>
            <a:pPr marL="0" indent="0" defTabSz="783721">
              <a:spcBef>
                <a:spcPts val="700"/>
              </a:spcBef>
              <a:buSzTx/>
              <a:buNone/>
              <a:defRPr sz="2300">
                <a:latin typeface="Cambria"/>
                <a:ea typeface="Cambria"/>
                <a:cs typeface="Cambria"/>
                <a:sym typeface="Cambria"/>
              </a:defRPr>
            </a:pPr>
            <a:r>
              <a:t>13 Entonces Caín respondió a Jehová: —Grande es mi culpa para ser soportada. </a:t>
            </a:r>
          </a:p>
          <a:p>
            <a:pPr marL="0" indent="0" defTabSz="783721">
              <a:spcBef>
                <a:spcPts val="700"/>
              </a:spcBef>
              <a:buSzTx/>
              <a:buNone/>
              <a:defRPr sz="2300">
                <a:latin typeface="Cambria"/>
                <a:ea typeface="Cambria"/>
                <a:cs typeface="Cambria"/>
                <a:sym typeface="Cambria"/>
              </a:defRPr>
            </a:pPr>
          </a:p>
          <a:p>
            <a:pPr marL="0" indent="0" defTabSz="783721">
              <a:spcBef>
                <a:spcPts val="700"/>
              </a:spcBef>
              <a:buSzTx/>
              <a:buNone/>
              <a:defRPr sz="2300">
                <a:latin typeface="Cambria"/>
                <a:ea typeface="Cambria"/>
                <a:cs typeface="Cambria"/>
                <a:sym typeface="Cambria"/>
              </a:defRPr>
            </a:pPr>
            <a:r>
              <a:t>14 Hoy me echas de la tierra, y habré de esconderme de tu presencia, errante y extranjero en la tierra; y sucederá que cualquiera que me encuentre, me matará.</a:t>
            </a:r>
          </a:p>
        </p:txBody>
      </p:sp>
      <p:sp>
        <p:nvSpPr>
          <p:cNvPr id="146"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75966">
              <a:lnSpc>
                <a:spcPct val="90000"/>
              </a:lnSpc>
              <a:spcBef>
                <a:spcPts val="600"/>
              </a:spcBef>
              <a:defRPr sz="2300">
                <a:latin typeface="Cambria"/>
                <a:ea typeface="Cambria"/>
                <a:cs typeface="Cambria"/>
                <a:sym typeface="Cambria"/>
              </a:defRPr>
            </a:pPr>
            <a:r>
              <a:t>VP</a:t>
            </a:r>
          </a:p>
          <a:p>
            <a:pPr defTabSz="775966">
              <a:lnSpc>
                <a:spcPct val="90000"/>
              </a:lnSpc>
              <a:spcBef>
                <a:spcPts val="600"/>
              </a:spcBef>
              <a:defRPr sz="2300">
                <a:latin typeface="Cambria"/>
                <a:ea typeface="Cambria"/>
                <a:cs typeface="Cambria"/>
                <a:sym typeface="Cambria"/>
              </a:defRPr>
            </a:pPr>
          </a:p>
          <a:p>
            <a:pPr defTabSz="775966">
              <a:lnSpc>
                <a:spcPct val="90000"/>
              </a:lnSpc>
              <a:spcBef>
                <a:spcPts val="600"/>
              </a:spcBef>
              <a:defRPr sz="2300">
                <a:latin typeface="Cambria"/>
                <a:ea typeface="Cambria"/>
                <a:cs typeface="Cambria"/>
                <a:sym typeface="Cambria"/>
              </a:defRPr>
            </a:pPr>
            <a:r>
              <a:t>13 Entonces Caín respondió al Señor: —Yo no puedo soportar un castigo tan grande. </a:t>
            </a:r>
          </a:p>
          <a:p>
            <a:pPr defTabSz="775966">
              <a:lnSpc>
                <a:spcPct val="90000"/>
              </a:lnSpc>
              <a:spcBef>
                <a:spcPts val="600"/>
              </a:spcBef>
              <a:defRPr sz="2300">
                <a:latin typeface="Cambria"/>
                <a:ea typeface="Cambria"/>
                <a:cs typeface="Cambria"/>
                <a:sym typeface="Cambria"/>
              </a:defRPr>
            </a:pPr>
          </a:p>
          <a:p>
            <a:pPr defTabSz="775966">
              <a:lnSpc>
                <a:spcPct val="90000"/>
              </a:lnSpc>
              <a:spcBef>
                <a:spcPts val="600"/>
              </a:spcBef>
              <a:defRPr sz="2300">
                <a:latin typeface="Cambria"/>
                <a:ea typeface="Cambria"/>
                <a:cs typeface="Cambria"/>
                <a:sym typeface="Cambria"/>
              </a:defRPr>
            </a:pPr>
            <a:r>
              <a:t>14 Hoy me has echado fuera de esta tierra, y tendré que vagar por el mundo lejos de tu presencia, sin poder descansar jamás. Y así, cualquiera que me encuentre me matará.</a:t>
            </a:r>
          </a:p>
        </p:txBody>
      </p:sp>
      <p:sp>
        <p:nvSpPr>
          <p:cNvPr id="147"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4.13-14</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ed 2025.png" descr="ed 2025.png"/>
          <p:cNvPicPr>
            <a:picLocks noChangeAspect="1"/>
          </p:cNvPicPr>
          <p:nvPr/>
        </p:nvPicPr>
        <p:blipFill>
          <a:blip r:embed="rId2">
            <a:extLst/>
          </a:blip>
          <a:srcRect l="52925" t="6479" r="0" b="67314"/>
          <a:stretch>
            <a:fillRect/>
          </a:stretch>
        </p:blipFill>
        <p:spPr>
          <a:xfrm>
            <a:off x="9892506" y="5878512"/>
            <a:ext cx="2142672" cy="841435"/>
          </a:xfrm>
          <a:prstGeom prst="rect">
            <a:avLst/>
          </a:prstGeom>
          <a:ln w="12700">
            <a:miter lim="400000"/>
          </a:ln>
        </p:spPr>
      </p:pic>
      <p:pic>
        <p:nvPicPr>
          <p:cNvPr id="150" name="Picture 8" descr="Picture 8"/>
          <p:cNvPicPr>
            <a:picLocks noChangeAspect="1"/>
          </p:cNvPicPr>
          <p:nvPr/>
        </p:nvPicPr>
        <p:blipFill>
          <a:blip r:embed="rId3">
            <a:extLst/>
          </a:blip>
          <a:srcRect l="0" t="0" r="0" b="13347"/>
          <a:stretch>
            <a:fillRect/>
          </a:stretch>
        </p:blipFill>
        <p:spPr>
          <a:xfrm>
            <a:off x="0" y="73572"/>
            <a:ext cx="12192000" cy="5942389"/>
          </a:xfrm>
          <a:prstGeom prst="rect">
            <a:avLst/>
          </a:prstGeom>
          <a:ln w="12700">
            <a:miter lim="400000"/>
          </a:ln>
        </p:spPr>
      </p:pic>
      <p:sp>
        <p:nvSpPr>
          <p:cNvPr id="151" name="Content Placeholder 10"/>
          <p:cNvSpPr txBox="1"/>
          <p:nvPr>
            <p:ph type="body" sz="half" idx="1"/>
          </p:nvPr>
        </p:nvSpPr>
        <p:spPr>
          <a:xfrm>
            <a:off x="838200" y="2017940"/>
            <a:ext cx="5181600" cy="4162429"/>
          </a:xfrm>
          <a:prstGeom prst="rect">
            <a:avLst/>
          </a:prstGeom>
        </p:spPr>
        <p:txBody>
          <a:bodyPr/>
          <a:lstStyle/>
          <a:p>
            <a:pPr marL="0" indent="0" defTabSz="783721">
              <a:spcBef>
                <a:spcPts val="700"/>
              </a:spcBef>
              <a:buSzTx/>
              <a:buNone/>
              <a:defRPr sz="2300">
                <a:latin typeface="Cambria"/>
                <a:ea typeface="Cambria"/>
                <a:cs typeface="Cambria"/>
                <a:sym typeface="Cambria"/>
              </a:defRPr>
            </a:pPr>
            <a:r>
              <a:t>RVR</a:t>
            </a:r>
          </a:p>
          <a:p>
            <a:pPr marL="0" indent="0" defTabSz="783721">
              <a:spcBef>
                <a:spcPts val="700"/>
              </a:spcBef>
              <a:buSzTx/>
              <a:buNone/>
              <a:defRPr sz="2300">
                <a:latin typeface="Cambria"/>
                <a:ea typeface="Cambria"/>
                <a:cs typeface="Cambria"/>
                <a:sym typeface="Cambria"/>
              </a:defRPr>
            </a:pPr>
          </a:p>
          <a:p>
            <a:pPr marL="0" indent="0" defTabSz="783721">
              <a:spcBef>
                <a:spcPts val="700"/>
              </a:spcBef>
              <a:buSzTx/>
              <a:buNone/>
              <a:defRPr sz="2300">
                <a:latin typeface="Cambria"/>
                <a:ea typeface="Cambria"/>
                <a:cs typeface="Cambria"/>
                <a:sym typeface="Cambria"/>
              </a:defRPr>
            </a:pPr>
            <a:r>
              <a:t>15 Le respondió Jehová: —Ciertamente cualquiera que mate a Caín, siete veces será castigado. Entonces Jehová puso señal en Caín, para que no lo matara cualquiera que lo encontrase.</a:t>
            </a:r>
          </a:p>
          <a:p>
            <a:pPr marL="0" indent="0" defTabSz="783721">
              <a:spcBef>
                <a:spcPts val="700"/>
              </a:spcBef>
              <a:buSzTx/>
              <a:buNone/>
              <a:defRPr sz="2300">
                <a:latin typeface="Cambria"/>
                <a:ea typeface="Cambria"/>
                <a:cs typeface="Cambria"/>
                <a:sym typeface="Cambria"/>
              </a:defRPr>
            </a:pPr>
          </a:p>
          <a:p>
            <a:pPr marL="0" indent="0" defTabSz="783721">
              <a:spcBef>
                <a:spcPts val="700"/>
              </a:spcBef>
              <a:buSzTx/>
              <a:buNone/>
              <a:defRPr sz="2300">
                <a:latin typeface="Cambria"/>
                <a:ea typeface="Cambria"/>
                <a:cs typeface="Cambria"/>
                <a:sym typeface="Cambria"/>
              </a:defRPr>
            </a:pPr>
            <a:r>
              <a:t>16 Salió, pues, Caín de delante de Jehová, y habitó en tierra de Nod, al oriente de Edén.</a:t>
            </a:r>
          </a:p>
        </p:txBody>
      </p:sp>
      <p:sp>
        <p:nvSpPr>
          <p:cNvPr id="152"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75966">
              <a:lnSpc>
                <a:spcPct val="90000"/>
              </a:lnSpc>
              <a:spcBef>
                <a:spcPts val="600"/>
              </a:spcBef>
              <a:defRPr sz="2300">
                <a:latin typeface="Cambria"/>
                <a:ea typeface="Cambria"/>
                <a:cs typeface="Cambria"/>
                <a:sym typeface="Cambria"/>
              </a:defRPr>
            </a:pPr>
            <a:r>
              <a:t>VP</a:t>
            </a:r>
          </a:p>
          <a:p>
            <a:pPr defTabSz="775966">
              <a:lnSpc>
                <a:spcPct val="90000"/>
              </a:lnSpc>
              <a:spcBef>
                <a:spcPts val="600"/>
              </a:spcBef>
              <a:defRPr sz="2300">
                <a:latin typeface="Cambria"/>
                <a:ea typeface="Cambria"/>
                <a:cs typeface="Cambria"/>
                <a:sym typeface="Cambria"/>
              </a:defRPr>
            </a:pPr>
          </a:p>
          <a:p>
            <a:pPr defTabSz="775966">
              <a:lnSpc>
                <a:spcPct val="90000"/>
              </a:lnSpc>
              <a:spcBef>
                <a:spcPts val="600"/>
              </a:spcBef>
              <a:defRPr sz="2300">
                <a:latin typeface="Cambria"/>
                <a:ea typeface="Cambria"/>
                <a:cs typeface="Cambria"/>
                <a:sym typeface="Cambria"/>
              </a:defRPr>
            </a:pPr>
            <a:r>
              <a:t>15 Pero el Señor le contestó: —Pues si alguien te mata, será castigado siete veces. Entonces el Señor le puso una señal a Caín, para que el que lo encontrara no lo matara. </a:t>
            </a:r>
          </a:p>
          <a:p>
            <a:pPr defTabSz="775966">
              <a:lnSpc>
                <a:spcPct val="90000"/>
              </a:lnSpc>
              <a:spcBef>
                <a:spcPts val="600"/>
              </a:spcBef>
              <a:defRPr sz="2300">
                <a:latin typeface="Cambria"/>
                <a:ea typeface="Cambria"/>
                <a:cs typeface="Cambria"/>
                <a:sym typeface="Cambria"/>
              </a:defRPr>
            </a:pPr>
          </a:p>
          <a:p>
            <a:pPr defTabSz="775966">
              <a:lnSpc>
                <a:spcPct val="90000"/>
              </a:lnSpc>
              <a:spcBef>
                <a:spcPts val="600"/>
              </a:spcBef>
              <a:defRPr sz="2300">
                <a:latin typeface="Cambria"/>
                <a:ea typeface="Cambria"/>
                <a:cs typeface="Cambria"/>
                <a:sym typeface="Cambria"/>
              </a:defRPr>
            </a:pPr>
            <a:r>
              <a:t>16 Caín se fue del lugar donde había estado hablando con el Señor, y se quedó a vivir en la región de Nod, que está al oriente de Edén.</a:t>
            </a:r>
          </a:p>
        </p:txBody>
      </p:sp>
      <p:sp>
        <p:nvSpPr>
          <p:cNvPr id="153"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4.15-16</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Picture 5" descr="Picture 5"/>
          <p:cNvPicPr>
            <a:picLocks noChangeAspect="1"/>
          </p:cNvPicPr>
          <p:nvPr/>
        </p:nvPicPr>
        <p:blipFill>
          <a:blip r:embed="rId2">
            <a:extLst/>
          </a:blip>
          <a:srcRect l="0" t="0" r="0" b="14071"/>
          <a:stretch>
            <a:fillRect/>
          </a:stretch>
        </p:blipFill>
        <p:spPr>
          <a:xfrm>
            <a:off x="17" y="1278"/>
            <a:ext cx="12191984" cy="5893007"/>
          </a:xfrm>
          <a:prstGeom prst="rect">
            <a:avLst/>
          </a:prstGeom>
          <a:ln w="12700">
            <a:miter lim="400000"/>
          </a:ln>
        </p:spPr>
      </p:pic>
      <p:sp>
        <p:nvSpPr>
          <p:cNvPr id="156" name="Content Placeholder 7"/>
          <p:cNvSpPr txBox="1"/>
          <p:nvPr>
            <p:ph type="body" idx="1"/>
          </p:nvPr>
        </p:nvSpPr>
        <p:spPr>
          <a:xfrm>
            <a:off x="838200" y="1753179"/>
            <a:ext cx="10515600" cy="3914776"/>
          </a:xfrm>
          <a:prstGeom prst="rect">
            <a:avLst/>
          </a:prstGeom>
        </p:spPr>
        <p:txBody>
          <a:bodyPr anchor="ctr"/>
          <a:lstStyle/>
          <a:p>
            <a:pPr marL="166271" indent="-166271" defTabSz="665090">
              <a:spcBef>
                <a:spcPts val="600"/>
              </a:spcBef>
              <a:defRPr sz="2100">
                <a:latin typeface="Cambria"/>
                <a:ea typeface="Cambria"/>
                <a:cs typeface="Cambria"/>
                <a:sym typeface="Cambria"/>
              </a:defRPr>
            </a:pPr>
            <a:r>
              <a:t>Comprender la importancia de la gratitud a Dios como una expresión de adoración por las bendiciones que nos da. Asimismo, no se debe olvidar que la verdadera ofrenda a Dios es aquella que respeta la vida. La vida es un regalo sagrado que hay que valorar.</a:t>
            </a:r>
          </a:p>
          <a:p>
            <a:pPr marL="166271" indent="-166271" defTabSz="665090">
              <a:spcBef>
                <a:spcPts val="600"/>
              </a:spcBef>
              <a:defRPr sz="2100">
                <a:latin typeface="Cambria"/>
                <a:ea typeface="Cambria"/>
                <a:cs typeface="Cambria"/>
                <a:sym typeface="Cambria"/>
              </a:defRPr>
            </a:pPr>
            <a:r>
              <a:t>Los seres humanos han sido creados por Dios para cuidarse y protegerse mutuamente, no para violentarse. Somos llamados a honrar la vida. Como cristianos y cristianas debemos comprender que las garras de la violencia deshumanizan y distorsionan la identidad otorgada por Dios al ser humano. Poco a poco la rebeldía contra Dios se va transformado en rebeldía contra el hermano y viceversa.</a:t>
            </a:r>
          </a:p>
        </p:txBody>
      </p:sp>
      <p:pic>
        <p:nvPicPr>
          <p:cNvPr id="157" name="ed 2025.png" descr="ed 2025.png"/>
          <p:cNvPicPr>
            <a:picLocks noChangeAspect="1"/>
          </p:cNvPicPr>
          <p:nvPr/>
        </p:nvPicPr>
        <p:blipFill>
          <a:blip r:embed="rId3">
            <a:extLst/>
          </a:blip>
          <a:srcRect l="52925" t="6479" r="0" b="67314"/>
          <a:stretch>
            <a:fillRect/>
          </a:stretch>
        </p:blipFill>
        <p:spPr>
          <a:xfrm>
            <a:off x="9892506" y="5878512"/>
            <a:ext cx="2142672" cy="841435"/>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60" name="Content Placeholder 7"/>
          <p:cNvSpPr txBox="1"/>
          <p:nvPr>
            <p:ph type="body" idx="1"/>
          </p:nvPr>
        </p:nvSpPr>
        <p:spPr>
          <a:xfrm>
            <a:off x="838200" y="1909555"/>
            <a:ext cx="10515600" cy="3914776"/>
          </a:xfrm>
          <a:prstGeom prst="rect">
            <a:avLst/>
          </a:prstGeom>
        </p:spPr>
        <p:txBody>
          <a:bodyPr anchor="ctr"/>
          <a:lstStyle/>
          <a:p>
            <a:pPr marL="123032" indent="-123032" defTabSz="492143">
              <a:spcBef>
                <a:spcPts val="400"/>
              </a:spcBef>
              <a:defRPr sz="2200">
                <a:latin typeface="Cambria"/>
                <a:ea typeface="Cambria"/>
                <a:cs typeface="Cambria"/>
                <a:sym typeface="Cambria"/>
              </a:defRPr>
            </a:pPr>
            <a:r>
              <a:t>La vida es un regalo sagrado que hay que valorar y respetar. Nadie tiene derecho a maltratar a ningún ser vivo. Mucho menos justificar la violencia. </a:t>
            </a:r>
          </a:p>
          <a:p>
            <a:pPr marL="123032" indent="-123032" defTabSz="492143">
              <a:spcBef>
                <a:spcPts val="400"/>
              </a:spcBef>
              <a:defRPr sz="2200">
                <a:latin typeface="Cambria"/>
                <a:ea typeface="Cambria"/>
                <a:cs typeface="Cambria"/>
                <a:sym typeface="Cambria"/>
              </a:defRPr>
            </a:pPr>
            <a:r>
              <a:t>La historia bíblica nos enseña que todo acto de rebeldía contra el hermano nos distancia de la sagrada presencia de Dios. Caín lamenta su condición al reconocer «tendré que vagar por el mundo lejos de tu presencia». No es cierto que el Señor está en todos lados. Dios no está donde reina el odio y donde se planifica lacerar la dignidad del prójimo.</a:t>
            </a:r>
          </a:p>
        </p:txBody>
      </p:sp>
      <p:pic>
        <p:nvPicPr>
          <p:cNvPr id="161" name="ed 2025.png" descr="ed 2025.png"/>
          <p:cNvPicPr>
            <a:picLocks noChangeAspect="1"/>
          </p:cNvPicPr>
          <p:nvPr/>
        </p:nvPicPr>
        <p:blipFill>
          <a:blip r:embed="rId3">
            <a:extLst/>
          </a:blip>
          <a:srcRect l="52925" t="6479" r="0" b="67314"/>
          <a:stretch>
            <a:fillRect/>
          </a:stretch>
        </p:blipFill>
        <p:spPr>
          <a:xfrm>
            <a:off x="9892506" y="5878512"/>
            <a:ext cx="2142672" cy="841435"/>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64"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Oh, santo Dios, que engendras vida, paz y amor. Permite que tu Santo Espíritu nos haga comprender la responsabilidad que tenemos de cuidar a nuestros hermanos y hermanas. Por favor, danos la fuerza para no caer en la tentación de justificar la violencia, sino que seamos promotores de tu paz y amor para con todos los seres humanos. Permite, Señor, que nuestras voces sean de justicia conforme a tu reino. Te suplicamos nos libres de las actitudes que abren camino a la violencia. Haznos gente de paz. En Cristo Jesús. Amén.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2000248"/>
            <a:ext cx="10515600" cy="3929070"/>
          </a:xfrm>
          <a:prstGeom prst="rect">
            <a:avLst/>
          </a:prstGeom>
        </p:spPr>
        <p:txBody>
          <a:bodyPr anchor="ctr"/>
          <a:lstStyle/>
          <a:p>
            <a:pPr>
              <a:defRPr sz="2400">
                <a:latin typeface="Cambria"/>
                <a:ea typeface="Cambria"/>
                <a:cs typeface="Cambria"/>
                <a:sym typeface="Cambria"/>
              </a:defRPr>
            </a:pPr>
            <a:r>
              <a:t>Comprender la importancia de la gratitud a Dios como una expresión de adoración por las bendiciones que él nos da. </a:t>
            </a:r>
          </a:p>
          <a:p>
            <a:pPr>
              <a:defRPr sz="2400">
                <a:latin typeface="Cambria"/>
                <a:ea typeface="Cambria"/>
                <a:cs typeface="Cambria"/>
                <a:sym typeface="Cambria"/>
              </a:defRPr>
            </a:pPr>
            <a:r>
              <a:t>Comprender que toda violencia cometida contra otra persona es un acto que se opone a la justicia del reino de Dios, por ende, es pecado.</a:t>
            </a:r>
          </a:p>
          <a:p>
            <a:pPr>
              <a:defRPr sz="2400">
                <a:latin typeface="Cambria"/>
                <a:ea typeface="Cambria"/>
                <a:cs typeface="Cambria"/>
                <a:sym typeface="Cambria"/>
              </a:defRPr>
            </a:pPr>
            <a:r>
              <a:t>Validar nuestra responsabilidad cristiana al asumir la defensa y el cuidado de las víctimas de violencia resistiendo todo intento de justificar este mal social. </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72" cy="841434"/>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16"/>
            <a:ext cx="12192000" cy="5753521"/>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24026" indent="-224026" defTabSz="896111">
              <a:spcBef>
                <a:spcPts val="900"/>
              </a:spcBef>
              <a:defRPr cap="all" sz="2300">
                <a:latin typeface="Cambria"/>
                <a:ea typeface="Cambria"/>
                <a:cs typeface="Cambria"/>
                <a:sym typeface="Cambria"/>
              </a:defRPr>
            </a:pPr>
            <a:r>
              <a:t>Caín: </a:t>
            </a:r>
            <a:r>
              <a:rPr cap="none"/>
              <a:t>Nombre que significa «obrero, artesano o lanza». Fue el primer hijo de Adán y Eva que se desempeñó como un agricultor diestro. Debido a su oficio está vinculado con la cultura sedentaria o semisedentaria. </a:t>
            </a:r>
            <a:endParaRPr cap="none"/>
          </a:p>
          <a:p>
            <a:pPr marL="224026" indent="-224026" defTabSz="896111">
              <a:spcBef>
                <a:spcPts val="900"/>
              </a:spcBef>
              <a:defRPr cap="all" sz="2300">
                <a:latin typeface="Cambria"/>
                <a:ea typeface="Cambria"/>
                <a:cs typeface="Cambria"/>
                <a:sym typeface="Cambria"/>
              </a:defRPr>
            </a:pPr>
            <a:r>
              <a:t>Abel: </a:t>
            </a:r>
            <a:r>
              <a:rPr cap="none"/>
              <a:t>Segundo hijo de Adán y Eva cuyo nombre significa «soplo» la vida nómada. Su asesinato se ha convertido en símbolo de la sangre derramada por los inocentes y víctimas de la violencia.</a:t>
            </a:r>
            <a:endParaRPr cap="none"/>
          </a:p>
          <a:p>
            <a:pPr marL="224026" indent="-224026" defTabSz="896111">
              <a:spcBef>
                <a:spcPts val="900"/>
              </a:spcBef>
              <a:defRPr cap="all" sz="2300">
                <a:latin typeface="Cambria"/>
                <a:ea typeface="Cambria"/>
                <a:cs typeface="Cambria"/>
                <a:sym typeface="Cambria"/>
              </a:defRPr>
            </a:pPr>
            <a:r>
              <a:t>Ofrenda: </a:t>
            </a:r>
            <a:r>
              <a:rPr cap="none"/>
              <a:t>Entrega de un don o sacrificio que se hace ante Dios para solicitar su perdón o auxilio y como señal de agradecimiento por sus bendiciones y bondades. También se realiza para cumplir con una obligación o un juramento.</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72" cy="841435"/>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1933467"/>
            <a:ext cx="5181600" cy="4162443"/>
          </a:xfrm>
          <a:prstGeom prst="rect">
            <a:avLst/>
          </a:prstGeom>
        </p:spPr>
        <p:txBody>
          <a:bodyPr/>
          <a:lstStyle/>
          <a:p>
            <a:pPr marL="0" indent="0" defTabSz="751375">
              <a:spcBef>
                <a:spcPts val="600"/>
              </a:spcBef>
              <a:buSzTx/>
              <a:buNone/>
              <a:defRPr sz="2200">
                <a:latin typeface="Cambria"/>
                <a:ea typeface="Cambria"/>
                <a:cs typeface="Cambria"/>
                <a:sym typeface="Cambria"/>
              </a:defRPr>
            </a:pPr>
            <a:r>
              <a:t>RVR</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1 Conoció Adán a su mujer Eva, la cual concibió y dio a luz a Caín, y dijo: «Por voluntad de Jehová he adquirido un varón.» </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2 Después dio a luz a su hermano Abel. Fue Abel pastor de ovejas y Caín, labrador de la tierra.</a:t>
            </a:r>
          </a:p>
        </p:txBody>
      </p:sp>
      <p:sp>
        <p:nvSpPr>
          <p:cNvPr id="109" name="Content Placeholder 11"/>
          <p:cNvSpPr txBox="1"/>
          <p:nvPr/>
        </p:nvSpPr>
        <p:spPr>
          <a:xfrm>
            <a:off x="6213224" y="1933467"/>
            <a:ext cx="509016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62037">
              <a:lnSpc>
                <a:spcPct val="90000"/>
              </a:lnSpc>
              <a:spcBef>
                <a:spcPts val="300"/>
              </a:spcBef>
              <a:defRPr sz="2200">
                <a:latin typeface="Cambria"/>
                <a:ea typeface="Cambria"/>
                <a:cs typeface="Cambria"/>
                <a:sym typeface="Cambria"/>
              </a:defRPr>
            </a:pPr>
            <a:r>
              <a:t>VP</a:t>
            </a:r>
          </a:p>
          <a:p>
            <a:pPr defTabSz="662037">
              <a:lnSpc>
                <a:spcPct val="90000"/>
              </a:lnSpc>
              <a:spcBef>
                <a:spcPts val="300"/>
              </a:spcBef>
              <a:defRPr sz="2200">
                <a:latin typeface="Cambria"/>
                <a:ea typeface="Cambria"/>
                <a:cs typeface="Cambria"/>
                <a:sym typeface="Cambria"/>
              </a:defRPr>
            </a:pPr>
          </a:p>
          <a:p>
            <a:pPr defTabSz="662037">
              <a:lnSpc>
                <a:spcPct val="90000"/>
              </a:lnSpc>
              <a:spcBef>
                <a:spcPts val="300"/>
              </a:spcBef>
              <a:defRPr sz="2200">
                <a:latin typeface="Cambria"/>
                <a:ea typeface="Cambria"/>
                <a:cs typeface="Cambria"/>
                <a:sym typeface="Cambria"/>
              </a:defRPr>
            </a:pPr>
            <a:r>
              <a:t>1 El hombre se unió con su esposa Eva. Ella quedó embarazada y dio a luz a su hijo Caín, y dijo: «Ya tengo un hijo varón. El Señor me lo ha dado.» </a:t>
            </a:r>
          </a:p>
          <a:p>
            <a:pPr defTabSz="662037">
              <a:lnSpc>
                <a:spcPct val="90000"/>
              </a:lnSpc>
              <a:spcBef>
                <a:spcPts val="300"/>
              </a:spcBef>
              <a:defRPr sz="2200">
                <a:latin typeface="Cambria"/>
                <a:ea typeface="Cambria"/>
                <a:cs typeface="Cambria"/>
                <a:sym typeface="Cambria"/>
              </a:defRPr>
            </a:pPr>
          </a:p>
          <a:p>
            <a:pPr defTabSz="662037">
              <a:lnSpc>
                <a:spcPct val="90000"/>
              </a:lnSpc>
              <a:spcBef>
                <a:spcPts val="300"/>
              </a:spcBef>
              <a:defRPr sz="2200">
                <a:latin typeface="Cambria"/>
                <a:ea typeface="Cambria"/>
                <a:cs typeface="Cambria"/>
                <a:sym typeface="Cambria"/>
              </a:defRPr>
            </a:pPr>
            <a:r>
              <a:t>2  Después dio a luz a Abel, hermano de Caín. Abel se dedicó a criar ovejas, y Caín se dedicó a cultivar la tierra.</a:t>
            </a:r>
          </a:p>
        </p:txBody>
      </p:sp>
      <p:sp>
        <p:nvSpPr>
          <p:cNvPr id="110"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4.1-2</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72" cy="841435"/>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88"/>
            <a:ext cx="5181600" cy="4162436"/>
          </a:xfrm>
          <a:prstGeom prst="rect">
            <a:avLst/>
          </a:prstGeom>
        </p:spPr>
        <p:txBody>
          <a:bodyPr/>
          <a:lstStyle/>
          <a:p>
            <a:pPr marL="0" indent="0" defTabSz="834628">
              <a:spcBef>
                <a:spcPts val="600"/>
              </a:spcBef>
              <a:buSzTx/>
              <a:buNone/>
              <a:defRPr sz="2300">
                <a:latin typeface="Cambria"/>
                <a:ea typeface="Cambria"/>
                <a:cs typeface="Cambria"/>
                <a:sym typeface="Cambria"/>
              </a:defRPr>
            </a:pPr>
            <a:r>
              <a:t>RVR</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3 Pasado un tiempo, Caín trajo del fruto de la tierra una ofrenda a Jehová. </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4 Y Abel trajo también de los primogénitos de sus ovejas, y de la grasa de ellas. Y miró Jehová con agrado a Abel y a su ofrenda; </a:t>
            </a:r>
          </a:p>
        </p:txBody>
      </p:sp>
      <p:sp>
        <p:nvSpPr>
          <p:cNvPr id="115" name="Content Placeholder 11"/>
          <p:cNvSpPr txBox="1"/>
          <p:nvPr/>
        </p:nvSpPr>
        <p:spPr>
          <a:xfrm>
            <a:off x="6262391" y="2024488"/>
            <a:ext cx="5090168" cy="41624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79735">
              <a:lnSpc>
                <a:spcPct val="90000"/>
              </a:lnSpc>
              <a:spcBef>
                <a:spcPts val="500"/>
              </a:spcBef>
              <a:defRPr sz="2300">
                <a:latin typeface="Cambria"/>
                <a:ea typeface="Cambria"/>
                <a:cs typeface="Cambria"/>
                <a:sym typeface="Cambria"/>
              </a:defRPr>
            </a:pPr>
            <a:r>
              <a:t>VP</a:t>
            </a:r>
          </a:p>
          <a:p>
            <a:pPr defTabSz="679735">
              <a:lnSpc>
                <a:spcPct val="90000"/>
              </a:lnSpc>
              <a:spcBef>
                <a:spcPts val="500"/>
              </a:spcBef>
              <a:defRPr sz="2300">
                <a:latin typeface="Cambria"/>
                <a:ea typeface="Cambria"/>
                <a:cs typeface="Cambria"/>
                <a:sym typeface="Cambria"/>
              </a:defRPr>
            </a:pPr>
          </a:p>
          <a:p>
            <a:pPr defTabSz="679735">
              <a:lnSpc>
                <a:spcPct val="90000"/>
              </a:lnSpc>
              <a:spcBef>
                <a:spcPts val="500"/>
              </a:spcBef>
              <a:defRPr sz="2300">
                <a:latin typeface="Cambria"/>
                <a:ea typeface="Cambria"/>
                <a:cs typeface="Cambria"/>
                <a:sym typeface="Cambria"/>
              </a:defRPr>
            </a:pPr>
            <a:r>
              <a:t>3 Pasó el tiempo, y un día Caín llevó al Señor una ofrenda del producto de su cosecha. </a:t>
            </a:r>
          </a:p>
          <a:p>
            <a:pPr defTabSz="679735">
              <a:lnSpc>
                <a:spcPct val="90000"/>
              </a:lnSpc>
              <a:spcBef>
                <a:spcPts val="500"/>
              </a:spcBef>
              <a:defRPr sz="2300">
                <a:latin typeface="Cambria"/>
                <a:ea typeface="Cambria"/>
                <a:cs typeface="Cambria"/>
                <a:sym typeface="Cambria"/>
              </a:defRPr>
            </a:pPr>
          </a:p>
          <a:p>
            <a:pPr defTabSz="679735">
              <a:lnSpc>
                <a:spcPct val="90000"/>
              </a:lnSpc>
              <a:spcBef>
                <a:spcPts val="500"/>
              </a:spcBef>
              <a:defRPr sz="2300">
                <a:latin typeface="Cambria"/>
                <a:ea typeface="Cambria"/>
                <a:cs typeface="Cambria"/>
                <a:sym typeface="Cambria"/>
              </a:defRPr>
            </a:pPr>
            <a:r>
              <a:t>4 También Abel llevó al Señor las primeras y mejores crías de sus ovejas. El Señor miró con agrado a Abel y a su ofrenda, </a:t>
            </a:r>
          </a:p>
        </p:txBody>
      </p:sp>
      <p:sp>
        <p:nvSpPr>
          <p:cNvPr id="11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4.3-4</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72" cy="841435"/>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1"/>
            <a:ext cx="5181600" cy="4162436"/>
          </a:xfrm>
          <a:prstGeom prst="rect">
            <a:avLst/>
          </a:prstGeom>
        </p:spPr>
        <p:txBody>
          <a:bodyPr/>
          <a:lstStyle/>
          <a:p>
            <a:pPr marL="0" indent="0" defTabSz="549187">
              <a:spcBef>
                <a:spcPts val="500"/>
              </a:spcBef>
              <a:buSzTx/>
              <a:buNone/>
              <a:defRPr sz="2300">
                <a:latin typeface="Cambria"/>
                <a:ea typeface="Cambria"/>
                <a:cs typeface="Cambria"/>
                <a:sym typeface="Cambria"/>
              </a:defRPr>
            </a:pPr>
            <a:r>
              <a:t>RVR</a:t>
            </a:r>
          </a:p>
          <a:p>
            <a:pPr marL="0" indent="0" defTabSz="549187">
              <a:spcBef>
                <a:spcPts val="500"/>
              </a:spcBef>
              <a:buSzTx/>
              <a:buNone/>
              <a:defRPr sz="2300">
                <a:latin typeface="Cambria"/>
                <a:ea typeface="Cambria"/>
                <a:cs typeface="Cambria"/>
                <a:sym typeface="Cambria"/>
              </a:defRPr>
            </a:pPr>
          </a:p>
          <a:p>
            <a:pPr marL="0" indent="0" defTabSz="549187">
              <a:spcBef>
                <a:spcPts val="500"/>
              </a:spcBef>
              <a:buSzTx/>
              <a:buNone/>
              <a:defRPr sz="2300">
                <a:latin typeface="Cambria"/>
                <a:ea typeface="Cambria"/>
                <a:cs typeface="Cambria"/>
                <a:sym typeface="Cambria"/>
              </a:defRPr>
            </a:pPr>
            <a:r>
              <a:t>5 pero no miró con agrado a Caín ni a su ofrenda, por lo cual Caín se enojó en gran manera y decayó su semblante. </a:t>
            </a:r>
          </a:p>
          <a:p>
            <a:pPr marL="0" indent="0" defTabSz="549187">
              <a:spcBef>
                <a:spcPts val="500"/>
              </a:spcBef>
              <a:buSzTx/>
              <a:buNone/>
              <a:defRPr sz="2300">
                <a:latin typeface="Cambria"/>
                <a:ea typeface="Cambria"/>
                <a:cs typeface="Cambria"/>
                <a:sym typeface="Cambria"/>
              </a:defRPr>
            </a:pPr>
          </a:p>
          <a:p>
            <a:pPr marL="0" indent="0" defTabSz="549187">
              <a:spcBef>
                <a:spcPts val="500"/>
              </a:spcBef>
              <a:buSzTx/>
              <a:buNone/>
              <a:defRPr sz="2300">
                <a:latin typeface="Cambria"/>
                <a:ea typeface="Cambria"/>
                <a:cs typeface="Cambria"/>
                <a:sym typeface="Cambria"/>
              </a:defRPr>
            </a:pPr>
            <a:r>
              <a:t>6 Entonces Jehová dijo a Caín: —¿Por qué te has enojado y por qué ha decaído tu semblante? </a:t>
            </a:r>
          </a:p>
        </p:txBody>
      </p:sp>
      <p:sp>
        <p:nvSpPr>
          <p:cNvPr id="121" name="Content Placeholder 11"/>
          <p:cNvSpPr txBox="1"/>
          <p:nvPr/>
        </p:nvSpPr>
        <p:spPr>
          <a:xfrm>
            <a:off x="6197569" y="2204952"/>
            <a:ext cx="5090167" cy="416243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593246">
              <a:lnSpc>
                <a:spcPct val="90000"/>
              </a:lnSpc>
              <a:spcBef>
                <a:spcPts val="600"/>
              </a:spcBef>
              <a:defRPr sz="2300">
                <a:latin typeface="Cambria"/>
                <a:ea typeface="Cambria"/>
                <a:cs typeface="Cambria"/>
                <a:sym typeface="Cambria"/>
              </a:defRPr>
            </a:pPr>
            <a:r>
              <a:t>VP</a:t>
            </a:r>
          </a:p>
          <a:p>
            <a:pPr defTabSz="593246">
              <a:lnSpc>
                <a:spcPct val="90000"/>
              </a:lnSpc>
              <a:spcBef>
                <a:spcPts val="600"/>
              </a:spcBef>
              <a:defRPr sz="2300">
                <a:latin typeface="Cambria"/>
                <a:ea typeface="Cambria"/>
                <a:cs typeface="Cambria"/>
                <a:sym typeface="Cambria"/>
              </a:defRPr>
            </a:pPr>
          </a:p>
          <a:p>
            <a:pPr defTabSz="593246">
              <a:lnSpc>
                <a:spcPct val="90000"/>
              </a:lnSpc>
              <a:spcBef>
                <a:spcPts val="600"/>
              </a:spcBef>
              <a:defRPr sz="2300">
                <a:latin typeface="Cambria"/>
                <a:ea typeface="Cambria"/>
                <a:cs typeface="Cambria"/>
                <a:sym typeface="Cambria"/>
              </a:defRPr>
            </a:pPr>
            <a:r>
              <a:t>5 pero no miró así a Caín ni a su ofrenda, por lo que Caín se enojó muchísimo y puso muy mala cara</a:t>
            </a:r>
          </a:p>
          <a:p>
            <a:pPr defTabSz="593246">
              <a:lnSpc>
                <a:spcPct val="90000"/>
              </a:lnSpc>
              <a:spcBef>
                <a:spcPts val="600"/>
              </a:spcBef>
              <a:defRPr sz="2300">
                <a:latin typeface="Cambria"/>
                <a:ea typeface="Cambria"/>
                <a:cs typeface="Cambria"/>
                <a:sym typeface="Cambria"/>
              </a:defRPr>
            </a:pPr>
          </a:p>
          <a:p>
            <a:pPr defTabSz="593246">
              <a:lnSpc>
                <a:spcPct val="90000"/>
              </a:lnSpc>
              <a:spcBef>
                <a:spcPts val="600"/>
              </a:spcBef>
              <a:defRPr sz="2300">
                <a:latin typeface="Cambria"/>
                <a:ea typeface="Cambria"/>
                <a:cs typeface="Cambria"/>
                <a:sym typeface="Cambria"/>
              </a:defRPr>
            </a:pPr>
            <a:r>
              <a:t>6 Entonces el Señor le dijo: «¿Por qué te enojas y pones tan mala cara?</a:t>
            </a:r>
          </a:p>
        </p:txBody>
      </p:sp>
      <p:sp>
        <p:nvSpPr>
          <p:cNvPr id="12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4.5-6</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72" cy="841435"/>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000">
                <a:latin typeface="Cambria"/>
                <a:ea typeface="Cambria"/>
                <a:cs typeface="Cambria"/>
                <a:sym typeface="Cambria"/>
              </a:defRPr>
            </a:pPr>
            <a:r>
              <a:t>RVR</a:t>
            </a:r>
          </a:p>
          <a:p>
            <a:pPr marL="0" indent="0" defTabSz="643659">
              <a:spcBef>
                <a:spcPts val="600"/>
              </a:spcBef>
              <a:buSzTx/>
              <a:buNone/>
              <a:defRPr sz="2000">
                <a:latin typeface="Cambria"/>
                <a:ea typeface="Cambria"/>
                <a:cs typeface="Cambria"/>
                <a:sym typeface="Cambria"/>
              </a:defRPr>
            </a:pPr>
          </a:p>
          <a:p>
            <a:pPr marL="0" indent="0" defTabSz="643659">
              <a:spcBef>
                <a:spcPts val="600"/>
              </a:spcBef>
              <a:buSzTx/>
              <a:buNone/>
              <a:defRPr sz="2000">
                <a:latin typeface="Cambria"/>
                <a:ea typeface="Cambria"/>
                <a:cs typeface="Cambria"/>
                <a:sym typeface="Cambria"/>
              </a:defRPr>
            </a:pPr>
            <a:r>
              <a:t>7 Si hicieras lo bueno, ¿no serías enaltecido?; pero si no lo haces, el pecado está a la puerta, acechando. Con todo, tú lo dominarás.</a:t>
            </a:r>
          </a:p>
          <a:p>
            <a:pPr marL="0" indent="0" defTabSz="643659">
              <a:spcBef>
                <a:spcPts val="600"/>
              </a:spcBef>
              <a:buSzTx/>
              <a:buNone/>
              <a:defRPr sz="2000">
                <a:latin typeface="Cambria"/>
                <a:ea typeface="Cambria"/>
                <a:cs typeface="Cambria"/>
                <a:sym typeface="Cambria"/>
              </a:defRPr>
            </a:pPr>
          </a:p>
          <a:p>
            <a:pPr marL="0" indent="0" defTabSz="643659">
              <a:spcBef>
                <a:spcPts val="600"/>
              </a:spcBef>
              <a:buSzTx/>
              <a:buNone/>
              <a:defRPr sz="2000">
                <a:latin typeface="Cambria"/>
                <a:ea typeface="Cambria"/>
                <a:cs typeface="Cambria"/>
                <a:sym typeface="Cambria"/>
              </a:defRPr>
            </a:pPr>
            <a:r>
              <a:t>8 Caín dijo a su hermano Abel: «Salgamos al campo.» Y aconteció que estando ellos en el campo, Caín se levantó contra su hermano Abel y lo mató. </a:t>
            </a:r>
          </a:p>
        </p:txBody>
      </p:sp>
      <p:sp>
        <p:nvSpPr>
          <p:cNvPr id="127" name="Content Placeholder 11"/>
          <p:cNvSpPr txBox="1"/>
          <p:nvPr/>
        </p:nvSpPr>
        <p:spPr>
          <a:xfrm>
            <a:off x="6217917" y="2056865"/>
            <a:ext cx="5090167" cy="416244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17244">
              <a:lnSpc>
                <a:spcPct val="90000"/>
              </a:lnSpc>
              <a:spcBef>
                <a:spcPts val="600"/>
              </a:spcBef>
              <a:defRPr sz="2000">
                <a:latin typeface="Cambria"/>
                <a:ea typeface="Cambria"/>
                <a:cs typeface="Cambria"/>
                <a:sym typeface="Cambria"/>
              </a:defRPr>
            </a:pPr>
            <a:r>
              <a:t>VP</a:t>
            </a:r>
          </a:p>
          <a:p>
            <a:pPr defTabSz="717244">
              <a:lnSpc>
                <a:spcPct val="90000"/>
              </a:lnSpc>
              <a:spcBef>
                <a:spcPts val="600"/>
              </a:spcBef>
              <a:defRPr sz="2000">
                <a:latin typeface="Cambria"/>
                <a:ea typeface="Cambria"/>
                <a:cs typeface="Cambria"/>
                <a:sym typeface="Cambria"/>
              </a:defRPr>
            </a:pPr>
          </a:p>
          <a:p>
            <a:pPr defTabSz="717244">
              <a:lnSpc>
                <a:spcPct val="90000"/>
              </a:lnSpc>
              <a:spcBef>
                <a:spcPts val="600"/>
              </a:spcBef>
              <a:defRPr sz="2000">
                <a:latin typeface="Cambria"/>
                <a:ea typeface="Cambria"/>
                <a:cs typeface="Cambria"/>
                <a:sym typeface="Cambria"/>
              </a:defRPr>
            </a:pPr>
            <a:r>
              <a:t>7 Si hicieras lo bueno, podrías levantar la cara; pero como no lo haces, el pecado está esperando el momento de dominarte. Sin embargo, tú puedes dominarlo a él.»</a:t>
            </a:r>
          </a:p>
          <a:p>
            <a:pPr defTabSz="717244">
              <a:lnSpc>
                <a:spcPct val="90000"/>
              </a:lnSpc>
              <a:spcBef>
                <a:spcPts val="600"/>
              </a:spcBef>
              <a:defRPr sz="2000">
                <a:latin typeface="Cambria"/>
                <a:ea typeface="Cambria"/>
                <a:cs typeface="Cambria"/>
                <a:sym typeface="Cambria"/>
              </a:defRPr>
            </a:pPr>
          </a:p>
          <a:p>
            <a:pPr defTabSz="717244">
              <a:lnSpc>
                <a:spcPct val="90000"/>
              </a:lnSpc>
              <a:spcBef>
                <a:spcPts val="600"/>
              </a:spcBef>
              <a:defRPr sz="2000">
                <a:latin typeface="Cambria"/>
                <a:ea typeface="Cambria"/>
                <a:cs typeface="Cambria"/>
                <a:sym typeface="Cambria"/>
              </a:defRPr>
            </a:pPr>
            <a:r>
              <a:t>8 Un día, Caín invitó a su hermano Abel a dar un paseo, y cuando los dos estaban ya en el campo, Caín atacó a su hermano Abel y lo mató. </a:t>
            </a:r>
          </a:p>
        </p:txBody>
      </p:sp>
      <p:sp>
        <p:nvSpPr>
          <p:cNvPr id="128"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4.7-8</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72" cy="841435"/>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ed 2025.png" descr="ed 2025.png"/>
          <p:cNvPicPr>
            <a:picLocks noChangeAspect="1"/>
          </p:cNvPicPr>
          <p:nvPr/>
        </p:nvPicPr>
        <p:blipFill>
          <a:blip r:embed="rId2">
            <a:extLst/>
          </a:blip>
          <a:srcRect l="52925" t="6479" r="0" b="67314"/>
          <a:stretch>
            <a:fillRect/>
          </a:stretch>
        </p:blipFill>
        <p:spPr>
          <a:xfrm>
            <a:off x="9892506" y="5878512"/>
            <a:ext cx="2142672" cy="841435"/>
          </a:xfrm>
          <a:prstGeom prst="rect">
            <a:avLst/>
          </a:prstGeom>
          <a:ln w="12700">
            <a:miter lim="400000"/>
          </a:ln>
        </p:spPr>
      </p:pic>
      <p:pic>
        <p:nvPicPr>
          <p:cNvPr id="132" name="Picture 8" descr="Picture 8"/>
          <p:cNvPicPr>
            <a:picLocks noChangeAspect="1"/>
          </p:cNvPicPr>
          <p:nvPr/>
        </p:nvPicPr>
        <p:blipFill>
          <a:blip r:embed="rId3">
            <a:extLst/>
          </a:blip>
          <a:srcRect l="0" t="0" r="0" b="13349"/>
          <a:stretch>
            <a:fillRect/>
          </a:stretch>
        </p:blipFill>
        <p:spPr>
          <a:xfrm>
            <a:off x="0" y="73572"/>
            <a:ext cx="12192000" cy="5942388"/>
          </a:xfrm>
          <a:prstGeom prst="rect">
            <a:avLst/>
          </a:prstGeom>
          <a:ln w="12700">
            <a:miter lim="400000"/>
          </a:ln>
        </p:spPr>
      </p:pic>
      <p:sp>
        <p:nvSpPr>
          <p:cNvPr id="133" name="Content Placeholder 10"/>
          <p:cNvSpPr txBox="1"/>
          <p:nvPr>
            <p:ph type="body" sz="half" idx="1"/>
          </p:nvPr>
        </p:nvSpPr>
        <p:spPr>
          <a:xfrm>
            <a:off x="838200" y="2017941"/>
            <a:ext cx="5181600" cy="4162427"/>
          </a:xfrm>
          <a:prstGeom prst="rect">
            <a:avLst/>
          </a:prstGeom>
        </p:spPr>
        <p:txBody>
          <a:bodyPr/>
          <a:lstStyle/>
          <a:p>
            <a:pPr marL="0" indent="0" defTabSz="705350">
              <a:spcBef>
                <a:spcPts val="600"/>
              </a:spcBef>
              <a:buSzTx/>
              <a:buNone/>
              <a:defRPr sz="2000">
                <a:latin typeface="Cambria"/>
                <a:ea typeface="Cambria"/>
                <a:cs typeface="Cambria"/>
                <a:sym typeface="Cambria"/>
              </a:defRPr>
            </a:pPr>
            <a:r>
              <a:t>RVR</a:t>
            </a:r>
          </a:p>
          <a:p>
            <a:pPr marL="0" indent="0" defTabSz="705350">
              <a:spcBef>
                <a:spcPts val="600"/>
              </a:spcBef>
              <a:buSzTx/>
              <a:buNone/>
              <a:defRPr sz="2000">
                <a:latin typeface="Cambria"/>
                <a:ea typeface="Cambria"/>
                <a:cs typeface="Cambria"/>
                <a:sym typeface="Cambria"/>
              </a:defRPr>
            </a:pPr>
          </a:p>
          <a:p>
            <a:pPr marL="0" indent="0" defTabSz="705350">
              <a:spcBef>
                <a:spcPts val="600"/>
              </a:spcBef>
              <a:buSzTx/>
              <a:buNone/>
              <a:defRPr sz="2000">
                <a:latin typeface="Cambria"/>
                <a:ea typeface="Cambria"/>
                <a:cs typeface="Cambria"/>
                <a:sym typeface="Cambria"/>
              </a:defRPr>
            </a:pPr>
            <a:r>
              <a:t>9 Entonces Jehová preguntó a Caín: —¿Dónde está Abel, tu hermano? Y él respondió: —No sé. ¿Soy yo acaso guarda de mi hermano?</a:t>
            </a:r>
          </a:p>
          <a:p>
            <a:pPr marL="0" indent="0" defTabSz="705350">
              <a:spcBef>
                <a:spcPts val="600"/>
              </a:spcBef>
              <a:buSzTx/>
              <a:buNone/>
              <a:defRPr sz="2000">
                <a:latin typeface="Cambria"/>
                <a:ea typeface="Cambria"/>
                <a:cs typeface="Cambria"/>
                <a:sym typeface="Cambria"/>
              </a:defRPr>
            </a:pPr>
          </a:p>
          <a:p>
            <a:pPr marL="0" indent="0" defTabSz="705350">
              <a:spcBef>
                <a:spcPts val="600"/>
              </a:spcBef>
              <a:buSzTx/>
              <a:buNone/>
              <a:defRPr sz="2000">
                <a:latin typeface="Cambria"/>
                <a:ea typeface="Cambria"/>
                <a:cs typeface="Cambria"/>
                <a:sym typeface="Cambria"/>
              </a:defRPr>
            </a:pPr>
            <a:r>
              <a:t>10 Jehová le dijo: —¿Qué has hecho? La voz de la sangre de tu hermano clama a mí desde la tierra. </a:t>
            </a:r>
          </a:p>
        </p:txBody>
      </p:sp>
      <p:sp>
        <p:nvSpPr>
          <p:cNvPr id="134"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60445">
              <a:lnSpc>
                <a:spcPct val="90000"/>
              </a:lnSpc>
              <a:spcBef>
                <a:spcPts val="500"/>
              </a:spcBef>
              <a:defRPr sz="2000">
                <a:latin typeface="Cambria"/>
                <a:ea typeface="Cambria"/>
                <a:cs typeface="Cambria"/>
                <a:sym typeface="Cambria"/>
              </a:defRPr>
            </a:pPr>
            <a:r>
              <a:t>VP</a:t>
            </a:r>
          </a:p>
          <a:p>
            <a:pPr defTabSz="760445">
              <a:lnSpc>
                <a:spcPct val="90000"/>
              </a:lnSpc>
              <a:spcBef>
                <a:spcPts val="500"/>
              </a:spcBef>
              <a:defRPr sz="2000">
                <a:latin typeface="Cambria"/>
                <a:ea typeface="Cambria"/>
                <a:cs typeface="Cambria"/>
                <a:sym typeface="Cambria"/>
              </a:defRPr>
            </a:pPr>
          </a:p>
          <a:p>
            <a:pPr defTabSz="760445">
              <a:lnSpc>
                <a:spcPct val="90000"/>
              </a:lnSpc>
              <a:spcBef>
                <a:spcPts val="500"/>
              </a:spcBef>
              <a:defRPr sz="2000">
                <a:latin typeface="Cambria"/>
                <a:ea typeface="Cambria"/>
                <a:cs typeface="Cambria"/>
                <a:sym typeface="Cambria"/>
              </a:defRPr>
            </a:pPr>
            <a:r>
              <a:t>9 Entonces el Señor le preguntó a Caín: —¿Dónde está tu hermano Abel? Y Caín contestó: —No lo sé. ¿Acaso es mi obligación cuidar de él?</a:t>
            </a:r>
          </a:p>
          <a:p>
            <a:pPr defTabSz="760445">
              <a:lnSpc>
                <a:spcPct val="90000"/>
              </a:lnSpc>
              <a:spcBef>
                <a:spcPts val="500"/>
              </a:spcBef>
              <a:defRPr sz="2000">
                <a:latin typeface="Cambria"/>
                <a:ea typeface="Cambria"/>
                <a:cs typeface="Cambria"/>
                <a:sym typeface="Cambria"/>
              </a:defRPr>
            </a:pPr>
          </a:p>
          <a:p>
            <a:pPr defTabSz="760445">
              <a:lnSpc>
                <a:spcPct val="90000"/>
              </a:lnSpc>
              <a:spcBef>
                <a:spcPts val="500"/>
              </a:spcBef>
              <a:defRPr sz="2000">
                <a:latin typeface="Cambria"/>
                <a:ea typeface="Cambria"/>
                <a:cs typeface="Cambria"/>
                <a:sym typeface="Cambria"/>
              </a:defRPr>
            </a:pPr>
            <a:r>
              <a:t>10 El Señor le dijo: —¿Por qué has hecho esto? La sangre de tu hermano, que has derramado en la tierra, me pide a gritos que yo haga justicia. </a:t>
            </a:r>
          </a:p>
        </p:txBody>
      </p:sp>
      <p:sp>
        <p:nvSpPr>
          <p:cNvPr id="135"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4.9-10</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ed 2025.png" descr="ed 2025.png"/>
          <p:cNvPicPr>
            <a:picLocks noChangeAspect="1"/>
          </p:cNvPicPr>
          <p:nvPr/>
        </p:nvPicPr>
        <p:blipFill>
          <a:blip r:embed="rId2">
            <a:extLst/>
          </a:blip>
          <a:srcRect l="52925" t="6479" r="0" b="67314"/>
          <a:stretch>
            <a:fillRect/>
          </a:stretch>
        </p:blipFill>
        <p:spPr>
          <a:xfrm>
            <a:off x="9892506" y="5878512"/>
            <a:ext cx="2142672" cy="841435"/>
          </a:xfrm>
          <a:prstGeom prst="rect">
            <a:avLst/>
          </a:prstGeom>
          <a:ln w="12700">
            <a:miter lim="400000"/>
          </a:ln>
        </p:spPr>
      </p:pic>
      <p:pic>
        <p:nvPicPr>
          <p:cNvPr id="138" name="Picture 8" descr="Picture 8"/>
          <p:cNvPicPr>
            <a:picLocks noChangeAspect="1"/>
          </p:cNvPicPr>
          <p:nvPr/>
        </p:nvPicPr>
        <p:blipFill>
          <a:blip r:embed="rId3">
            <a:extLst/>
          </a:blip>
          <a:srcRect l="0" t="0" r="0" b="13348"/>
          <a:stretch>
            <a:fillRect/>
          </a:stretch>
        </p:blipFill>
        <p:spPr>
          <a:xfrm>
            <a:off x="0" y="73572"/>
            <a:ext cx="12192000" cy="5942389"/>
          </a:xfrm>
          <a:prstGeom prst="rect">
            <a:avLst/>
          </a:prstGeom>
          <a:ln w="12700">
            <a:miter lim="400000"/>
          </a:ln>
        </p:spPr>
      </p:pic>
      <p:sp>
        <p:nvSpPr>
          <p:cNvPr id="139" name="Content Placeholder 10"/>
          <p:cNvSpPr txBox="1"/>
          <p:nvPr>
            <p:ph type="body" sz="half" idx="1"/>
          </p:nvPr>
        </p:nvSpPr>
        <p:spPr>
          <a:xfrm>
            <a:off x="838200" y="2017939"/>
            <a:ext cx="5181600" cy="4162430"/>
          </a:xfrm>
          <a:prstGeom prst="rect">
            <a:avLst/>
          </a:prstGeom>
        </p:spPr>
        <p:txBody>
          <a:bodyPr/>
          <a:lstStyle/>
          <a:p>
            <a:pPr marL="0" indent="0" defTabSz="783721">
              <a:spcBef>
                <a:spcPts val="700"/>
              </a:spcBef>
              <a:buSzTx/>
              <a:buNone/>
              <a:defRPr sz="2300">
                <a:latin typeface="Cambria"/>
                <a:ea typeface="Cambria"/>
                <a:cs typeface="Cambria"/>
                <a:sym typeface="Cambria"/>
              </a:defRPr>
            </a:pPr>
            <a:r>
              <a:t>RVR</a:t>
            </a:r>
          </a:p>
          <a:p>
            <a:pPr marL="0" indent="0" defTabSz="783721">
              <a:spcBef>
                <a:spcPts val="700"/>
              </a:spcBef>
              <a:buSzTx/>
              <a:buNone/>
              <a:defRPr sz="2300">
                <a:latin typeface="Cambria"/>
                <a:ea typeface="Cambria"/>
                <a:cs typeface="Cambria"/>
                <a:sym typeface="Cambria"/>
              </a:defRPr>
            </a:pPr>
          </a:p>
          <a:p>
            <a:pPr marL="0" indent="0" defTabSz="783721">
              <a:spcBef>
                <a:spcPts val="700"/>
              </a:spcBef>
              <a:buSzTx/>
              <a:buNone/>
              <a:defRPr sz="2300">
                <a:latin typeface="Cambria"/>
                <a:ea typeface="Cambria"/>
                <a:cs typeface="Cambria"/>
                <a:sym typeface="Cambria"/>
              </a:defRPr>
            </a:pPr>
            <a:r>
              <a:t>11 Ahora, pues, maldito seas de la tierra, que abrió su boca para recibir de tu mano la sangre de tu hermano. </a:t>
            </a:r>
          </a:p>
          <a:p>
            <a:pPr marL="0" indent="0" defTabSz="783721">
              <a:spcBef>
                <a:spcPts val="700"/>
              </a:spcBef>
              <a:buSzTx/>
              <a:buNone/>
              <a:defRPr sz="2300">
                <a:latin typeface="Cambria"/>
                <a:ea typeface="Cambria"/>
                <a:cs typeface="Cambria"/>
                <a:sym typeface="Cambria"/>
              </a:defRPr>
            </a:pPr>
          </a:p>
          <a:p>
            <a:pPr marL="0" indent="0" defTabSz="783721">
              <a:spcBef>
                <a:spcPts val="700"/>
              </a:spcBef>
              <a:buSzTx/>
              <a:buNone/>
              <a:defRPr sz="2300">
                <a:latin typeface="Cambria"/>
                <a:ea typeface="Cambria"/>
                <a:cs typeface="Cambria"/>
                <a:sym typeface="Cambria"/>
              </a:defRPr>
            </a:pPr>
            <a:r>
              <a:t>12 Cuando labres la tierra, no te volverá a dar sus frutos; errante y extranjero serás en ella.</a:t>
            </a:r>
          </a:p>
        </p:txBody>
      </p:sp>
      <p:sp>
        <p:nvSpPr>
          <p:cNvPr id="140"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75966">
              <a:lnSpc>
                <a:spcPct val="90000"/>
              </a:lnSpc>
              <a:spcBef>
                <a:spcPts val="600"/>
              </a:spcBef>
              <a:defRPr sz="2300">
                <a:latin typeface="Cambria"/>
                <a:ea typeface="Cambria"/>
                <a:cs typeface="Cambria"/>
                <a:sym typeface="Cambria"/>
              </a:defRPr>
            </a:pPr>
            <a:r>
              <a:t>VP</a:t>
            </a:r>
          </a:p>
          <a:p>
            <a:pPr defTabSz="775966">
              <a:lnSpc>
                <a:spcPct val="90000"/>
              </a:lnSpc>
              <a:spcBef>
                <a:spcPts val="600"/>
              </a:spcBef>
              <a:defRPr sz="2300">
                <a:latin typeface="Cambria"/>
                <a:ea typeface="Cambria"/>
                <a:cs typeface="Cambria"/>
                <a:sym typeface="Cambria"/>
              </a:defRPr>
            </a:pPr>
          </a:p>
          <a:p>
            <a:pPr defTabSz="775966">
              <a:lnSpc>
                <a:spcPct val="90000"/>
              </a:lnSpc>
              <a:spcBef>
                <a:spcPts val="600"/>
              </a:spcBef>
              <a:defRPr sz="2300">
                <a:latin typeface="Cambria"/>
                <a:ea typeface="Cambria"/>
                <a:cs typeface="Cambria"/>
                <a:sym typeface="Cambria"/>
              </a:defRPr>
            </a:pPr>
            <a:r>
              <a:t>11 Por eso, quedarás maldito y expulsado de la tierra que se ha bebido la sangre de tu hermano, a quien tú mataste. </a:t>
            </a:r>
          </a:p>
          <a:p>
            <a:pPr defTabSz="775966">
              <a:lnSpc>
                <a:spcPct val="90000"/>
              </a:lnSpc>
              <a:spcBef>
                <a:spcPts val="600"/>
              </a:spcBef>
              <a:defRPr sz="2300">
                <a:latin typeface="Cambria"/>
                <a:ea typeface="Cambria"/>
                <a:cs typeface="Cambria"/>
                <a:sym typeface="Cambria"/>
              </a:defRPr>
            </a:pPr>
          </a:p>
          <a:p>
            <a:pPr defTabSz="775966">
              <a:lnSpc>
                <a:spcPct val="90000"/>
              </a:lnSpc>
              <a:spcBef>
                <a:spcPts val="600"/>
              </a:spcBef>
              <a:defRPr sz="2300">
                <a:latin typeface="Cambria"/>
                <a:ea typeface="Cambria"/>
                <a:cs typeface="Cambria"/>
                <a:sym typeface="Cambria"/>
              </a:defRPr>
            </a:pPr>
            <a:r>
              <a:t>12 Aunque trabajes la tierra, no volverá a darte sus frutos. Andarás vagando por el mundo, sin poder descansar jamás.</a:t>
            </a:r>
          </a:p>
        </p:txBody>
      </p:sp>
      <p:sp>
        <p:nvSpPr>
          <p:cNvPr id="141"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4.11-12</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