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50" y="6404294"/>
            <a:ext cx="273652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  <a:latin typeface="+mj-lt"/>
                <a:ea typeface="+mj-ea"/>
                <a:cs typeface="+mj-c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cordero 2025.png" descr="cordero 2025.png"/>
          <p:cNvPicPr>
            <a:picLocks noChangeAspect="1"/>
          </p:cNvPicPr>
          <p:nvPr/>
        </p:nvPicPr>
        <p:blipFill>
          <a:blip r:embed="rId2">
            <a:alphaModFix amt="26818"/>
            <a:extLst/>
          </a:blip>
          <a:srcRect l="488" t="20409" r="0" b="0"/>
          <a:stretch>
            <a:fillRect/>
          </a:stretch>
        </p:blipFill>
        <p:spPr>
          <a:xfrm>
            <a:off x="-9897" y="269570"/>
            <a:ext cx="14001203" cy="749641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/>
          <p:nvPr>
            <p:ph type="ctrTitle"/>
          </p:nvPr>
        </p:nvSpPr>
        <p:spPr>
          <a:xfrm>
            <a:off x="920713" y="1150420"/>
            <a:ext cx="7472854" cy="1655761"/>
          </a:xfrm>
          <a:prstGeom prst="rect">
            <a:avLst/>
          </a:prstGeom>
        </p:spPr>
        <p:txBody>
          <a:bodyPr anchor="t"/>
          <a:lstStyle/>
          <a:p>
            <a:pPr algn="l" defTabSz="691833">
              <a:defRPr sz="2800">
                <a:solidFill>
                  <a:srgbClr val="92D3F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Lección 3</a:t>
            </a:r>
            <a:br/>
            <a:r>
              <a:rPr cap="all">
                <a:solidFill>
                  <a:srgbClr val="C5423E"/>
                </a:solidFill>
              </a:rPr>
              <a:t>LA ORDENACIÓN SACERDOTAL</a:t>
            </a:r>
            <a:endParaRPr>
              <a:solidFill>
                <a:srgbClr val="C5423E"/>
              </a:solidFill>
            </a:endParaRPr>
          </a:p>
          <a:p>
            <a:pPr algn="l" defTabSz="691833">
              <a:defRPr sz="1400">
                <a:solidFill>
                  <a:srgbClr val="0D0D0D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Éxodo 29.1-9; 35-37</a:t>
            </a:r>
          </a:p>
        </p:txBody>
      </p:sp>
      <p:sp>
        <p:nvSpPr>
          <p:cNvPr id="96" name="Subtitle 2"/>
          <p:cNvSpPr txBox="1"/>
          <p:nvPr>
            <p:ph type="subTitle" sz="quarter" idx="1"/>
          </p:nvPr>
        </p:nvSpPr>
        <p:spPr>
          <a:xfrm>
            <a:off x="920713" y="2778125"/>
            <a:ext cx="7472854" cy="1655761"/>
          </a:xfrm>
          <a:prstGeom prst="rect">
            <a:avLst/>
          </a:prstGeom>
        </p:spPr>
        <p:txBody>
          <a:bodyPr/>
          <a:lstStyle/>
          <a:p>
            <a:pPr algn="l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«Así consagrarás a Aarón y a sus hijos, y tendrán el sacerdocio por derecho perpetuo». </a:t>
            </a:r>
          </a:p>
          <a:p>
            <a:pPr algn="r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Éxodo 29.9b</a:t>
            </a:r>
          </a:p>
        </p:txBody>
      </p:sp>
      <p:pic>
        <p:nvPicPr>
          <p:cNvPr id="97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367" t="8775" r="2449" b="69282"/>
          <a:stretch>
            <a:fillRect/>
          </a:stretch>
        </p:blipFill>
        <p:spPr>
          <a:xfrm>
            <a:off x="785667" y="4033730"/>
            <a:ext cx="2691989" cy="922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349"/>
          <a:stretch>
            <a:fillRect/>
          </a:stretch>
        </p:blipFill>
        <p:spPr>
          <a:xfrm>
            <a:off x="0" y="73572"/>
            <a:ext cx="12192000" cy="594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ontent Placeholder 10"/>
          <p:cNvSpPr txBox="1"/>
          <p:nvPr>
            <p:ph type="body" sz="half" idx="1"/>
          </p:nvPr>
        </p:nvSpPr>
        <p:spPr>
          <a:xfrm>
            <a:off x="838200" y="1964507"/>
            <a:ext cx="5181600" cy="416243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37 Durante siete días harás expiación por el altar y lo santificarás; será un altar santísimo: cualquier cosa que toque el altar quedará santificada.</a:t>
            </a:r>
          </a:p>
        </p:txBody>
      </p:sp>
      <p:sp>
        <p:nvSpPr>
          <p:cNvPr id="145" name="Content Placeholder 11"/>
          <p:cNvSpPr txBox="1"/>
          <p:nvPr/>
        </p:nvSpPr>
        <p:spPr>
          <a:xfrm>
            <a:off x="6135734" y="1791746"/>
            <a:ext cx="5090163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795527">
              <a:lnSpc>
                <a:spcPct val="90000"/>
              </a:lnSpc>
              <a:spcBef>
                <a:spcPts val="8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</a:p>
          <a:p>
            <a:pPr defTabSz="795527">
              <a:lnSpc>
                <a:spcPct val="90000"/>
              </a:lnSpc>
              <a:spcBef>
                <a:spcPts val="8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795527">
              <a:lnSpc>
                <a:spcPct val="90000"/>
              </a:lnSpc>
              <a:spcBef>
                <a:spcPts val="8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37 Durante siete días ofrecerás sobre el altar sacrificios por el pecado; así lo consagrarás a Dios, y será un altar santísimo: cualquier cosa que toque el altar quedará consagrada.</a:t>
            </a:r>
          </a:p>
        </p:txBody>
      </p:sp>
      <p:sp>
        <p:nvSpPr>
          <p:cNvPr id="146" name="TextBox 1"/>
          <p:cNvSpPr txBox="1"/>
          <p:nvPr/>
        </p:nvSpPr>
        <p:spPr>
          <a:xfrm>
            <a:off x="5040488" y="1251052"/>
            <a:ext cx="4238343" cy="45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29.37</a:t>
            </a:r>
          </a:p>
        </p:txBody>
      </p:sp>
      <p:pic>
        <p:nvPicPr>
          <p:cNvPr id="147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61" cy="841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7" y="1279"/>
            <a:ext cx="12191984" cy="5893004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Content Placeholder 7"/>
          <p:cNvSpPr txBox="1"/>
          <p:nvPr>
            <p:ph type="body" idx="1"/>
          </p:nvPr>
        </p:nvSpPr>
        <p:spPr>
          <a:xfrm>
            <a:off x="838200" y="20288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 marL="226313" indent="-226313" defTabSz="905255">
              <a:spcBef>
                <a:spcPts val="900"/>
              </a:spcBef>
              <a:defRPr sz="2700">
                <a:latin typeface="Cambria"/>
                <a:ea typeface="Cambria"/>
                <a:cs typeface="Cambria"/>
                <a:sym typeface="Cambria"/>
              </a:defRPr>
            </a:pPr>
            <a:r>
              <a:t>El servicio en el tabernáculo, lugar de encuentro con Dios, requería un grupo dedicado de sacerdotes liderados por Aarón y sus hijos, encargados de ofrecer sacrificios y purificar el santuario. </a:t>
            </a:r>
          </a:p>
          <a:p>
            <a:pPr marL="226313" indent="-226313" defTabSz="905255">
              <a:spcBef>
                <a:spcPts val="900"/>
              </a:spcBef>
              <a:defRPr sz="2700">
                <a:latin typeface="Cambria"/>
                <a:ea typeface="Cambria"/>
                <a:cs typeface="Cambria"/>
                <a:sym typeface="Cambria"/>
              </a:defRPr>
            </a:pPr>
            <a:r>
              <a:t>El proceso de consagración utilizaba materiales específicos como animales sin defectos y panes sin levadura. La ceremonia de ordenación consistía en el lavado del candidato, la investidura y la unción con aceite especial. La consagración duraba siete días, símbolo de plenitud. Al final del proceso, el altar también se purificaba.</a:t>
            </a:r>
          </a:p>
        </p:txBody>
      </p:sp>
      <p:pic>
        <p:nvPicPr>
          <p:cNvPr id="151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61" cy="841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575"/>
          <a:stretch>
            <a:fillRect/>
          </a:stretch>
        </p:blipFill>
        <p:spPr>
          <a:xfrm>
            <a:off x="17" y="1281"/>
            <a:ext cx="12191984" cy="59269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Content Placeholder 7"/>
          <p:cNvSpPr txBox="1"/>
          <p:nvPr>
            <p:ph type="body" idx="1"/>
          </p:nvPr>
        </p:nvSpPr>
        <p:spPr>
          <a:xfrm>
            <a:off x="838200" y="2333625"/>
            <a:ext cx="10515600" cy="3914775"/>
          </a:xfrm>
          <a:prstGeom prst="rect">
            <a:avLst/>
          </a:prstGeom>
        </p:spPr>
        <p:txBody>
          <a:bodyPr anchor="ctr"/>
          <a:lstStyle>
            <a:lvl1pPr marL="203864" indent="-203864" defTabSz="815460">
              <a:spcBef>
                <a:spcPts val="8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El proceso de ordenación o consagración de Aarón y los sacerdotes nos invita a reflexionar sobre los rituales de ordenación y consagración que existen en nuestras tradiciones de fe, el servicio que rendimos al Señor y lo que significa el proceso de consagración y santificación en nuestra vida diaria.</a:t>
            </a:r>
          </a:p>
        </p:txBody>
      </p:sp>
      <p:pic>
        <p:nvPicPr>
          <p:cNvPr id="155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61" cy="841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49"/>
          <a:stretch>
            <a:fillRect/>
          </a:stretch>
        </p:blipFill>
        <p:spPr>
          <a:xfrm>
            <a:off x="17" y="1281"/>
            <a:ext cx="12191984" cy="589442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Content Placeholder 4"/>
          <p:cNvSpPr txBox="1"/>
          <p:nvPr>
            <p:ph type="body" idx="1"/>
          </p:nvPr>
        </p:nvSpPr>
        <p:spPr>
          <a:xfrm>
            <a:off x="838200" y="2000249"/>
            <a:ext cx="10515600" cy="3943352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Dios que escogiste líderes en el pasado para acompañar a tu pueblo, te damos gracias porque sigues llamando a tu servicio a hombres y mujeres para las labores necesarias en la vida de la iglesia y nuestras comunidades. Renovamos nuestro compromiso contigo y con nuestra gente, y nos consagramos a tu servicio. En el nombre de Jesucristo, el sumo sacerdote por excelencia. Amén.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263"/>
          <a:stretch>
            <a:fillRect/>
          </a:stretch>
        </p:blipFill>
        <p:spPr>
          <a:xfrm>
            <a:off x="0" y="-2"/>
            <a:ext cx="12192000" cy="5879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ontent Placeholder 7"/>
          <p:cNvSpPr txBox="1"/>
          <p:nvPr>
            <p:ph type="body" idx="1"/>
          </p:nvPr>
        </p:nvSpPr>
        <p:spPr>
          <a:xfrm>
            <a:off x="838200" y="2000248"/>
            <a:ext cx="10515600" cy="3929069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Familiarizarse con las prácticas antiguas para identificar y separar gente para el sacerdocio en el antiguo Israel. 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Explicar la importancia de la consagración y ordenación de los sacerdotes en el Antiguo Testamento.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Demostrar la importancia del sacerdocio del Antiguo Testamento para entender el concepto del sacerdocio en el Nuevo Testamento y la identificación de Jesús como el sumo sacerdote.</a:t>
            </a:r>
          </a:p>
        </p:txBody>
      </p:sp>
      <p:pic>
        <p:nvPicPr>
          <p:cNvPr id="101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4"/>
            <a:ext cx="2142661" cy="841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105"/>
          <a:stretch>
            <a:fillRect/>
          </a:stretch>
        </p:blipFill>
        <p:spPr>
          <a:xfrm>
            <a:off x="0" y="-5"/>
            <a:ext cx="12192000" cy="575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ontent Placeholder 15"/>
          <p:cNvSpPr txBox="1"/>
          <p:nvPr>
            <p:ph type="body" idx="1"/>
          </p:nvPr>
        </p:nvSpPr>
        <p:spPr>
          <a:xfrm>
            <a:off x="838200" y="2000250"/>
            <a:ext cx="10515600" cy="3943350"/>
          </a:xfrm>
          <a:prstGeom prst="rect">
            <a:avLst/>
          </a:prstGeom>
        </p:spPr>
        <p:txBody>
          <a:bodyPr anchor="ctr"/>
          <a:lstStyle/>
          <a:p>
            <a:pPr>
              <a:defRPr cap="all" sz="2400">
                <a:latin typeface="Cambria"/>
                <a:ea typeface="Cambria"/>
                <a:cs typeface="Cambria"/>
                <a:sym typeface="Cambria"/>
              </a:defRPr>
            </a:pPr>
            <a:r>
              <a:t>Consagración: </a:t>
            </a:r>
            <a:r>
              <a:rPr cap="none"/>
              <a:t>En la porción bíblica se usan dos palabras distintas para hablar de la consagración: 1) dedicar, hacer a alguien santo, y 2) ordenar, o literalmente «llenar la mano», posiblemente refiriéndose a algún acto simbólico que formaba parte de la ceremonia de consagración. </a:t>
            </a:r>
            <a:endParaRPr cap="none"/>
          </a:p>
          <a:p>
            <a:pPr>
              <a:defRPr cap="all" sz="2400">
                <a:latin typeface="Cambria"/>
                <a:ea typeface="Cambria"/>
                <a:cs typeface="Cambria"/>
                <a:sym typeface="Cambria"/>
              </a:defRPr>
            </a:pPr>
            <a:r>
              <a:t>Mitra: </a:t>
            </a:r>
            <a:r>
              <a:rPr cap="none"/>
              <a:t>El turbante que se le colocaba en la cabeza al sacerdote (Ex 28.37-39).</a:t>
            </a:r>
          </a:p>
        </p:txBody>
      </p:sp>
      <p:pic>
        <p:nvPicPr>
          <p:cNvPr id="105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61" cy="841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7"/>
          <a:stretch>
            <a:fillRect/>
          </a:stretch>
        </p:blipFill>
        <p:spPr>
          <a:xfrm>
            <a:off x="0" y="0"/>
            <a:ext cx="12192000" cy="589254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ontent Placeholder 10"/>
          <p:cNvSpPr txBox="1"/>
          <p:nvPr>
            <p:ph type="body" sz="half" idx="1"/>
          </p:nvPr>
        </p:nvSpPr>
        <p:spPr>
          <a:xfrm>
            <a:off x="838200" y="2204952"/>
            <a:ext cx="5181600" cy="4162432"/>
          </a:xfrm>
          <a:prstGeom prst="rect">
            <a:avLst/>
          </a:prstGeom>
        </p:spPr>
        <p:txBody>
          <a:bodyPr/>
          <a:lstStyle/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1 »Esto es lo que les harás para consagrarlos, para que sean mis sacerdotes: Toma un becerro de la vacada y dos carneros sin defecto; 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2 panes sin levadura, tortas sin levadura amasadas con aceite y hojaldres sin levadura untadas con aceite; las harás de flor de harina de trigo.</a:t>
            </a:r>
          </a:p>
        </p:txBody>
      </p:sp>
      <p:sp>
        <p:nvSpPr>
          <p:cNvPr id="109" name="Content Placeholder 11"/>
          <p:cNvSpPr txBox="1"/>
          <p:nvPr/>
        </p:nvSpPr>
        <p:spPr>
          <a:xfrm>
            <a:off x="6217918" y="2204952"/>
            <a:ext cx="5090164" cy="416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813816">
              <a:lnSpc>
                <a:spcPct val="90000"/>
              </a:lnSpc>
              <a:spcBef>
                <a:spcPts val="8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</a:p>
          <a:p>
            <a:pPr defTabSz="813816">
              <a:lnSpc>
                <a:spcPct val="90000"/>
              </a:lnSpc>
              <a:spcBef>
                <a:spcPts val="8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13816">
              <a:lnSpc>
                <a:spcPct val="90000"/>
              </a:lnSpc>
              <a:spcBef>
                <a:spcPts val="8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1 »Para consagrarlos como mis sacerdotes, esto es lo que debes hacer con ellos: toma un becerro y dos carneros que no tengan ningún defecto;</a:t>
            </a:r>
          </a:p>
          <a:p>
            <a:pPr defTabSz="813816">
              <a:lnSpc>
                <a:spcPct val="90000"/>
              </a:lnSpc>
              <a:spcBef>
                <a:spcPts val="8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13816">
              <a:lnSpc>
                <a:spcPct val="90000"/>
              </a:lnSpc>
              <a:spcBef>
                <a:spcPts val="8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2 con la mejor harina de trigo, haz panes y tortas sin levadura, amasadas con aceite, y hojuelas sin levadura rociadas con aceite,</a:t>
            </a:r>
          </a:p>
        </p:txBody>
      </p:sp>
      <p:sp>
        <p:nvSpPr>
          <p:cNvPr id="110" name="TextBox 1"/>
          <p:cNvSpPr txBox="1"/>
          <p:nvPr/>
        </p:nvSpPr>
        <p:spPr>
          <a:xfrm>
            <a:off x="5049958" y="1153928"/>
            <a:ext cx="3414127" cy="452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29.1-2</a:t>
            </a:r>
          </a:p>
        </p:txBody>
      </p:sp>
      <p:pic>
        <p:nvPicPr>
          <p:cNvPr id="111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61" cy="841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834"/>
          <a:stretch>
            <a:fillRect/>
          </a:stretch>
        </p:blipFill>
        <p:spPr>
          <a:xfrm>
            <a:off x="0" y="73571"/>
            <a:ext cx="12192000" cy="5909135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Content Placeholder 10"/>
          <p:cNvSpPr txBox="1"/>
          <p:nvPr>
            <p:ph type="body" sz="half" idx="1"/>
          </p:nvPr>
        </p:nvSpPr>
        <p:spPr>
          <a:xfrm>
            <a:off x="838200" y="2024490"/>
            <a:ext cx="5181600" cy="4162430"/>
          </a:xfrm>
          <a:prstGeom prst="rect">
            <a:avLst/>
          </a:prstGeom>
        </p:spPr>
        <p:txBody>
          <a:bodyPr/>
          <a:lstStyle/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3 Las pondrás en un canastillo y en el canastillo las ofrecerás, con el becerro y los dos carneros. 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4 Llevarás a Aarón y a sus hijos a la puerta del Tabernáculo de reunión, donde los lavarás con agua. </a:t>
            </a:r>
          </a:p>
        </p:txBody>
      </p:sp>
      <p:sp>
        <p:nvSpPr>
          <p:cNvPr id="115" name="Content Placeholder 11"/>
          <p:cNvSpPr txBox="1"/>
          <p:nvPr/>
        </p:nvSpPr>
        <p:spPr>
          <a:xfrm>
            <a:off x="6157764" y="2024490"/>
            <a:ext cx="5090164" cy="4162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777240">
              <a:lnSpc>
                <a:spcPct val="90000"/>
              </a:lnSpc>
              <a:spcBef>
                <a:spcPts val="8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</a:p>
          <a:p>
            <a:pPr defTabSz="777240">
              <a:lnSpc>
                <a:spcPct val="90000"/>
              </a:lnSpc>
              <a:spcBef>
                <a:spcPts val="8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777240">
              <a:lnSpc>
                <a:spcPct val="90000"/>
              </a:lnSpc>
              <a:spcBef>
                <a:spcPts val="8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3 y ponlos en un canastillo para llevarlos al santuario, junto con el becerro y los dos carneros. </a:t>
            </a:r>
          </a:p>
          <a:p>
            <a:pPr defTabSz="777240">
              <a:lnSpc>
                <a:spcPct val="90000"/>
              </a:lnSpc>
              <a:spcBef>
                <a:spcPts val="8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777240">
              <a:lnSpc>
                <a:spcPct val="90000"/>
              </a:lnSpc>
              <a:spcBef>
                <a:spcPts val="8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4 Luego lleva a Aarón y a sus hijos a la entrada de la tienda del encuentro, y haz que se bañen; </a:t>
            </a:r>
          </a:p>
        </p:txBody>
      </p:sp>
      <p:sp>
        <p:nvSpPr>
          <p:cNvPr id="116" name="TextBox 1"/>
          <p:cNvSpPr txBox="1"/>
          <p:nvPr/>
        </p:nvSpPr>
        <p:spPr>
          <a:xfrm>
            <a:off x="5040488" y="1251052"/>
            <a:ext cx="4238343" cy="452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29.3-4</a:t>
            </a:r>
          </a:p>
        </p:txBody>
      </p:sp>
      <p:pic>
        <p:nvPicPr>
          <p:cNvPr id="117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10052918" y="5898565"/>
            <a:ext cx="2142661" cy="841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3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ontent Placeholder 10"/>
          <p:cNvSpPr txBox="1"/>
          <p:nvPr>
            <p:ph type="body" sz="half" idx="1"/>
          </p:nvPr>
        </p:nvSpPr>
        <p:spPr>
          <a:xfrm>
            <a:off x="838200" y="2204952"/>
            <a:ext cx="5181600" cy="416243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5 Tomarás las vestiduras y vestirás a Aarón con la túnica, el manto del efod, el efod y el pectoral, y lo ceñirás con el cinto del efod;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6 pondrás la mitra sobre su cabeza, y sobre la mitra pondrás la diadema santa.</a:t>
            </a:r>
          </a:p>
        </p:txBody>
      </p:sp>
      <p:sp>
        <p:nvSpPr>
          <p:cNvPr id="121" name="Content Placeholder 11"/>
          <p:cNvSpPr txBox="1"/>
          <p:nvPr/>
        </p:nvSpPr>
        <p:spPr>
          <a:xfrm>
            <a:off x="6217918" y="2204952"/>
            <a:ext cx="5090164" cy="4162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5 toma después las ropas sacerdotales, y viste a Aarón con la túnica y la capa del efod, y con el efod mismo y el pectoral. Ajústale el cinturón del efod;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6 ponle el turbante en la cabeza y, sobre el turbante, la placa que lo consagra como sacerdote. </a:t>
            </a:r>
          </a:p>
        </p:txBody>
      </p:sp>
      <p:sp>
        <p:nvSpPr>
          <p:cNvPr id="122" name="TextBox 1"/>
          <p:cNvSpPr txBox="1"/>
          <p:nvPr/>
        </p:nvSpPr>
        <p:spPr>
          <a:xfrm>
            <a:off x="5040488" y="1251052"/>
            <a:ext cx="4238343" cy="452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29.5-6</a:t>
            </a:r>
          </a:p>
        </p:txBody>
      </p:sp>
      <p:pic>
        <p:nvPicPr>
          <p:cNvPr id="123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61" cy="841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496"/>
          <a:stretch>
            <a:fillRect/>
          </a:stretch>
        </p:blipFill>
        <p:spPr>
          <a:xfrm>
            <a:off x="0" y="73572"/>
            <a:ext cx="12192000" cy="593240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Content Placeholder 10"/>
          <p:cNvSpPr txBox="1"/>
          <p:nvPr>
            <p:ph type="body" sz="half" idx="1"/>
          </p:nvPr>
        </p:nvSpPr>
        <p:spPr>
          <a:xfrm>
            <a:off x="838200" y="2204952"/>
            <a:ext cx="5181600" cy="4162432"/>
          </a:xfrm>
          <a:prstGeom prst="rect">
            <a:avLst/>
          </a:prstGeom>
        </p:spPr>
        <p:txBody>
          <a:bodyPr/>
          <a:lstStyle/>
          <a:p>
            <a:pPr marL="0" indent="0" defTabSz="850391">
              <a:spcBef>
                <a:spcPts val="9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50391">
              <a:spcBef>
                <a:spcPts val="9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50391">
              <a:spcBef>
                <a:spcPts val="900"/>
              </a:spcBef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7 Luego tomarás el aceite de la unción, lo derramarás sobre su cabeza y lo ungirás. </a:t>
            </a:r>
          </a:p>
          <a:p>
            <a:pPr marL="0" indent="0" defTabSz="850391">
              <a:spcBef>
                <a:spcPts val="900"/>
              </a:spcBef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50391">
              <a:spcBef>
                <a:spcPts val="900"/>
              </a:spcBef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8 También harás que se acerquen sus hijos y los vestirás con las túnicas. </a:t>
            </a:r>
          </a:p>
        </p:txBody>
      </p:sp>
      <p:sp>
        <p:nvSpPr>
          <p:cNvPr id="127" name="Content Placeholder 11"/>
          <p:cNvSpPr txBox="1"/>
          <p:nvPr/>
        </p:nvSpPr>
        <p:spPr>
          <a:xfrm>
            <a:off x="6217918" y="2204952"/>
            <a:ext cx="5090164" cy="416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0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7 Toma entonces el aceite de consagrar, y consagra a Aarón como sacerdote, derramando el aceite sobre su cabeza.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8 Haz también que se acerquen sus hijos, y vístelos con las túnicas.</a:t>
            </a:r>
          </a:p>
        </p:txBody>
      </p:sp>
      <p:sp>
        <p:nvSpPr>
          <p:cNvPr id="128" name="TextBox 1"/>
          <p:cNvSpPr txBox="1"/>
          <p:nvPr/>
        </p:nvSpPr>
        <p:spPr>
          <a:xfrm>
            <a:off x="5040488" y="1251052"/>
            <a:ext cx="4238343" cy="452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29.7-8</a:t>
            </a:r>
          </a:p>
        </p:txBody>
      </p:sp>
      <p:pic>
        <p:nvPicPr>
          <p:cNvPr id="129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61" cy="841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349"/>
          <a:stretch>
            <a:fillRect/>
          </a:stretch>
        </p:blipFill>
        <p:spPr>
          <a:xfrm>
            <a:off x="0" y="73572"/>
            <a:ext cx="12192000" cy="594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ontent Placeholder 10"/>
          <p:cNvSpPr txBox="1"/>
          <p:nvPr>
            <p:ph type="body" sz="half" idx="1"/>
          </p:nvPr>
        </p:nvSpPr>
        <p:spPr>
          <a:xfrm>
            <a:off x="838200" y="2017941"/>
            <a:ext cx="5181600" cy="416242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9 Les ceñirás el cinto a Aarón y a sus hijos y les atarás las tiaras. Así consagrarás a Aarón y a sus hijos, y tendrán el sacerdocio por derecho perpetuo.</a:t>
            </a:r>
          </a:p>
        </p:txBody>
      </p:sp>
      <p:sp>
        <p:nvSpPr>
          <p:cNvPr id="133" name="Content Placeholder 11"/>
          <p:cNvSpPr txBox="1"/>
          <p:nvPr/>
        </p:nvSpPr>
        <p:spPr>
          <a:xfrm>
            <a:off x="6191203" y="2017940"/>
            <a:ext cx="5090163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859536">
              <a:lnSpc>
                <a:spcPct val="90000"/>
              </a:lnSpc>
              <a:spcBef>
                <a:spcPts val="9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9 Tanto a Aarón como a ellos les ajustarás el cinturón y les acomodarás el turbante. De esta manera les darás plena autoridad, </a:t>
            </a:r>
          </a:p>
        </p:txBody>
      </p:sp>
      <p:sp>
        <p:nvSpPr>
          <p:cNvPr id="134" name="TextBox 1"/>
          <p:cNvSpPr txBox="1"/>
          <p:nvPr/>
        </p:nvSpPr>
        <p:spPr>
          <a:xfrm>
            <a:off x="5040488" y="1251052"/>
            <a:ext cx="4238343" cy="452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29.9</a:t>
            </a:r>
          </a:p>
        </p:txBody>
      </p:sp>
      <p:pic>
        <p:nvPicPr>
          <p:cNvPr id="135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61" cy="841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349"/>
          <a:stretch>
            <a:fillRect/>
          </a:stretch>
        </p:blipFill>
        <p:spPr>
          <a:xfrm>
            <a:off x="0" y="73572"/>
            <a:ext cx="12192000" cy="594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Content Placeholder 10"/>
          <p:cNvSpPr txBox="1"/>
          <p:nvPr>
            <p:ph type="body" sz="half" idx="1"/>
          </p:nvPr>
        </p:nvSpPr>
        <p:spPr>
          <a:xfrm>
            <a:off x="838200" y="1964507"/>
            <a:ext cx="5181600" cy="4162431"/>
          </a:xfrm>
          <a:prstGeom prst="rect">
            <a:avLst/>
          </a:prstGeom>
        </p:spPr>
        <p:txBody>
          <a:bodyPr/>
          <a:lstStyle/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35 »Así, pues, harás a Aarón y a sus hijos conforme a todo lo que yo te he mandado; por siete días los consagrarás.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96111">
              <a:spcBef>
                <a:spcPts val="9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36 Cada día ofrecerás el becerro del sacrificio de expiación por el pecado; purificarás el altar cuando hagas expiación por él, y lo ungirás para santificarlo. </a:t>
            </a:r>
          </a:p>
        </p:txBody>
      </p:sp>
      <p:sp>
        <p:nvSpPr>
          <p:cNvPr id="139" name="Content Placeholder 11"/>
          <p:cNvSpPr txBox="1"/>
          <p:nvPr/>
        </p:nvSpPr>
        <p:spPr>
          <a:xfrm>
            <a:off x="6111054" y="1964506"/>
            <a:ext cx="5090163" cy="4162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822958">
              <a:lnSpc>
                <a:spcPct val="90000"/>
              </a:lnSpc>
              <a:spcBef>
                <a:spcPts val="9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</a:p>
          <a:p>
            <a:pPr defTabSz="822958">
              <a:lnSpc>
                <a:spcPct val="90000"/>
              </a:lnSpc>
              <a:spcBef>
                <a:spcPts val="9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22958">
              <a:lnSpc>
                <a:spcPct val="90000"/>
              </a:lnSpc>
              <a:spcBef>
                <a:spcPts val="9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35 »Haz todo esto con Aarón y sus hijos, de acuerdo con todas mis instrucciones. Dedica siete días a investirlos de autoridad, </a:t>
            </a:r>
          </a:p>
          <a:p>
            <a:pPr defTabSz="822958">
              <a:lnSpc>
                <a:spcPct val="90000"/>
              </a:lnSpc>
              <a:spcBef>
                <a:spcPts val="9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36 y ofrece cada día un becerro como sacrificio para obtener el perdón de los pecados; purifica el altar, ofreciendo sobre él un sacrificio por el pecado, y derrama aceite sobre él, para consagrarlo. </a:t>
            </a:r>
          </a:p>
        </p:txBody>
      </p:sp>
      <p:sp>
        <p:nvSpPr>
          <p:cNvPr id="140" name="TextBox 1"/>
          <p:cNvSpPr txBox="1"/>
          <p:nvPr/>
        </p:nvSpPr>
        <p:spPr>
          <a:xfrm>
            <a:off x="5040488" y="1251052"/>
            <a:ext cx="4238343" cy="452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29.35-36</a:t>
            </a:r>
          </a:p>
        </p:txBody>
      </p:sp>
      <p:pic>
        <p:nvPicPr>
          <p:cNvPr id="141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61" cy="841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