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8"/>
            <a:ext cx="15696840" cy="1177262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22362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4DA1A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6E76A1"/>
                </a:solidFill>
              </a:rPr>
              <a:t>Lección 6</a:t>
            </a:r>
            <a:br/>
            <a:r>
              <a:rPr>
                <a:solidFill>
                  <a:srgbClr val="D98E5F"/>
                </a:solidFill>
              </a:rPr>
              <a:t>ARREPENTIMIENTO Y CONFESIÓN</a:t>
            </a:r>
            <a:br>
              <a:rPr>
                <a:solidFill>
                  <a:srgbClr val="C8334A"/>
                </a:solidFill>
              </a:rPr>
            </a:br>
            <a:r>
              <a:rPr sz="1800">
                <a:solidFill>
                  <a:srgbClr val="0D0D0D"/>
                </a:solidFill>
              </a:rPr>
              <a:t>Salmo 51.1-4,10-12,15-1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«¡Crea en mí, Dios, un corazón limpio, y renueva un espíritu recto dentro de mí!».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Salmo 51.10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6" y="5335418"/>
            <a:ext cx="3439638" cy="1227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9" y="1282"/>
            <a:ext cx="12191981" cy="589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7"/>
          <p:cNvSpPr txBox="1"/>
          <p:nvPr>
            <p:ph type="body" idx="1"/>
          </p:nvPr>
        </p:nvSpPr>
        <p:spPr>
          <a:xfrm>
            <a:off x="838200" y="20288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profeta Natán fue sabio al visitar a David para confrontarlo con su pecado y lograr que él se enjuiciara y procediera a enmendar su pecado.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Somos por naturaleza pecadores, pero para nuestra recuperación espiritual contamos con un Dios que es misericordioso y perdonador. 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577"/>
          <a:stretch>
            <a:fillRect/>
          </a:stretch>
        </p:blipFill>
        <p:spPr>
          <a:xfrm>
            <a:off x="19" y="1282"/>
            <a:ext cx="12191981" cy="592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Content Placeholder 7"/>
          <p:cNvSpPr txBox="1"/>
          <p:nvPr>
            <p:ph type="body" idx="1"/>
          </p:nvPr>
        </p:nvSpPr>
        <p:spPr>
          <a:xfrm>
            <a:off x="838200" y="23336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perdón de Dios está garantizado por su misericordia divina, pero requiere el arrepentimiento del pecador y que deje su conducta pecaminosa.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sacrificio a Dios de la persona que ha sido perdonada por él ya no será de animales, sino de su corazón, contrito y humillado, para continuar sirviendo en la obra del Señor.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50"/>
          <a:stretch>
            <a:fillRect/>
          </a:stretch>
        </p:blipFill>
        <p:spPr>
          <a:xfrm>
            <a:off x="19" y="1282"/>
            <a:ext cx="12191981" cy="589442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Amantísimo Padre celestial, gracias te damos porque nos has redimido del pecado y de la muerte. También nos has perdonado y acompañas para que podamos hacer tu voluntad en nuestra vida. Hemos renacido por la fe en tu Hijo amado, lo que nos brinda la dirección y el poder para vivir según tu Palabra. Gracias por la iglesia en la que somos recreados por tu amor y tu verdad para poder cumplir con tu amor y con toda justicia. En el nombre de Jesús. Amén. 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0"/>
            <a:ext cx="12192000" cy="5879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2253956"/>
            <a:ext cx="10515600" cy="3929065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Que el pecado de David puso en crisis su relación con Dios y sus funciones como rey de Israel.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Las ventajas que hubo en el tipo de acercamiento que hizo el profeta Natán al rey David cuando este pasaba por su crisis de pecado.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Cómo superar el quebranto que causa el pecado en las relaciones de uno con Dios.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Si por naturaleza el ser humano es pecador, Dios por naturaleza es perdonador.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Cómo servir en la obra de Dios cuando hemos sido perdonados por él.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2"/>
            <a:ext cx="12192000" cy="575349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Pecado: </a:t>
            </a:r>
            <a:r>
              <a:rPr i="1"/>
              <a:t>Pecar es transgredir, violar o desobedecer la ley de Dios. El pecado causa culpa en el pecador, que lo aparta de Dios, que es santo y creador de la vida del ser humano y toda la creación.  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 Ten piedad de mí, Dios, conforme a tu misericordia; conforme a la multitud de tus piedades borra mis rebeliones.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 ¡Lávame más y más de mi maldad y límpiame de mi pecado!,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1 Por tu amor, oh Dios, ten compasión de mí; por tu gran ternura, borra mis culpas.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2 ¡Lávame de mi maldad! ¡Límpiame de mi pecado! 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53930"/>
            <a:ext cx="3414127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51.1-2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9" y="6105795"/>
            <a:ext cx="1745827" cy="623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5"/>
          <a:stretch>
            <a:fillRect/>
          </a:stretch>
        </p:blipFill>
        <p:spPr>
          <a:xfrm>
            <a:off x="0" y="73572"/>
            <a:ext cx="12192000" cy="590913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porque yo reconozco mis rebeliones, y mi pecado está siempre delante de mí.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Contra ti, contra ti solo he pecado; he hecho lo malo delante de tus ojos, para que seas reconocido justo en tu palabra y tenido por puro en tu juicio.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Reconozco que he sido rebelde; mi pecado no se borra de mi mente.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Contra ti he pecado, y sólo contra ti, haciendo lo malo, lo que tú condenas. Por eso tu sentencia es justa; irreprochable tu juicio.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51.3-4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¡Crea en mí, Dios, un corazón limpio, y renueva un espíritu recto dentro de mí!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11 No me eches de delante de ti y no quites de mí tu santo espíritu.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Oh Dios, ¡pon en mí un corazón limpio!, ¡dame un espíritu nuevo y fiel!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11 No me apartes de tu presencia ni me quites tu santo espíritu.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51.10-11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12 Devuélveme el gozo de tu salvación y espíritu noble me sustente.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12 Hazme sentir de nuevo el gozo de tu salvación; sosténme con tu espíritu generoso,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51.12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15 Señor, abre mis labios y publicará mi boca tu alabanza,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16 porque no quieres sacrificio, que yo lo daría; no quieres holocausto.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15 Señor, abre mis labios, y con mis labios te cantaré alabanzas.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16 Pues tú no quieres ofrendas ni holocaustos; yo te los daría, pero no es lo que te agrada.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51.15-16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Los sacrificios de Dios son el espíritu quebrantado; al corazón contrito y humillado no despreciarás tú, oh Dios.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Las ofrendas a Dios son un espíritu dolido; ¡tú no desprecias, oh Dios, un corazón hecho pedazos!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51.17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