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7" y="6404293"/>
            <a:ext cx="273654" cy="269239"/>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9"/>
            <a:ext cx="15696841" cy="11772630"/>
          </a:xfrm>
          <a:prstGeom prst="rect">
            <a:avLst/>
          </a:prstGeom>
          <a:ln w="12700">
            <a:miter lim="400000"/>
          </a:ln>
        </p:spPr>
      </p:pic>
      <p:sp>
        <p:nvSpPr>
          <p:cNvPr id="95" name="Title 1"/>
          <p:cNvSpPr txBox="1"/>
          <p:nvPr>
            <p:ph type="ctrTitle"/>
          </p:nvPr>
        </p:nvSpPr>
        <p:spPr>
          <a:xfrm>
            <a:off x="1524000" y="1136456"/>
            <a:ext cx="7472854" cy="1655762"/>
          </a:xfrm>
          <a:prstGeom prst="rect">
            <a:avLst/>
          </a:prstGeom>
        </p:spPr>
        <p:txBody>
          <a:bodyPr anchor="t"/>
          <a:lstStyle/>
          <a:p>
            <a:pPr algn="l" defTabSz="886966">
              <a:defRPr sz="3600">
                <a:solidFill>
                  <a:srgbClr val="6E76A1"/>
                </a:solidFill>
                <a:latin typeface="Futura Bold"/>
                <a:ea typeface="Futura Bold"/>
                <a:cs typeface="Futura Bold"/>
                <a:sym typeface="Futura Bold"/>
              </a:defRPr>
            </a:pPr>
            <a:r>
              <a:t>Lección 23</a:t>
            </a:r>
            <a:br/>
            <a:r>
              <a:rPr cap="all">
                <a:solidFill>
                  <a:srgbClr val="D98E5F"/>
                </a:solidFill>
              </a:rPr>
              <a:t>“venga tu reino”</a:t>
            </a:r>
            <a:endParaRPr cap="all">
              <a:solidFill>
                <a:srgbClr val="D98E5F"/>
              </a:solidFill>
            </a:endParaRPr>
          </a:p>
          <a:p>
            <a:pPr algn="l" defTabSz="886966">
              <a:defRPr sz="1800">
                <a:solidFill>
                  <a:srgbClr val="0D0D0D"/>
                </a:solidFill>
                <a:latin typeface="Futura Bold"/>
                <a:ea typeface="Futura Bold"/>
                <a:cs typeface="Futura Bold"/>
                <a:sym typeface="Futura Bold"/>
              </a:defRPr>
            </a:pPr>
            <a:r>
              <a:t>Mateo 6.5-15</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«Venga tu Reino. Hágase tu voluntad, como en el cielo,  así también en la tierra».</a:t>
            </a:r>
          </a:p>
          <a:p>
            <a:pPr algn="r">
              <a:defRPr sz="2000">
                <a:latin typeface="Cambria"/>
                <a:ea typeface="Cambria"/>
                <a:cs typeface="Cambria"/>
                <a:sym typeface="Cambria"/>
              </a:defRPr>
            </a:pPr>
            <a:r>
              <a:t>Mateo 6.10</a:t>
            </a:r>
          </a:p>
        </p:txBody>
      </p:sp>
      <p:pic>
        <p:nvPicPr>
          <p:cNvPr id="97" name="Image" descr="Image"/>
          <p:cNvPicPr>
            <a:picLocks noChangeAspect="1"/>
          </p:cNvPicPr>
          <p:nvPr/>
        </p:nvPicPr>
        <p:blipFill>
          <a:blip r:embed="rId3">
            <a:extLst/>
          </a:blip>
          <a:stretch>
            <a:fillRect/>
          </a:stretch>
        </p:blipFill>
        <p:spPr>
          <a:xfrm>
            <a:off x="1654305" y="5335418"/>
            <a:ext cx="3439640" cy="122796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44" name="Content Placeholder 7"/>
          <p:cNvSpPr txBox="1"/>
          <p:nvPr>
            <p:ph type="body" idx="1"/>
          </p:nvPr>
        </p:nvSpPr>
        <p:spPr>
          <a:xfrm>
            <a:off x="838200" y="2152741"/>
            <a:ext cx="10515600" cy="3914777"/>
          </a:xfrm>
          <a:prstGeom prst="rect">
            <a:avLst/>
          </a:prstGeom>
        </p:spPr>
        <p:txBody>
          <a:bodyPr anchor="ctr"/>
          <a:lstStyle/>
          <a:p>
            <a:pPr>
              <a:defRPr>
                <a:latin typeface="Cambria"/>
                <a:ea typeface="Cambria"/>
                <a:cs typeface="Cambria"/>
                <a:sym typeface="Cambria"/>
              </a:defRPr>
            </a:pPr>
            <a:r>
              <a:t>Entender que la oración es el ejercicio espiritual que nos permite dialogar con Dios para establecer una relación de amor y amistad con el Creador.</a:t>
            </a:r>
          </a:p>
          <a:p>
            <a:pPr>
              <a:defRPr>
                <a:latin typeface="Cambria"/>
                <a:ea typeface="Cambria"/>
                <a:cs typeface="Cambria"/>
                <a:sym typeface="Cambria"/>
              </a:defRPr>
            </a:pPr>
            <a:r>
              <a:t>Comprender que el poder de la oración radica en Dios, no en la forma o en el contenido de nuestros rituales religiosos.</a:t>
            </a:r>
          </a:p>
          <a:p>
            <a:pPr>
              <a:defRPr>
                <a:latin typeface="Cambria"/>
                <a:ea typeface="Cambria"/>
                <a:cs typeface="Cambria"/>
                <a:sym typeface="Cambria"/>
              </a:defRPr>
            </a:pPr>
            <a:r>
              <a:t>¿A quién oramos? Oramos al Dios todopoderoso, creador del cielo y de la tierra. Ese Dios es el ser y la fuerza espiritual más grande del universo. </a:t>
            </a:r>
          </a:p>
        </p:txBody>
      </p:sp>
      <p:pic>
        <p:nvPicPr>
          <p:cNvPr id="14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48" name="Content Placeholder 7"/>
          <p:cNvSpPr txBox="1"/>
          <p:nvPr>
            <p:ph type="body" idx="1"/>
          </p:nvPr>
        </p:nvSpPr>
        <p:spPr>
          <a:xfrm>
            <a:off x="838200" y="2193925"/>
            <a:ext cx="10515600" cy="3914775"/>
          </a:xfrm>
          <a:prstGeom prst="rect">
            <a:avLst/>
          </a:prstGeom>
        </p:spPr>
        <p:txBody>
          <a:bodyPr anchor="ctr"/>
          <a:lstStyle/>
          <a:p>
            <a:pPr>
              <a:defRPr>
                <a:latin typeface="Cambria"/>
                <a:ea typeface="Cambria"/>
                <a:cs typeface="Cambria"/>
                <a:sym typeface="Cambria"/>
              </a:defRPr>
            </a:pPr>
            <a:r>
              <a:t>Por eso nuestras oraciones deben estar acompañadas de lo que la Biblia llama el «temor a Dios», que es una actitud de reverencia y de respeto ante el Señor de nuestras vidas. </a:t>
            </a:r>
          </a:p>
          <a:p>
            <a:pPr>
              <a:defRPr>
                <a:latin typeface="Cambria"/>
                <a:ea typeface="Cambria"/>
                <a:cs typeface="Cambria"/>
                <a:sym typeface="Cambria"/>
              </a:defRPr>
            </a:pPr>
            <a:r>
              <a:t>Afirmar que la oración es necesaria para poder vivir con provecho en el mundo que Dios ha creado para nosotros.</a:t>
            </a:r>
          </a:p>
          <a:p>
            <a:pPr>
              <a:defRPr>
                <a:latin typeface="Cambria"/>
                <a:ea typeface="Cambria"/>
                <a:cs typeface="Cambria"/>
                <a:sym typeface="Cambria"/>
              </a:defRPr>
            </a:pPr>
            <a:r>
              <a:t>La oración es preparación para la acción. Si queremos entrar en acción, primero tenemos que entrar en oración. Si queremos alcanzar las metas que Dios tiene trazadas para nosotros, debemos cultivar la oración.</a:t>
            </a:r>
          </a:p>
        </p:txBody>
      </p:sp>
      <p:pic>
        <p:nvPicPr>
          <p:cNvPr id="149"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8" y="1281"/>
            <a:ext cx="12191982" cy="5894422"/>
          </a:xfrm>
          <a:prstGeom prst="rect">
            <a:avLst/>
          </a:prstGeom>
          <a:ln w="12700">
            <a:miter lim="400000"/>
          </a:ln>
        </p:spPr>
      </p:pic>
      <p:sp>
        <p:nvSpPr>
          <p:cNvPr id="152"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Padre Nuestro que estás en los cielos, bendecimos tu nombre. Creador de toda la humanidad, bendecimos tu nombre. Dios santo y bueno, manifiesta tu reino en medio nuestro. Dios de la vida, danos el sustento que necesitamos para vivir. Dios misericordioso, enséñanos a perdonar como tú nos perdonas a nosotros. En el nombre de Jesús. Amén.</a:t>
            </a:r>
          </a:p>
        </p:txBody>
      </p:sp>
      <p:pic>
        <p:nvPicPr>
          <p:cNvPr id="153"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1"/>
            <a:ext cx="12192000" cy="5879798"/>
          </a:xfrm>
          <a:prstGeom prst="rect">
            <a:avLst/>
          </a:prstGeom>
          <a:ln w="12700">
            <a:miter lim="400000"/>
          </a:ln>
        </p:spPr>
      </p:pic>
      <p:sp>
        <p:nvSpPr>
          <p:cNvPr id="100" name="Content Placeholder 7"/>
          <p:cNvSpPr txBox="1"/>
          <p:nvPr>
            <p:ph type="body" idx="1"/>
          </p:nvPr>
        </p:nvSpPr>
        <p:spPr>
          <a:xfrm>
            <a:off x="838200" y="1629567"/>
            <a:ext cx="10515601" cy="3929066"/>
          </a:xfrm>
          <a:prstGeom prst="rect">
            <a:avLst/>
          </a:prstGeom>
        </p:spPr>
        <p:txBody>
          <a:bodyPr anchor="ctr"/>
          <a:lstStyle/>
          <a:p>
            <a:pPr>
              <a:defRPr sz="2400">
                <a:latin typeface="Cambria"/>
                <a:ea typeface="Cambria"/>
                <a:cs typeface="Cambria"/>
                <a:sym typeface="Cambria"/>
              </a:defRPr>
            </a:pPr>
            <a:r>
              <a:t>Entender que la oración es el ejercicio espiritual que nos permite dialogar con Dios para establecer una relación de amor y amistad con el Creador.</a:t>
            </a:r>
          </a:p>
          <a:p>
            <a:pPr>
              <a:defRPr sz="2400">
                <a:latin typeface="Cambria"/>
                <a:ea typeface="Cambria"/>
                <a:cs typeface="Cambria"/>
                <a:sym typeface="Cambria"/>
              </a:defRPr>
            </a:pPr>
            <a:r>
              <a:t>Comprender que el poder de la oración radica en Dios, no en la forma o el contenido de nuestros rituales religiosos.</a:t>
            </a:r>
          </a:p>
          <a:p>
            <a:pPr>
              <a:defRPr sz="2400">
                <a:latin typeface="Cambria"/>
                <a:ea typeface="Cambria"/>
                <a:cs typeface="Cambria"/>
                <a:sym typeface="Cambria"/>
              </a:defRPr>
            </a:pPr>
            <a:r>
              <a:t>Afirmar que la oración es necesaria para poder vivir con provecho en el mundo que Dios ha creado para nosotros.</a:t>
            </a:r>
          </a:p>
        </p:txBody>
      </p:sp>
      <p:pic>
        <p:nvPicPr>
          <p:cNvPr id="10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3"/>
            <a:ext cx="12192000" cy="5753496"/>
          </a:xfrm>
          <a:prstGeom prst="rect">
            <a:avLst/>
          </a:prstGeom>
          <a:ln w="12700">
            <a:miter lim="400000"/>
          </a:ln>
        </p:spPr>
      </p:pic>
      <p:sp>
        <p:nvSpPr>
          <p:cNvPr id="104" name="Content Placeholder 15"/>
          <p:cNvSpPr txBox="1"/>
          <p:nvPr>
            <p:ph type="body" idx="1"/>
          </p:nvPr>
        </p:nvSpPr>
        <p:spPr>
          <a:xfrm>
            <a:off x="838200" y="2296241"/>
            <a:ext cx="10515601" cy="3943349"/>
          </a:xfrm>
          <a:prstGeom prst="rect">
            <a:avLst/>
          </a:prstGeom>
        </p:spPr>
        <p:txBody>
          <a:bodyPr anchor="ctr"/>
          <a:lstStyle/>
          <a:p>
            <a:pPr>
              <a:defRPr sz="2400">
                <a:latin typeface="Cambria"/>
                <a:ea typeface="Cambria"/>
                <a:cs typeface="Cambria"/>
                <a:sym typeface="Cambria"/>
              </a:defRPr>
            </a:pPr>
            <a:r>
              <a:rPr b="1"/>
              <a:t>Orar de pie: </a:t>
            </a:r>
            <a:r>
              <a:rPr i="1"/>
              <a:t>En el judaísmo, la gente acostumbraba a orar de pie, no de rodillas como en la tradición cristiana. </a:t>
            </a:r>
            <a:endParaRPr i="1"/>
          </a:p>
          <a:p>
            <a:pPr>
              <a:defRPr sz="2400">
                <a:latin typeface="Cambria"/>
                <a:ea typeface="Cambria"/>
                <a:cs typeface="Cambria"/>
                <a:sym typeface="Cambria"/>
              </a:defRPr>
            </a:pPr>
            <a:r>
              <a:rPr b="1"/>
              <a:t>Sinagoga: </a:t>
            </a:r>
            <a:r>
              <a:rPr i="1"/>
              <a:t>Edificio dedicado a la congregación y culto de la religión judía. En hebreo, el edificio se llama «la casa de la congregación». </a:t>
            </a:r>
            <a:endParaRPr i="1"/>
          </a:p>
          <a:p>
            <a:pPr>
              <a:defRPr sz="2400">
                <a:latin typeface="Cambria"/>
                <a:ea typeface="Cambria"/>
                <a:cs typeface="Cambria"/>
                <a:sym typeface="Cambria"/>
              </a:defRPr>
            </a:pPr>
            <a:r>
              <a:rPr b="1"/>
              <a:t>Deuda: </a:t>
            </a:r>
            <a:r>
              <a:rPr i="1"/>
              <a:t>Obligación que alguien tiene de pagar, satisfacer o reintegrar a otra persona algo, por lo común dinero. Obligación moral contraída con alguien. En términos metafóricos, pecado, culpa u ofensa. </a:t>
            </a:r>
            <a:endParaRPr i="1"/>
          </a:p>
          <a:p>
            <a:pPr>
              <a:defRPr sz="2400">
                <a:latin typeface="Cambria"/>
                <a:ea typeface="Cambria"/>
                <a:cs typeface="Cambria"/>
                <a:sym typeface="Cambria"/>
              </a:defRPr>
            </a:pPr>
            <a:r>
              <a:rPr b="1"/>
              <a:t>Tentación: </a:t>
            </a:r>
            <a:r>
              <a:rPr i="1"/>
              <a:t>Instigación o estímulo que induce el deseo de algo, particularmente algo negativo.</a:t>
            </a:r>
          </a:p>
        </p:txBody>
      </p:sp>
      <p:pic>
        <p:nvPicPr>
          <p:cNvPr id="10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6"/>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4"/>
            <a:ext cx="5181600" cy="4162428"/>
          </a:xfrm>
          <a:prstGeom prst="rect">
            <a:avLst/>
          </a:prstGeom>
        </p:spPr>
        <p:txBody>
          <a:bodyPr/>
          <a:lstStyle/>
          <a:p>
            <a:pPr marL="0" indent="0" defTabSz="768095">
              <a:spcBef>
                <a:spcPts val="800"/>
              </a:spcBef>
              <a:buSzTx/>
              <a:buNone/>
              <a:defRPr sz="2016">
                <a:latin typeface="Cambria"/>
                <a:ea typeface="Cambria"/>
                <a:cs typeface="Cambria"/>
                <a:sym typeface="Cambria"/>
              </a:defRPr>
            </a:pPr>
            <a:r>
              <a:t>RVR</a:t>
            </a:r>
          </a:p>
          <a:p>
            <a:pPr marL="0" indent="0" defTabSz="768095">
              <a:spcBef>
                <a:spcPts val="800"/>
              </a:spcBef>
              <a:buSzTx/>
              <a:buNone/>
              <a:defRPr sz="2016">
                <a:latin typeface="Cambria"/>
                <a:ea typeface="Cambria"/>
                <a:cs typeface="Cambria"/>
                <a:sym typeface="Cambria"/>
              </a:defRPr>
            </a:pPr>
          </a:p>
          <a:p>
            <a:pPr marL="0" indent="0" defTabSz="768095">
              <a:spcBef>
                <a:spcPts val="800"/>
              </a:spcBef>
              <a:buSzTx/>
              <a:buNone/>
              <a:defRPr sz="2016">
                <a:latin typeface="Cambria"/>
                <a:ea typeface="Cambria"/>
                <a:cs typeface="Cambria"/>
                <a:sym typeface="Cambria"/>
              </a:defRPr>
            </a:pPr>
            <a:r>
              <a:t>5 Cuando ores, no seas como los hipócritas, porque ellos aman el orar de pie en las sinagogas y en las esquinas de las calles para ser vistos por los hombres; de cierto os digo que ya tienen su recompensa. </a:t>
            </a:r>
          </a:p>
          <a:p>
            <a:pPr marL="0" indent="0" defTabSz="768095">
              <a:spcBef>
                <a:spcPts val="800"/>
              </a:spcBef>
              <a:buSzTx/>
              <a:buNone/>
              <a:defRPr sz="2016">
                <a:latin typeface="Cambria"/>
                <a:ea typeface="Cambria"/>
                <a:cs typeface="Cambria"/>
                <a:sym typeface="Cambria"/>
              </a:defRPr>
            </a:pPr>
          </a:p>
          <a:p>
            <a:pPr marL="0" indent="0" defTabSz="768095">
              <a:spcBef>
                <a:spcPts val="800"/>
              </a:spcBef>
              <a:buSzTx/>
              <a:buNone/>
              <a:defRPr sz="2016">
                <a:latin typeface="Cambria"/>
                <a:ea typeface="Cambria"/>
                <a:cs typeface="Cambria"/>
                <a:sym typeface="Cambria"/>
              </a:defRPr>
            </a:pPr>
            <a:r>
              <a:t>6 Pero tú, cuando ores, entra en tu cuarto, cierra la puerta y ora a tu Padre que está en secreto; y tu Padre, que ve en lo secreto, te recompensará en público.</a:t>
            </a:r>
          </a:p>
        </p:txBody>
      </p:sp>
      <p:sp>
        <p:nvSpPr>
          <p:cNvPr id="109"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96111">
              <a:lnSpc>
                <a:spcPct val="90000"/>
              </a:lnSpc>
              <a:spcBef>
                <a:spcPts val="900"/>
              </a:spcBef>
              <a:defRPr sz="2352">
                <a:latin typeface="Cambria"/>
                <a:ea typeface="Cambria"/>
                <a:cs typeface="Cambria"/>
                <a:sym typeface="Cambria"/>
              </a:defRPr>
            </a:pPr>
            <a:r>
              <a:t>VP</a:t>
            </a:r>
            <a:endParaRPr sz="2744"/>
          </a:p>
          <a:p>
            <a:pPr defTabSz="896111">
              <a:lnSpc>
                <a:spcPct val="90000"/>
              </a:lnSpc>
              <a:spcBef>
                <a:spcPts val="900"/>
              </a:spcBef>
              <a:defRPr sz="2352">
                <a:latin typeface="Cambria"/>
                <a:ea typeface="Cambria"/>
                <a:cs typeface="Cambria"/>
                <a:sym typeface="Cambria"/>
              </a:defRPr>
            </a:pPr>
          </a:p>
          <a:p>
            <a:pPr defTabSz="896111">
              <a:lnSpc>
                <a:spcPct val="90000"/>
              </a:lnSpc>
              <a:spcBef>
                <a:spcPts val="900"/>
              </a:spcBef>
              <a:defRPr sz="2156">
                <a:latin typeface="Cambria"/>
                <a:ea typeface="Cambria"/>
                <a:cs typeface="Cambria"/>
                <a:sym typeface="Cambria"/>
              </a:defRPr>
            </a:pPr>
            <a:r>
              <a:t>5 »Cuando ustedes oren, no sean como los hipócritas, a quienes les gusta orar de pie en las sinagogas y en las esquinas de las plazas para que la gente los vea. Les aseguro que con eso ya tienen su premio. </a:t>
            </a:r>
          </a:p>
          <a:p>
            <a:pPr defTabSz="896111">
              <a:lnSpc>
                <a:spcPct val="90000"/>
              </a:lnSpc>
              <a:spcBef>
                <a:spcPts val="900"/>
              </a:spcBef>
              <a:defRPr sz="2156">
                <a:latin typeface="Cambria"/>
                <a:ea typeface="Cambria"/>
                <a:cs typeface="Cambria"/>
                <a:sym typeface="Cambria"/>
              </a:defRPr>
            </a:pPr>
          </a:p>
          <a:p>
            <a:pPr defTabSz="896111">
              <a:lnSpc>
                <a:spcPct val="90000"/>
              </a:lnSpc>
              <a:spcBef>
                <a:spcPts val="900"/>
              </a:spcBef>
              <a:defRPr sz="2156">
                <a:latin typeface="Cambria"/>
                <a:ea typeface="Cambria"/>
                <a:cs typeface="Cambria"/>
                <a:sym typeface="Cambria"/>
              </a:defRPr>
            </a:pPr>
            <a:r>
              <a:t>6 Pero tú, cuando ores, entra en tu cuarto, cierra la puerta y ora a tu Padre en secreto. Y tu Padre, que ve lo que haces en secreto, te dará tu premio.</a:t>
            </a:r>
          </a:p>
        </p:txBody>
      </p:sp>
      <p:sp>
        <p:nvSpPr>
          <p:cNvPr id="110" name="TextBox 1"/>
          <p:cNvSpPr txBox="1"/>
          <p:nvPr/>
        </p:nvSpPr>
        <p:spPr>
          <a:xfrm>
            <a:off x="5049958" y="1168025"/>
            <a:ext cx="3414127"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6.5-6</a:t>
            </a:r>
          </a:p>
        </p:txBody>
      </p:sp>
      <p:pic>
        <p:nvPicPr>
          <p:cNvPr id="111" name="Image" descr="Image"/>
          <p:cNvPicPr>
            <a:picLocks noChangeAspect="1"/>
          </p:cNvPicPr>
          <p:nvPr/>
        </p:nvPicPr>
        <p:blipFill>
          <a:blip r:embed="rId3">
            <a:extLst/>
          </a:blip>
          <a:stretch>
            <a:fillRect/>
          </a:stretch>
        </p:blipFill>
        <p:spPr>
          <a:xfrm>
            <a:off x="10374118" y="6105795"/>
            <a:ext cx="1745828" cy="62326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2"/>
            <a:ext cx="12192000" cy="5909134"/>
          </a:xfrm>
          <a:prstGeom prst="rect">
            <a:avLst/>
          </a:prstGeom>
          <a:ln w="12700">
            <a:miter lim="400000"/>
          </a:ln>
        </p:spPr>
      </p:pic>
      <p:sp>
        <p:nvSpPr>
          <p:cNvPr id="114"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 »Y al orar no uséis vanas repeticiones, como los gentiles, que piensan que por su palabrería serán oídos.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8 No os hagáis, pues, semejantes a ellos, porque vuestro Padre sabe de qué cosas tenéis necesidad antes que vosotros le pidáis.</a:t>
            </a:r>
          </a:p>
        </p:txBody>
      </p:sp>
      <p:sp>
        <p:nvSpPr>
          <p:cNvPr id="115"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 »Y al orar no repitan ustedes palabras inútiles, como hacen los paganos, que se imaginan que cuanto más hablen más caso les hará Dios.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8 No sean como ellos, porque su Padre ya sabe lo que ustedes necesitan, antes que se lo pidan. </a:t>
            </a:r>
          </a:p>
        </p:txBody>
      </p:sp>
      <p:sp>
        <p:nvSpPr>
          <p:cNvPr id="116"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6.7-8</a:t>
            </a:r>
          </a:p>
        </p:txBody>
      </p:sp>
      <p:pic>
        <p:nvPicPr>
          <p:cNvPr id="11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Vosotros, pues, oraréis así: »“Padre nuestro que estás en los cielos, santificado sea tu nombre.</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10 Venga tu Reino. Hágase tu voluntad, como en el cielo, así también en la tierra.</a:t>
            </a:r>
          </a:p>
        </p:txBody>
      </p:sp>
      <p:sp>
        <p:nvSpPr>
          <p:cNvPr id="121"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9 Ustedes deben orar así: »“Padre nuestro que estás en el cielo, santificado sea tu nombre.</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10 Venga tu reino. Hágase tu voluntad en la tierra, así como se hace en el cielo.</a:t>
            </a:r>
          </a:p>
        </p:txBody>
      </p:sp>
      <p:pic>
        <p:nvPicPr>
          <p:cNvPr id="12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3"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6.9-10</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11 El pan nuestro de cada día, dánoslo hoy.</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Perdónanos nuestras deudas, como también nosotros perdonamos a nuestros deudores.</a:t>
            </a:r>
          </a:p>
        </p:txBody>
      </p:sp>
      <p:sp>
        <p:nvSpPr>
          <p:cNvPr id="127"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11 Danos hoy el pan que necesitamos.</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12 Perdónanos el mal que hemos hecho, así como nosotros hemos perdonado a los que nos han hecho mal.</a:t>
            </a:r>
          </a:p>
        </p:txBody>
      </p:sp>
      <p:pic>
        <p:nvPicPr>
          <p:cNvPr id="128"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9"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6.11-12</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13 No nos metas en tentación, sino líbranos del mal, porque tuyo es el Reino, el poder y la gloria, por todos los siglos. Amén”.</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14 »Por tanto, si perdonáis a los hombres sus ofensas, os perdonará también a vosotros vuestro Padre celestial; </a:t>
            </a:r>
          </a:p>
        </p:txBody>
      </p:sp>
      <p:sp>
        <p:nvSpPr>
          <p:cNvPr id="133"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13 No nos expongas a la tentación, sino líbranos del maligno.”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14 »Porque si ustedes perdonan a otros el mal que les han hecho, su Padre que está en el cielo los perdonará también a ustedes; </a:t>
            </a:r>
          </a:p>
        </p:txBody>
      </p:sp>
      <p:pic>
        <p:nvPicPr>
          <p:cNvPr id="134"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35"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6.13-14</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15 pero si no perdonáis sus ofensas a los hombres, tampoco vuestro Padre os perdonará vuestras ofensas.</a:t>
            </a:r>
          </a:p>
        </p:txBody>
      </p:sp>
      <p:sp>
        <p:nvSpPr>
          <p:cNvPr id="139"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15 pero si no perdonan a otros, tampoco su Padre les perdonará a ustedes sus pecados.</a:t>
            </a:r>
          </a:p>
        </p:txBody>
      </p:sp>
      <p:pic>
        <p:nvPicPr>
          <p:cNvPr id="140"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41"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6.15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