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9"/>
            <a:ext cx="15696841" cy="1177263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36456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21</a:t>
            </a:r>
            <a:br/>
            <a:r>
              <a:rPr cap="all">
                <a:solidFill>
                  <a:srgbClr val="D98E5F"/>
                </a:solidFill>
              </a:rPr>
              <a:t>¡NO TE OLVIDES!</a:t>
            </a:r>
            <a:endParaRPr cap="all">
              <a:solidFill>
                <a:srgbClr val="D98E5F"/>
              </a:solidFill>
            </a:endParaRPr>
          </a:p>
          <a:p>
            <a:pPr algn="l" defTabSz="886966">
              <a:defRPr sz="180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Salmo 103.1-14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«Jehová es el que hace justicia y derecho a todos los que padecen violencia».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Salmo 103.6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5" y="5335418"/>
            <a:ext cx="3439640" cy="122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13 Como el padre se compadece de los hijos, se compadece Jehová de los que lo temen,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porque él conoce nuestra condición; se acuerda de que somos polvo.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13 El Señor es, con los que lo honran, tan tierno como un padre con sus hijos;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pues él sabe de qué estamos hechos: sabe bien que somos polvo.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103.13-14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7"/>
          <p:cNvSpPr txBox="1"/>
          <p:nvPr>
            <p:ph type="body" idx="1"/>
          </p:nvPr>
        </p:nvSpPr>
        <p:spPr>
          <a:xfrm>
            <a:off x="838200" y="2152741"/>
            <a:ext cx="10515600" cy="3914777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103 recalca la importancia de examinarnos para avanzar en nuestra vida espiritual.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Debemos examinarnos pues el autoexamen es una práctica crucial para el crecimiento espiritual de los cristianos, ya que fomenta la reflexión, el arrepentimiento, la humildad y una vida más alineada con los principios bíblicos.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103 nos invita a considerar los beneficios que recibe la persona que establece, desarrolla y cultiva una relación de amor y amistad con Dios.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ntent Placeholder 7"/>
          <p:cNvSpPr txBox="1"/>
          <p:nvPr>
            <p:ph type="body" idx="1"/>
          </p:nvPr>
        </p:nvSpPr>
        <p:spPr>
          <a:xfrm>
            <a:off x="838200" y="21939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Los siete beneficios son: perdón, sanidad, protección en momentos de peligro, amor no merecido, provisión para nuestras necesidades físicas, sociales, emocionales y espirituales, fuerza espiritual que renueva nuestro ser interior y justicia divina.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103 afirma la importancia que tiene recordar correctamente todas las cosas que Dios ha hecho por nosotros.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 momentos de crisis, ¡recuerda!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8" y="1281"/>
            <a:ext cx="12191982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Bendito Dios, nuestras almas te alaban dando gracias por todas las bendiciones que nos has dado a lo largo de nuestras vidas. Bendito Dios, ayúdanos a recordar todos los beneficios que recibimos de ti, tu amor, tu misericordia y tu bondad. Bendito Dios, inspíranos para proclamar el evangelio con plena certeza. Todo esto lo pedimos en el nombre de Jesús. Amén.    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1"/>
            <a:ext cx="12192000" cy="587979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1464467"/>
            <a:ext cx="10515601" cy="3929066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Recalcar la importancia de examinarnos a nosotros mismos para avanzar en nuestra vida espiritual.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Considerar los beneficios que trae cultivar nuestra relación con Dios.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Afirmar la importancia que tiene recordar correctamente todas las cosas que Dios ha hecho por nosotros.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3"/>
            <a:ext cx="12192000" cy="57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296241"/>
            <a:ext cx="10515601" cy="3943349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Bendición: </a:t>
            </a:r>
            <a:r>
              <a:rPr i="1"/>
              <a:t>La palabra «bendición» se refiere a una dádiva o un don. En realidad, solo Dios puede bendecir a un ser humano. El don más importante que Dios ha dado al ser humano es la vida misma. El ser humano debe responder con acción de gracias a la bendición divina.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Alma: </a:t>
            </a:r>
            <a:r>
              <a:rPr i="1"/>
              <a:t>En su sentido primitivo, el «alma» es el soplo o aliento de vida que habita en el ser humano. Este soplo es propiedad de Dios, no del individuo. Esto nos lleva a concluir que, en la Biblia, alma se refiere a lo que llamamos el «yo». Por lo tanto, cuando alguien habla a su alma se está hablando a sí mismo.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Hoyo: </a:t>
            </a:r>
            <a:r>
              <a:rPr i="1"/>
              <a:t>Es una referencia a la muerte. Ser rescatado del hoyo significa ser librado de la muerte. 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6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Bendice, alma mía, a Jehová, y bendiga todo mi ser su santo nombre.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Bendice, alma mía, a Jehová, y no olvides ninguno de sus beneficios.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 Bendeciré al Señor con toda mi alma; bendeciré con todo mi ser su santo nombre.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2 Bendeciré al Señor con toda mi alma; no olvidaré ninguno de sus beneficios.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68025"/>
            <a:ext cx="3414127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103.1-2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8" y="6105795"/>
            <a:ext cx="1745828" cy="62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2"/>
            <a:ext cx="12192000" cy="59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Él es quien perdona todas tus maldades, el que sana todas tus dolencias,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el que rescata del hoyo tu vida, el que te corona de favores y misericordias,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Él es quien perdona todas mis maldades, quien sana todas mis enfermedades,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quien libra mi vida del sepulcro, quien me colma de amor y ternura,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103.3-4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el que sacia de bien tu boca de modo que te rejuvenezcas como el águila.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Jehová es el que hace justicia y derecho a todos los que padecen violencia.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quien me satisface con todo lo major y me rejuvenece como un águila.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El Señor juzga con verdadera justicia a los que sufren violencia.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103.5-6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7 Sus caminos notificó a Moisés, y a los hijos de Israel sus obras.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8 Misericordioso y clemente es Jehová; lento para la ira y grande en misericordia.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7 Dio a conocer sus caminos y sus hechos a Moisés y al pueblo de Israel.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8 El Señor es tierno y compasivo; es paciente y todo amor.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103.7-8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9 No contenderá para siempre ni para siempre guardará el enojo.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No ha hecho con nosotros conforme a nuestras maldades ni nos ha pagado conforme a nuestros pecados,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9 No nos reprende en todo tiempo ni su rencor es eterno;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no nos ha dado el pago que merecen nuestras maldades y pecados;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103.9-10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porque, como la altura de los cielos sobre la tierra, engrandeció su misericordia sobre los que lo temen.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Cuanto está lejos el oriente del occidente, hizo alejar de nosotros nuestras rebeliones.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tan inmenso es su amor por los que lo honran como inmenso es el cielo sobre la tierra.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Nuestros pecados ha alejado de nosotros, como ha alejado del oriente el occidente.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103.11-12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