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9"/>
            <a:ext cx="15696841" cy="1177263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36456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19</a:t>
            </a:r>
            <a:br/>
            <a:r>
              <a:rPr cap="all">
                <a:solidFill>
                  <a:srgbClr val="D98E5F"/>
                </a:solidFill>
              </a:rPr>
              <a:t>EL SEÑOR ES EL REY ETERNO</a:t>
            </a:r>
            <a:endParaRPr cap="all">
              <a:solidFill>
                <a:srgbClr val="D98E5F"/>
              </a:solidFill>
            </a:endParaRPr>
          </a:p>
          <a:p>
            <a:pPr algn="l" defTabSz="886966">
              <a:defRPr sz="18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Salmo 10.12-18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«El deseo de los humildes oíste, Jehová; tú los animas  y les prestas atención».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Salmo 10.17 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5" y="5335418"/>
            <a:ext cx="3439640" cy="122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Dios de toda justicia, tú que conoces nuestros corazones, ten piedad de nosotros. Líbranos de hacer mal a los demás; líbranos de pecar contra ti al pecar contra los demás. Escucha nuestras súplicas y aplaca nuestros temores. Enséñanos a hacer tu voluntad y a confiar en tus justos juicios. Escúchanos, Señor, en el poderoso nombre de Jesús. Amén. 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464467"/>
            <a:ext cx="10515601" cy="3929066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Afirmar que Dios es la fuente de esperanza en tiempos de crisis.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Considerar la relación entre nuestros lamentos y nuestras alabanzas a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Proclamar que Dios, quien es justo, juzgará con justicia a los malvados que oprimen a las personas pobres.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296241"/>
            <a:ext cx="10515601" cy="394334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Pobre: </a:t>
            </a:r>
            <a:r>
              <a:rPr i="1"/>
              <a:t>En los salmos, la palabra «pobre» describe mucho más que la falta de dinero. Describe a la persona necesitada y afligida. Describe a la persona tan desamparada que solo puede contar con la ayuda de Dios.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Malo: </a:t>
            </a:r>
            <a:r>
              <a:rPr i="1"/>
              <a:t>En los salmos, la palabra «pobre» describe mucho más que la falta de dinero. Describe a la persona necesitada y afligida. Describe a la persona tan desamparada que solo puede contar con la ayuda de Dios.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Vejación: </a:t>
            </a:r>
            <a:r>
              <a:rPr i="1"/>
              <a:t>La vejación es el acto de «vejar» a otra persona, es decir, de maltratar, molestar o perseguir a alguien para hacerle daño, perjudicarle o hacerle padecer.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6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¡Levántate, Jehová Dios, alza tu mano! ¡No te olvides de los pobres!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¿Por qué desprecia el malo a Dios? En su corazón ha dicho: «Tú no habrás de pedir cuentas.»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12 ¡Levántate, Señor, levanta tu brazo! ¡No olvides a los afligidos!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13 ¿Por qué, Dios mío, han de burlarse los malos, pensando que no habrás de pedirles cuentas?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10.12-13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8" y="6105795"/>
            <a:ext cx="1745828" cy="62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Tú lo has visto, porque miras el trabajo y la vejación, para dar la recompensa con tu mano; a ti se acoge el desvalido; tú eres el amparo del huérfano.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¡Rompe el brazo del inicuo y castiga la maldad del malo hasta que no halles ninguna!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Tú mismo has visto su irritante maldad; ¡la has visto, y les darás su merecido! A ti se acogen los indefensos; tú eres la ayuda de los huérfanos.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¡Rómpeles el brazo a los malvados! ¡Pídeles cuentas de su maldad hasta que no quede nada pendiente!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10.14-15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Jehová es Rey eternamente y para siempre; de su tierra desaparecerán las naciones.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El deseo de los humildes oíste, Jehová; tú los animas y les prestas atención.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El Señor es el Rey eterno; ¡los paganos serán echados de su país!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Señor, tú escuchas la oración de los humildes, tú los animas y los atiendes.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10.16-17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Tú haces justicia al huérfano y al oprimido,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Haz justicia al huérfano y al oprimido: ¡que el hombre, hecho de tierra, no vuelva a sembrar el terror!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10.18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7"/>
          <p:cNvSpPr txBox="1"/>
          <p:nvPr>
            <p:ph type="body" idx="1"/>
          </p:nvPr>
        </p:nvSpPr>
        <p:spPr>
          <a:xfrm>
            <a:off x="838200" y="2152741"/>
            <a:ext cx="10515600" cy="3914777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Todo creyente enfrenta momentos de duda y temor. Aunque esto puede ocurrir en cualquier momento, es mucho más probable cuando se encuentra en situaciones de crisis.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Toda persona justa, en algún momento, cuestiona por qué prosperan las personas malvadas usando la mentira y el engaño para alcanzar fama y fortuna.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10 nos invita a considerar cómo presentar nuestras quejas y lamentaciones delante de Dios puede llevarnos a la alabanza.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Content Placeholder 7"/>
          <p:cNvSpPr txBox="1"/>
          <p:nvPr>
            <p:ph type="body" idx="1"/>
          </p:nvPr>
        </p:nvSpPr>
        <p:spPr>
          <a:xfrm>
            <a:off x="838200" y="21939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Presentar nuestras quejas ante Dios bien puede marcar el comienzo de un proceso de restauración espiritual.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juicio es un elemento inevitable de la justicia divina. Para hacer justicia a la víctima, es necesario juzgar al victimario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10 concluye recalcando la soberanía de Dios sobre los eventos humanos. La tensión entre la presencia del mal y la soberanía de Dios invita a los creyentes a una fe madura que confía en la bondad de Dios a pesar de la adversidad.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