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8"/>
            <a:ext cx="15696840" cy="1177262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22362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defRPr sz="3600">
                <a:solidFill>
                  <a:srgbClr val="4DA1A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rgbClr val="6E76A1"/>
                </a:solidFill>
              </a:rPr>
              <a:t>Lección 10</a:t>
            </a:r>
            <a:br/>
            <a:r>
              <a:rPr cap="all">
                <a:solidFill>
                  <a:srgbClr val="D98E5F"/>
                </a:solidFill>
              </a:rPr>
              <a:t>DIOS NOS PASTOREA </a:t>
            </a:r>
            <a:br>
              <a:rPr>
                <a:solidFill>
                  <a:srgbClr val="C8334A"/>
                </a:solidFill>
              </a:rPr>
            </a:br>
            <a:r>
              <a:rPr sz="1800">
                <a:solidFill>
                  <a:srgbClr val="0D0D0D"/>
                </a:solidFill>
              </a:rPr>
              <a:t>Salmo 23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«Ciertamente, el bien y la misericordia me seguirán todos los días de mi vida, y en la casa de Jehová moraré por largos días». 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 Salmo 23.6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6" y="5335418"/>
            <a:ext cx="3439638" cy="1227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0"/>
            <a:ext cx="12192000" cy="587979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2126956"/>
            <a:ext cx="10515600" cy="3929065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Tres formas en que en el Salmo 23 expresa la manifestación de Dios en la vida del Salmista.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Cómo esas manifestaciones de Dios, concebidas por el Salmista, tienen paralelo en la vida y en el ministerio de Cristo en el Nuevo Testamento. 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Cómo la iglesia cristiana debe manifestar a Cristo como el buen pastor para todo el mundo.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2"/>
            <a:ext cx="12192000" cy="575349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000250"/>
            <a:ext cx="10515600" cy="3943350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Pastor: </a:t>
            </a:r>
            <a:r>
              <a:rPr i="1"/>
              <a:t>persona que cuida de un rebaño. El pastor iba temprano al redil, donde se hallaban varios rebaños, y llamaba a sus ovejas. Éstas reconocían su voz, y lo seguían. Esto último es una realidad en Oriente, así como que cada oveja tiene un nombre y que conoce la voz del pastor, y constituye un hermoso tipo de la relación de Jehová con Israel (Sal 23) y de Cristo con la Iglesia (Jn 10.2-16).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7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 Jehová es mi pastor, nada me faltará.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 En lugares de delicados pastos me hará descansar; junto a aguas de reposo me pastoreará.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i="1"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  <a:r>
              <a:t>1 El Señor es mi pastor; nada me falta.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  <a:r>
              <a:t>2 En verdes praderas me hace descansar, a las aguas tranquilas me conduce,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53930"/>
            <a:ext cx="3414127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23.1-2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4119" y="6105795"/>
            <a:ext cx="1745827" cy="623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5"/>
          <a:stretch>
            <a:fillRect/>
          </a:stretch>
        </p:blipFill>
        <p:spPr>
          <a:xfrm>
            <a:off x="0" y="73572"/>
            <a:ext cx="12192000" cy="590913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Confortará mi alma. Me guiará por sendas de justicia por amor de su nombre.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Aunque ande en valle de sombra de muerte, no temeré mal alguno, porque tú estarás conmigo; tu vara y tu cayado me infundirán aliento.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me da nuevas fuerzas y me lleva por caminos rectos, haciendo honor a su nombre.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Aunque pase por el más oscuro de los valles, no temeré peligro alguno, porque tú, Señor, estás conmigo; tu vara y tu bastón me inspiran confianza.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23.3-4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Aderezas mesa delante de mí en presencia de mis angustiadores; unges mi cabeza con aceite; mi copa está rebosando.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6 Ciertamente, el bien y la misericordia me seguirán todos los días de mi vida, y en la casa de Jehová moraré por largos días.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Me has preparado un banquete ante los ojos de mis enemigos; has vertido perfume en mi cabeza, y has llenado mi copa a rebosar.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6 Tu bondad y tu amor me acompañan a lo largo de mis días, y en tu casa, oh Señor, por siempre viviré. 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23.5-6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9" y="1282"/>
            <a:ext cx="12191981" cy="5892999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7"/>
          <p:cNvSpPr txBox="1"/>
          <p:nvPr>
            <p:ph type="body" idx="1"/>
          </p:nvPr>
        </p:nvSpPr>
        <p:spPr>
          <a:xfrm>
            <a:off x="838200" y="24352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Este Salmo 23 contiene tres imágenes sobre cómo Dios actúa en la vida de quienes creen en él.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En la primera imagen, Dios actúa como un pastor que cuida su rebaño contra todo peligro y lo conduce a pastos verdes y aguas en reposo. 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En la segunda imagen, Dios es un acompañante que guía al caminante por senderos de justicia, que son las acciones que honran su nombre. 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9" y="1282"/>
            <a:ext cx="12191981" cy="589299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Content Placeholder 7"/>
          <p:cNvSpPr txBox="1"/>
          <p:nvPr>
            <p:ph type="body" idx="1"/>
          </p:nvPr>
        </p:nvSpPr>
        <p:spPr>
          <a:xfrm>
            <a:off x="838200" y="24352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Y en la tercera imagen, Dios, sirve como un hospedador de los caminantes, que por haber caminado con él llegan a su casa para ser recibidos con un banquete celestial, en presencia de sus angustiadores. 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En Cristo se dan esas tres imágenes de Dios en forma perfecta porque él es el buen pastor que su vida dio por sus ovejas, y él es quien las encamina por senderos de justicia y las conduce a la casa de Dios, que para los cristianos es el cielo.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50"/>
          <a:stretch>
            <a:fillRect/>
          </a:stretch>
        </p:blipFill>
        <p:spPr>
          <a:xfrm>
            <a:off x="19" y="1282"/>
            <a:ext cx="12191981" cy="589442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Amantísimo Padre celestial, gracias te damos por tu revelación en nuestras vidas, por medio de Jesucristo, tu Hijo y Señor nuestro. Como el Buen Pastor, Cristo nos ha rescatado del pecado y la muerte, y nos guía por el camino de la vida en obediencia a tu palabra. ¡Capacítanos para que podamos guiar a las personas a Cristo, para que puedan emprender y proseguir en el camino de la vida abundante en Cristo hasta culminar en la comunión eterna contigo y con todos los redimidos en el reino de los cielos! En el nombre de Jesús, Amén.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