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1D8"/>
          </a:solidFill>
        </a:fill>
      </a:tcStyle>
    </a:wholeTbl>
    <a:band2H>
      <a:tcTxStyle b="def" i="def"/>
      <a:tcStyle>
        <a:tcBdr/>
        <a:fill>
          <a:solidFill>
            <a:srgbClr val="E7E9EC"/>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BD3CB"/>
          </a:solidFill>
        </a:fill>
      </a:tcStyle>
    </a:wholeTbl>
    <a:band2H>
      <a:tcTxStyle b="def" i="def"/>
      <a:tcStyle>
        <a:tcBdr/>
        <a:fill>
          <a:solidFill>
            <a:srgbClr val="E7EAE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E1CC"/>
          </a:solidFill>
        </a:fill>
      </a:tcStyle>
    </a:wholeTbl>
    <a:band2H>
      <a:tcTxStyle b="def" i="def"/>
      <a:tcStyle>
        <a:tcBdr/>
        <a:fill>
          <a:solidFill>
            <a:srgbClr val="E8F0E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91" name="Shape 91"/>
          <p:cNvSpPr/>
          <p:nvPr>
            <p:ph type="sldImg"/>
          </p:nvPr>
        </p:nvSpPr>
        <p:spPr>
          <a:xfrm>
            <a:off x="1143000" y="685800"/>
            <a:ext cx="4572000" cy="3429000"/>
          </a:xfrm>
          <a:prstGeom prst="rect">
            <a:avLst/>
          </a:prstGeom>
        </p:spPr>
        <p:txBody>
          <a:bodyPr/>
          <a:lstStyle/>
          <a:p>
            <a:pPr/>
          </a:p>
        </p:txBody>
      </p:sp>
      <p:sp>
        <p:nvSpPr>
          <p:cNvPr id="92" name="Shape 9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Aptos"/>
      </a:defRPr>
    </a:lvl1pPr>
    <a:lvl2pPr indent="228600" latinLnBrk="0">
      <a:defRPr sz="1200">
        <a:latin typeface="+mj-lt"/>
        <a:ea typeface="+mj-ea"/>
        <a:cs typeface="+mj-cs"/>
        <a:sym typeface="Aptos"/>
      </a:defRPr>
    </a:lvl2pPr>
    <a:lvl3pPr indent="457200" latinLnBrk="0">
      <a:defRPr sz="1200">
        <a:latin typeface="+mj-lt"/>
        <a:ea typeface="+mj-ea"/>
        <a:cs typeface="+mj-cs"/>
        <a:sym typeface="Aptos"/>
      </a:defRPr>
    </a:lvl3pPr>
    <a:lvl4pPr indent="685800" latinLnBrk="0">
      <a:defRPr sz="1200">
        <a:latin typeface="+mj-lt"/>
        <a:ea typeface="+mj-ea"/>
        <a:cs typeface="+mj-cs"/>
        <a:sym typeface="Aptos"/>
      </a:defRPr>
    </a:lvl4pPr>
    <a:lvl5pPr indent="914400" latinLnBrk="0">
      <a:defRPr sz="1200">
        <a:latin typeface="+mj-lt"/>
        <a:ea typeface="+mj-ea"/>
        <a:cs typeface="+mj-cs"/>
        <a:sym typeface="Aptos"/>
      </a:defRPr>
    </a:lvl5pPr>
    <a:lvl6pPr indent="1143000" latinLnBrk="0">
      <a:defRPr sz="1200">
        <a:latin typeface="+mj-lt"/>
        <a:ea typeface="+mj-ea"/>
        <a:cs typeface="+mj-cs"/>
        <a:sym typeface="Aptos"/>
      </a:defRPr>
    </a:lvl6pPr>
    <a:lvl7pPr indent="1371600" latinLnBrk="0">
      <a:defRPr sz="1200">
        <a:latin typeface="+mj-lt"/>
        <a:ea typeface="+mj-ea"/>
        <a:cs typeface="+mj-cs"/>
        <a:sym typeface="Aptos"/>
      </a:defRPr>
    </a:lvl7pPr>
    <a:lvl8pPr indent="1600200" latinLnBrk="0">
      <a:defRPr sz="1200">
        <a:latin typeface="+mj-lt"/>
        <a:ea typeface="+mj-ea"/>
        <a:cs typeface="+mj-cs"/>
        <a:sym typeface="Aptos"/>
      </a:defRPr>
    </a:lvl8pPr>
    <a:lvl9pPr indent="1828800" latinLnBrk="0">
      <a:defRPr sz="1200">
        <a:latin typeface="+mj-lt"/>
        <a:ea typeface="+mj-ea"/>
        <a:cs typeface="+mj-cs"/>
        <a:sym typeface="Aptos"/>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Slide">
    <p:spTree>
      <p:nvGrpSpPr>
        <p:cNvPr id="1" name=""/>
        <p:cNvGrpSpPr/>
        <p:nvPr/>
      </p:nvGrpSpPr>
      <p:grpSpPr>
        <a:xfrm>
          <a:off x="0" y="0"/>
          <a:ext cx="0" cy="0"/>
          <a:chOff x="0" y="0"/>
          <a:chExt cx="0" cy="0"/>
        </a:xfrm>
      </p:grpSpPr>
      <p:sp>
        <p:nvSpPr>
          <p:cNvPr id="11" name="Title Text"/>
          <p:cNvSpPr txBox="1"/>
          <p:nvPr>
            <p:ph type="title"/>
          </p:nvPr>
        </p:nvSpPr>
        <p:spPr>
          <a:xfrm>
            <a:off x="1524000" y="1122362"/>
            <a:ext cx="9144000" cy="2387601"/>
          </a:xfrm>
          <a:prstGeom prst="rect">
            <a:avLst/>
          </a:prstGeom>
        </p:spPr>
        <p:txBody>
          <a:bodyPr anchor="b"/>
          <a:lstStyle>
            <a:lvl1pPr algn="ctr">
              <a:defRPr sz="6000"/>
            </a:lvl1pPr>
          </a:lstStyle>
          <a:p>
            <a:pPr/>
            <a:r>
              <a:t>Title Text</a:t>
            </a:r>
          </a:p>
        </p:txBody>
      </p:sp>
      <p:sp>
        <p:nvSpPr>
          <p:cNvPr id="12" name="Body Level One…"/>
          <p:cNvSpPr txBox="1"/>
          <p:nvPr>
            <p:ph type="body" sz="quarter" idx="1"/>
          </p:nvPr>
        </p:nvSpPr>
        <p:spPr>
          <a:xfrm>
            <a:off x="1524000" y="3602037"/>
            <a:ext cx="9144000" cy="1655771"/>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0" name="Title Text"/>
          <p:cNvSpPr txBox="1"/>
          <p:nvPr>
            <p:ph type="title"/>
          </p:nvPr>
        </p:nvSpPr>
        <p:spPr>
          <a:prstGeom prst="rect">
            <a:avLst/>
          </a:prstGeom>
        </p:spPr>
        <p:txBody>
          <a:bodyPr/>
          <a:lstStyle/>
          <a:p>
            <a:pPr/>
            <a:r>
              <a:t>Title Text</a:t>
            </a:r>
          </a:p>
        </p:txBody>
      </p:sp>
      <p:sp>
        <p:nvSpPr>
          <p:cNvPr id="2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Header">
    <p:spTree>
      <p:nvGrpSpPr>
        <p:cNvPr id="1" name=""/>
        <p:cNvGrpSpPr/>
        <p:nvPr/>
      </p:nvGrpSpPr>
      <p:grpSpPr>
        <a:xfrm>
          <a:off x="0" y="0"/>
          <a:ext cx="0" cy="0"/>
          <a:chOff x="0" y="0"/>
          <a:chExt cx="0" cy="0"/>
        </a:xfrm>
      </p:grpSpPr>
      <p:sp>
        <p:nvSpPr>
          <p:cNvPr id="29" name="Title Text"/>
          <p:cNvSpPr txBox="1"/>
          <p:nvPr>
            <p:ph type="title"/>
          </p:nvPr>
        </p:nvSpPr>
        <p:spPr>
          <a:xfrm>
            <a:off x="831850" y="1709738"/>
            <a:ext cx="10515600" cy="2852737"/>
          </a:xfrm>
          <a:prstGeom prst="rect">
            <a:avLst/>
          </a:prstGeom>
        </p:spPr>
        <p:txBody>
          <a:bodyPr anchor="b"/>
          <a:lstStyle>
            <a:lvl1pPr>
              <a:defRPr sz="6000"/>
            </a:lvl1pPr>
          </a:lstStyle>
          <a:p>
            <a:pPr/>
            <a:r>
              <a:t>Title Text</a:t>
            </a:r>
          </a:p>
        </p:txBody>
      </p:sp>
      <p:sp>
        <p:nvSpPr>
          <p:cNvPr id="30" name="Body Level One…"/>
          <p:cNvSpPr txBox="1"/>
          <p:nvPr>
            <p:ph type="body" sz="quarter" idx="1"/>
          </p:nvPr>
        </p:nvSpPr>
        <p:spPr>
          <a:xfrm>
            <a:off x="831850" y="4589462"/>
            <a:ext cx="10515600" cy="1500196"/>
          </a:xfrm>
          <a:prstGeom prst="rect">
            <a:avLst/>
          </a:prstGeom>
        </p:spPr>
        <p:txBody>
          <a:bodyPr/>
          <a:lstStyle>
            <a:lvl1pPr marL="0" indent="0">
              <a:buSzTx/>
              <a:buFontTx/>
              <a:buNone/>
              <a:defRPr sz="2400">
                <a:solidFill>
                  <a:srgbClr val="757575"/>
                </a:solidFill>
              </a:defRPr>
            </a:lvl1pPr>
            <a:lvl2pPr marL="0" indent="0">
              <a:buSzTx/>
              <a:buFontTx/>
              <a:buNone/>
              <a:defRPr sz="2400">
                <a:solidFill>
                  <a:srgbClr val="757575"/>
                </a:solidFill>
              </a:defRPr>
            </a:lvl2pPr>
            <a:lvl3pPr marL="0" indent="0">
              <a:buSzTx/>
              <a:buFontTx/>
              <a:buNone/>
              <a:defRPr sz="2400">
                <a:solidFill>
                  <a:srgbClr val="757575"/>
                </a:solidFill>
              </a:defRPr>
            </a:lvl3pPr>
            <a:lvl4pPr marL="0" indent="0">
              <a:buSzTx/>
              <a:buFontTx/>
              <a:buNone/>
              <a:defRPr sz="2400">
                <a:solidFill>
                  <a:srgbClr val="757575"/>
                </a:solidFill>
              </a:defRPr>
            </a:lvl4pPr>
            <a:lvl5pPr marL="0" indent="0">
              <a:buSzTx/>
              <a:buFontTx/>
              <a:buNone/>
              <a:defRPr sz="2400">
                <a:solidFill>
                  <a:srgbClr val="757575"/>
                </a:solidFill>
              </a:defRPr>
            </a:lvl5pPr>
          </a:lstStyle>
          <a:p>
            <a:pPr/>
            <a:r>
              <a:t>Body Level One</a:t>
            </a:r>
          </a:p>
          <a:p>
            <a:pPr lvl="1"/>
            <a:r>
              <a:t>Body Level Two</a:t>
            </a:r>
          </a:p>
          <a:p>
            <a:pPr lvl="2"/>
            <a:r>
              <a:t>Body Level Three</a:t>
            </a:r>
          </a:p>
          <a:p>
            <a:pPr lvl="3"/>
            <a:r>
              <a:t>Body Level Four</a:t>
            </a:r>
          </a:p>
          <a:p>
            <a:pPr lvl="4"/>
            <a:r>
              <a:t>Body Level Five</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38" name="Title Text"/>
          <p:cNvSpPr txBox="1"/>
          <p:nvPr>
            <p:ph type="title"/>
          </p:nvPr>
        </p:nvSpPr>
        <p:spPr>
          <a:prstGeom prst="rect">
            <a:avLst/>
          </a:prstGeom>
        </p:spPr>
        <p:txBody>
          <a:bodyPr/>
          <a:lstStyle/>
          <a:p>
            <a:pPr/>
            <a:r>
              <a:t>Title Text</a:t>
            </a:r>
          </a:p>
        </p:txBody>
      </p:sp>
      <p:sp>
        <p:nvSpPr>
          <p:cNvPr id="39" name="Body Level One…"/>
          <p:cNvSpPr txBox="1"/>
          <p:nvPr>
            <p:ph type="body" sz="half" idx="1"/>
          </p:nvPr>
        </p:nvSpPr>
        <p:spPr>
          <a:xfrm>
            <a:off x="838200" y="1825625"/>
            <a:ext cx="5181600" cy="4351338"/>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sp>
        <p:nvSpPr>
          <p:cNvPr id="47" name="Title Text"/>
          <p:cNvSpPr txBox="1"/>
          <p:nvPr>
            <p:ph type="title"/>
          </p:nvPr>
        </p:nvSpPr>
        <p:spPr>
          <a:xfrm>
            <a:off x="839787" y="365125"/>
            <a:ext cx="10515601" cy="1325563"/>
          </a:xfrm>
          <a:prstGeom prst="rect">
            <a:avLst/>
          </a:prstGeom>
        </p:spPr>
        <p:txBody>
          <a:bodyPr/>
          <a:lstStyle/>
          <a:p>
            <a:pPr/>
            <a:r>
              <a:t>Title Text</a:t>
            </a:r>
          </a:p>
        </p:txBody>
      </p:sp>
      <p:sp>
        <p:nvSpPr>
          <p:cNvPr id="48" name="Body Level One…"/>
          <p:cNvSpPr txBox="1"/>
          <p:nvPr>
            <p:ph type="body" sz="quarter" idx="1"/>
          </p:nvPr>
        </p:nvSpPr>
        <p:spPr>
          <a:xfrm>
            <a:off x="839787" y="1681163"/>
            <a:ext cx="5157790" cy="823921"/>
          </a:xfrm>
          <a:prstGeom prst="rect">
            <a:avLst/>
          </a:prstGeom>
        </p:spPr>
        <p:txBody>
          <a:bodyPr anchor="b"/>
          <a:lstStyle>
            <a:lvl1pPr marL="0" indent="0">
              <a:buSzTx/>
              <a:buFontTx/>
              <a:buNone/>
              <a:defRPr b="1" sz="2400"/>
            </a:lvl1pPr>
            <a:lvl2pPr marL="0" indent="0">
              <a:buSzTx/>
              <a:buFontTx/>
              <a:buNone/>
              <a:defRPr b="1" sz="2400"/>
            </a:lvl2pPr>
            <a:lvl3pPr marL="0" indent="0">
              <a:buSzTx/>
              <a:buFontTx/>
              <a:buNone/>
              <a:defRPr b="1" sz="2400"/>
            </a:lvl3pPr>
            <a:lvl4pPr marL="0" indent="0">
              <a:buSzTx/>
              <a:buFontTx/>
              <a:buNone/>
              <a:defRPr b="1" sz="2400"/>
            </a:lvl4pPr>
            <a:lvl5pPr marL="0" indent="0">
              <a:buSzTx/>
              <a:buFontTx/>
              <a:buNone/>
              <a:defRPr b="1" sz="2400"/>
            </a:lvl5pPr>
          </a:lstStyle>
          <a:p>
            <a:pPr/>
            <a:r>
              <a:t>Body Level One</a:t>
            </a:r>
          </a:p>
          <a:p>
            <a:pPr lvl="1"/>
            <a:r>
              <a:t>Body Level Two</a:t>
            </a:r>
          </a:p>
          <a:p>
            <a:pPr lvl="2"/>
            <a:r>
              <a:t>Body Level Three</a:t>
            </a:r>
          </a:p>
          <a:p>
            <a:pPr lvl="3"/>
            <a:r>
              <a:t>Body Level Four</a:t>
            </a:r>
          </a:p>
          <a:p>
            <a:pPr lvl="4"/>
            <a:r>
              <a:t>Body Level Five</a:t>
            </a:r>
          </a:p>
        </p:txBody>
      </p:sp>
      <p:sp>
        <p:nvSpPr>
          <p:cNvPr id="49" name="Text Placeholder 4"/>
          <p:cNvSpPr/>
          <p:nvPr>
            <p:ph type="body" sz="quarter" idx="21"/>
          </p:nvPr>
        </p:nvSpPr>
        <p:spPr>
          <a:xfrm>
            <a:off x="6172200" y="1681163"/>
            <a:ext cx="5183188" cy="823914"/>
          </a:xfrm>
          <a:prstGeom prst="rect">
            <a:avLst/>
          </a:prstGeom>
        </p:spPr>
        <p:txBody>
          <a:bodyPr anchor="b"/>
          <a:lstStyle/>
          <a:p>
            <a:pPr/>
          </a:p>
        </p:txBody>
      </p:sp>
      <p:sp>
        <p:nvSpPr>
          <p:cNvPr id="5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57" name="Title Text"/>
          <p:cNvSpPr txBox="1"/>
          <p:nvPr>
            <p:ph type="title"/>
          </p:nvPr>
        </p:nvSpPr>
        <p:spPr>
          <a:prstGeom prst="rect">
            <a:avLst/>
          </a:prstGeom>
        </p:spPr>
        <p:txBody>
          <a:bodyPr/>
          <a:lstStyle/>
          <a:p>
            <a:pPr/>
            <a:r>
              <a:t>Title Text</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6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t with Caption">
    <p:spTree>
      <p:nvGrpSpPr>
        <p:cNvPr id="1" name=""/>
        <p:cNvGrpSpPr/>
        <p:nvPr/>
      </p:nvGrpSpPr>
      <p:grpSpPr>
        <a:xfrm>
          <a:off x="0" y="0"/>
          <a:ext cx="0" cy="0"/>
          <a:chOff x="0" y="0"/>
          <a:chExt cx="0" cy="0"/>
        </a:xfrm>
      </p:grpSpPr>
      <p:sp>
        <p:nvSpPr>
          <p:cNvPr id="7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73" name="Body Level One…"/>
          <p:cNvSpPr txBox="1"/>
          <p:nvPr>
            <p:ph type="body" sz="half" idx="1"/>
          </p:nvPr>
        </p:nvSpPr>
        <p:spPr>
          <a:xfrm>
            <a:off x="5183187" y="987425"/>
            <a:ext cx="6172204" cy="487362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pPr/>
            <a:r>
              <a:t>Body Level One</a:t>
            </a:r>
          </a:p>
          <a:p>
            <a:pPr lvl="1"/>
            <a:r>
              <a:t>Body Level Two</a:t>
            </a:r>
          </a:p>
          <a:p>
            <a:pPr lvl="2"/>
            <a:r>
              <a:t>Body Level Three</a:t>
            </a:r>
          </a:p>
          <a:p>
            <a:pPr lvl="3"/>
            <a:r>
              <a:t>Body Level Four</a:t>
            </a:r>
          </a:p>
          <a:p>
            <a:pPr lvl="4"/>
            <a:r>
              <a:t>Body Level Five</a:t>
            </a:r>
          </a:p>
        </p:txBody>
      </p:sp>
      <p:sp>
        <p:nvSpPr>
          <p:cNvPr id="74" name="Text Placeholder 3"/>
          <p:cNvSpPr/>
          <p:nvPr>
            <p:ph type="body" sz="quarter" idx="21"/>
          </p:nvPr>
        </p:nvSpPr>
        <p:spPr>
          <a:xfrm>
            <a:off x="839781" y="2057400"/>
            <a:ext cx="3932253" cy="3811588"/>
          </a:xfrm>
          <a:prstGeom prst="rect">
            <a:avLst/>
          </a:prstGeom>
        </p:spPr>
        <p:txBody>
          <a:bodyPr/>
          <a:lstStyle/>
          <a:p>
            <a:pPr/>
          </a:p>
        </p:txBody>
      </p:sp>
      <p:sp>
        <p:nvSpPr>
          <p:cNvPr id="7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 with Caption">
    <p:spTree>
      <p:nvGrpSpPr>
        <p:cNvPr id="1" name=""/>
        <p:cNvGrpSpPr/>
        <p:nvPr/>
      </p:nvGrpSpPr>
      <p:grpSpPr>
        <a:xfrm>
          <a:off x="0" y="0"/>
          <a:ext cx="0" cy="0"/>
          <a:chOff x="0" y="0"/>
          <a:chExt cx="0" cy="0"/>
        </a:xfrm>
      </p:grpSpPr>
      <p:sp>
        <p:nvSpPr>
          <p:cNvPr id="8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83" name="Picture Placeholder 2"/>
          <p:cNvSpPr/>
          <p:nvPr>
            <p:ph type="pic" sz="half" idx="21"/>
          </p:nvPr>
        </p:nvSpPr>
        <p:spPr>
          <a:xfrm>
            <a:off x="5183187" y="987425"/>
            <a:ext cx="6172204" cy="4873625"/>
          </a:xfrm>
          <a:prstGeom prst="rect">
            <a:avLst/>
          </a:prstGeom>
        </p:spPr>
        <p:txBody>
          <a:bodyPr lIns="91439" tIns="45719" rIns="91439" bIns="45719">
            <a:noAutofit/>
          </a:bodyPr>
          <a:lstStyle/>
          <a:p>
            <a:pPr/>
          </a:p>
        </p:txBody>
      </p:sp>
      <p:sp>
        <p:nvSpPr>
          <p:cNvPr id="84" name="Body Level One…"/>
          <p:cNvSpPr txBox="1"/>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8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ctr">
            <a:normAutofit fontScale="100000" lnSpcReduction="0"/>
          </a:bodyPr>
          <a:lstStyle/>
          <a:p>
            <a:pPr/>
            <a:r>
              <a:t>Title Text</a:t>
            </a:r>
          </a:p>
        </p:txBody>
      </p:sp>
      <p:sp>
        <p:nvSpPr>
          <p:cNvPr id="3" name="Body Level One…"/>
          <p:cNvSpPr txBox="1"/>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11080153" y="6404294"/>
            <a:ext cx="273653" cy="269237"/>
          </a:xfrm>
          <a:prstGeom prst="rect">
            <a:avLst/>
          </a:prstGeom>
          <a:ln w="12700">
            <a:miter lim="400000"/>
          </a:ln>
        </p:spPr>
        <p:txBody>
          <a:bodyPr wrap="none" lIns="45718" tIns="45718" rIns="45718" bIns="45718" anchor="ctr">
            <a:spAutoFit/>
          </a:bodyPr>
          <a:lstStyle>
            <a:lvl1pPr algn="r">
              <a:defRPr sz="1200">
                <a:solidFill>
                  <a:srgbClr val="757575"/>
                </a:solidFill>
                <a:latin typeface="+mj-lt"/>
                <a:ea typeface="+mj-ea"/>
                <a:cs typeface="+mj-cs"/>
                <a:sym typeface="Aptos"/>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xmlns:p14="http://schemas.microsoft.com/office/powerpoint/2010/main" spd="med" advClick="1"/>
  <p:txStyles>
    <p:titleStyle>
      <a:lvl1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1pPr>
      <a:lvl2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2pPr>
      <a:lvl3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3pPr>
      <a:lvl4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4pPr>
      <a:lvl5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5pPr>
      <a:lvl6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6pPr>
      <a:lvl7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7pPr>
      <a:lvl8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8pPr>
      <a:lvl9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Aptos"/>
        </a:defRPr>
      </a:lvl1pPr>
      <a:lvl2pPr marL="723900" marR="0" indent="-2667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Aptos"/>
        </a:defRPr>
      </a:lvl2pPr>
      <a:lvl3pPr marL="1234438" marR="0" indent="-320038"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Aptos"/>
        </a:defRPr>
      </a:lvl3pPr>
      <a:lvl4pPr marL="1727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Aptos"/>
        </a:defRPr>
      </a:lvl4pPr>
      <a:lvl5pPr marL="21844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Aptos"/>
        </a:defRPr>
      </a:lvl5pPr>
      <a:lvl6pPr marL="26416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Aptos"/>
        </a:defRPr>
      </a:lvl6pPr>
      <a:lvl7pPr marL="30988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Aptos"/>
        </a:defRPr>
      </a:lvl7pPr>
      <a:lvl8pPr marL="35560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Aptos"/>
        </a:defRPr>
      </a:lvl8pPr>
      <a:lvl9pPr marL="4013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Aptos"/>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1pPr>
      <a:lvl2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2pPr>
      <a:lvl3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3pPr>
      <a:lvl4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4pPr>
      <a:lvl5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5pPr>
      <a:lvl6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6pPr>
      <a:lvl7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7pPr>
      <a:lvl8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8pPr>
      <a:lvl9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94" name="Picture 4" descr="Picture 4"/>
          <p:cNvPicPr>
            <a:picLocks noChangeAspect="1"/>
          </p:cNvPicPr>
          <p:nvPr/>
        </p:nvPicPr>
        <p:blipFill>
          <a:blip r:embed="rId2">
            <a:extLst/>
          </a:blip>
          <a:stretch>
            <a:fillRect/>
          </a:stretch>
        </p:blipFill>
        <p:spPr>
          <a:xfrm>
            <a:off x="0" y="177005"/>
            <a:ext cx="12192000" cy="6858001"/>
          </a:xfrm>
          <a:prstGeom prst="rect">
            <a:avLst/>
          </a:prstGeom>
          <a:ln w="12700">
            <a:miter lim="400000"/>
          </a:ln>
        </p:spPr>
      </p:pic>
      <p:sp>
        <p:nvSpPr>
          <p:cNvPr id="95" name="Title 1"/>
          <p:cNvSpPr txBox="1"/>
          <p:nvPr>
            <p:ph type="ctrTitle"/>
          </p:nvPr>
        </p:nvSpPr>
        <p:spPr>
          <a:xfrm>
            <a:off x="1524000" y="1580361"/>
            <a:ext cx="9144000" cy="1595472"/>
          </a:xfrm>
          <a:prstGeom prst="rect">
            <a:avLst/>
          </a:prstGeom>
        </p:spPr>
        <p:txBody>
          <a:bodyPr anchor="t"/>
          <a:lstStyle/>
          <a:p>
            <a:pPr algn="l" defTabSz="886966">
              <a:defRPr sz="3600">
                <a:solidFill>
                  <a:srgbClr val="4DA1AF"/>
                </a:solidFill>
                <a:latin typeface="Futura Bold"/>
                <a:ea typeface="Futura Bold"/>
                <a:cs typeface="Futura Bold"/>
                <a:sym typeface="Futura Bold"/>
              </a:defRPr>
            </a:pPr>
            <a:r>
              <a:t>Lección 25</a:t>
            </a:r>
            <a:br/>
            <a:r>
              <a:rPr cap="all">
                <a:solidFill>
                  <a:srgbClr val="C8334A"/>
                </a:solidFill>
              </a:rPr>
              <a:t>RECTITUD Y PIEDAD</a:t>
            </a:r>
            <a:endParaRPr cap="all">
              <a:solidFill>
                <a:srgbClr val="C8334A"/>
              </a:solidFill>
            </a:endParaRPr>
          </a:p>
          <a:p>
            <a:pPr algn="l" defTabSz="886966">
              <a:defRPr sz="1800">
                <a:solidFill>
                  <a:srgbClr val="0D0D0D"/>
                </a:solidFill>
                <a:latin typeface="Futura Bold"/>
                <a:ea typeface="Futura Bold"/>
                <a:cs typeface="Futura Bold"/>
                <a:sym typeface="Futura Bold"/>
              </a:defRPr>
            </a:pPr>
            <a:r>
              <a:t>Tito 1.1-3; 2.11-15</a:t>
            </a:r>
          </a:p>
        </p:txBody>
      </p:sp>
      <p:sp>
        <p:nvSpPr>
          <p:cNvPr id="96" name="Subtitle 2"/>
          <p:cNvSpPr txBox="1"/>
          <p:nvPr>
            <p:ph type="subTitle" sz="quarter" idx="1"/>
          </p:nvPr>
        </p:nvSpPr>
        <p:spPr>
          <a:xfrm>
            <a:off x="1524000" y="3268133"/>
            <a:ext cx="7472854" cy="2063478"/>
          </a:xfrm>
          <a:prstGeom prst="rect">
            <a:avLst/>
          </a:prstGeom>
        </p:spPr>
        <p:txBody>
          <a:bodyPr/>
          <a:lstStyle/>
          <a:p>
            <a:pPr algn="l">
              <a:defRPr sz="2000">
                <a:latin typeface="Times New Roman"/>
                <a:ea typeface="Times New Roman"/>
                <a:cs typeface="Times New Roman"/>
                <a:sym typeface="Times New Roman"/>
              </a:defRPr>
            </a:pPr>
            <a:r>
              <a:t>«La gracia de Dios se ha manifestado para salvación a toda la humanidad, y nos enseña que, renunciando a la impiedad y a los deseos mundanos, vivamos en este siglo sobria, justa y piadosamente, mientras aguardamos la esperanza bienaventurada y la manifestación gloriosa de nuestro gran Dios y Salvador Jesucristo». </a:t>
            </a:r>
          </a:p>
          <a:p>
            <a:pPr algn="r">
              <a:defRPr sz="2000">
                <a:latin typeface="Times New Roman"/>
                <a:ea typeface="Times New Roman"/>
                <a:cs typeface="Times New Roman"/>
                <a:sym typeface="Times New Roman"/>
              </a:defRPr>
            </a:pPr>
            <a:r>
              <a:t>Tito 1.1-3; 2.11-15</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32" name="Picture 5" descr="Picture 5"/>
          <p:cNvPicPr>
            <a:picLocks noChangeAspect="1"/>
          </p:cNvPicPr>
          <p:nvPr/>
        </p:nvPicPr>
        <p:blipFill>
          <a:blip r:embed="rId2">
            <a:extLst/>
          </a:blip>
          <a:srcRect l="0" t="0" r="0" b="19"/>
          <a:stretch>
            <a:fillRect/>
          </a:stretch>
        </p:blipFill>
        <p:spPr>
          <a:xfrm>
            <a:off x="17" y="1273"/>
            <a:ext cx="12191984" cy="6855451"/>
          </a:xfrm>
          <a:prstGeom prst="rect">
            <a:avLst/>
          </a:prstGeom>
          <a:ln w="12700">
            <a:miter lim="400000"/>
          </a:ln>
        </p:spPr>
      </p:pic>
      <p:sp>
        <p:nvSpPr>
          <p:cNvPr id="133" name="Content Placeholder 7"/>
          <p:cNvSpPr txBox="1"/>
          <p:nvPr>
            <p:ph type="body" idx="1"/>
          </p:nvPr>
        </p:nvSpPr>
        <p:spPr>
          <a:xfrm>
            <a:off x="838200" y="2028823"/>
            <a:ext cx="10515600" cy="4676781"/>
          </a:xfrm>
          <a:prstGeom prst="rect">
            <a:avLst/>
          </a:prstGeom>
        </p:spPr>
        <p:txBody>
          <a:bodyPr anchor="ctr"/>
          <a:lstStyle/>
          <a:p>
            <a:pPr marL="208024" indent="-208024" defTabSz="832102">
              <a:spcBef>
                <a:spcPts val="900"/>
              </a:spcBef>
              <a:defRPr sz="2500">
                <a:latin typeface="Times New Roman"/>
                <a:ea typeface="Times New Roman"/>
                <a:cs typeface="Times New Roman"/>
                <a:sym typeface="Times New Roman"/>
              </a:defRPr>
            </a:pPr>
            <a:r>
              <a:t>Dios nos ha salvado por su gracia de la esclavitud del pecado a través de la entrega y el sacrificio de Jesús en la cruz. La salvación no es para unos pocos, sino para toda la humanidad. Cristo murió por todos.</a:t>
            </a:r>
          </a:p>
          <a:p>
            <a:pPr marL="208024" indent="-208024" defTabSz="832102">
              <a:spcBef>
                <a:spcPts val="900"/>
              </a:spcBef>
              <a:defRPr sz="2500">
                <a:latin typeface="Times New Roman"/>
                <a:ea typeface="Times New Roman"/>
                <a:cs typeface="Times New Roman"/>
                <a:sym typeface="Times New Roman"/>
              </a:defRPr>
            </a:pPr>
            <a:r>
              <a:t>Cristo ha penetrado nuestras tinieblas morales y espirituales, y ha traído salvación a toda la humanidad.</a:t>
            </a:r>
          </a:p>
          <a:p>
            <a:pPr marL="208024" indent="-208024" defTabSz="832102">
              <a:spcBef>
                <a:spcPts val="900"/>
              </a:spcBef>
              <a:defRPr sz="2500">
                <a:latin typeface="Times New Roman"/>
                <a:ea typeface="Times New Roman"/>
                <a:cs typeface="Times New Roman"/>
                <a:sym typeface="Times New Roman"/>
              </a:defRPr>
            </a:pPr>
            <a:r>
              <a:t>La experiencia del encuentro con Cristo es el punto de partida para vivir el evangelio de manera radical. Jesucristo tiene que ser para los cristianos el principio motivador que inspire todos nuestros juicios, los valores fundamentales, los puntos de interés, las líneas de pensamiento y nuestro modo de vida. </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35" name="Picture 5" descr="Picture 5"/>
          <p:cNvPicPr>
            <a:picLocks noChangeAspect="1"/>
          </p:cNvPicPr>
          <p:nvPr/>
        </p:nvPicPr>
        <p:blipFill>
          <a:blip r:embed="rId2">
            <a:extLst/>
          </a:blip>
          <a:srcRect l="0" t="0" r="0" b="19"/>
          <a:stretch>
            <a:fillRect/>
          </a:stretch>
        </p:blipFill>
        <p:spPr>
          <a:xfrm>
            <a:off x="17" y="1273"/>
            <a:ext cx="12191984" cy="6855451"/>
          </a:xfrm>
          <a:prstGeom prst="rect">
            <a:avLst/>
          </a:prstGeom>
          <a:ln w="12700">
            <a:miter lim="400000"/>
          </a:ln>
        </p:spPr>
      </p:pic>
      <p:sp>
        <p:nvSpPr>
          <p:cNvPr id="136" name="Content Placeholder 7"/>
          <p:cNvSpPr txBox="1"/>
          <p:nvPr>
            <p:ph type="body" idx="1"/>
          </p:nvPr>
        </p:nvSpPr>
        <p:spPr>
          <a:xfrm>
            <a:off x="838198" y="1797081"/>
            <a:ext cx="10515604" cy="4493904"/>
          </a:xfrm>
          <a:prstGeom prst="rect">
            <a:avLst/>
          </a:prstGeom>
        </p:spPr>
        <p:txBody>
          <a:bodyPr anchor="ctr"/>
          <a:lstStyle/>
          <a:p>
            <a:pPr>
              <a:defRPr sz="2500">
                <a:latin typeface="Times New Roman"/>
                <a:ea typeface="Times New Roman"/>
                <a:cs typeface="Times New Roman"/>
                <a:sym typeface="Times New Roman"/>
              </a:defRPr>
            </a:pPr>
            <a:r>
              <a:t>Se necesita todo un equipo de mentores que acompañe a la niñez y juventud en este tiempo. Necesitamos desarrollar un proyecto para integrar las generaciones de modo que se pueda dar un traspaso generacional en nuestras iglesias.</a:t>
            </a:r>
          </a:p>
          <a:p>
            <a:pPr>
              <a:defRPr sz="2500">
                <a:latin typeface="Times New Roman"/>
                <a:ea typeface="Times New Roman"/>
                <a:cs typeface="Times New Roman"/>
                <a:sym typeface="Times New Roman"/>
              </a:defRPr>
            </a:pPr>
            <a:r>
              <a:t>El pueblo cristiano vive en la expectativa del regreso de Jesucristo. Mientras esperamos anhelantes su regreso debemos mantenernos siendo fieles, guardándonos del pecado, viviendo lo que afirmamos para que otros crean.</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38" name="Picture 2" descr="Picture 2"/>
          <p:cNvPicPr>
            <a:picLocks noChangeAspect="1"/>
          </p:cNvPicPr>
          <p:nvPr/>
        </p:nvPicPr>
        <p:blipFill>
          <a:blip r:embed="rId2">
            <a:extLst/>
          </a:blip>
          <a:srcRect l="0" t="0" r="0" b="19"/>
          <a:stretch>
            <a:fillRect/>
          </a:stretch>
        </p:blipFill>
        <p:spPr>
          <a:xfrm>
            <a:off x="17" y="1282"/>
            <a:ext cx="12191984" cy="6856718"/>
          </a:xfrm>
          <a:prstGeom prst="rect">
            <a:avLst/>
          </a:prstGeom>
          <a:ln w="12700">
            <a:miter lim="400000"/>
          </a:ln>
        </p:spPr>
      </p:pic>
      <p:sp>
        <p:nvSpPr>
          <p:cNvPr id="139" name="Content Placeholder 4"/>
          <p:cNvSpPr txBox="1"/>
          <p:nvPr>
            <p:ph type="body" idx="1"/>
          </p:nvPr>
        </p:nvSpPr>
        <p:spPr>
          <a:xfrm>
            <a:off x="838200" y="2000248"/>
            <a:ext cx="10515600" cy="3943354"/>
          </a:xfrm>
          <a:prstGeom prst="rect">
            <a:avLst/>
          </a:prstGeom>
        </p:spPr>
        <p:txBody>
          <a:bodyPr anchor="ctr"/>
          <a:lstStyle>
            <a:lvl1pPr marL="0" indent="0">
              <a:buSzTx/>
              <a:buNone/>
              <a:defRPr i="1">
                <a:latin typeface="Times New Roman"/>
                <a:ea typeface="Times New Roman"/>
                <a:cs typeface="Times New Roman"/>
                <a:sym typeface="Times New Roman"/>
              </a:defRPr>
            </a:lvl1pPr>
          </a:lstStyle>
          <a:p>
            <a:pPr/>
            <a:r>
              <a:t>Dios de toda bondad, te alabamos porque tu gracia nos fue dada en el sacrificio de Cristo en la cruz. Gracias por salvarnos de la esclavitud del pecado. Confórmanos a la imagen de Cristo. Ayúdanos a vivir y ser como él. Queremos ser testigos fieles y verdaderos. Queremos que el mundo crea en ti a través de nosotros. Anhelamos tu regreso. Aguardamos la esperanza bienaventurada y la manifestación gloriosa de Jesucristo, nuestro Señor. Amén. </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98" name="Picture 5" descr="Picture 5"/>
          <p:cNvPicPr>
            <a:picLocks noChangeAspect="1"/>
          </p:cNvPicPr>
          <p:nvPr/>
        </p:nvPicPr>
        <p:blipFill>
          <a:blip r:embed="rId2">
            <a:extLst/>
          </a:blip>
          <a:stretch>
            <a:fillRect/>
          </a:stretch>
        </p:blipFill>
        <p:spPr>
          <a:xfrm>
            <a:off x="0" y="0"/>
            <a:ext cx="12192000" cy="6858000"/>
          </a:xfrm>
          <a:prstGeom prst="rect">
            <a:avLst/>
          </a:prstGeom>
          <a:ln w="12700">
            <a:miter lim="400000"/>
          </a:ln>
        </p:spPr>
      </p:pic>
      <p:sp>
        <p:nvSpPr>
          <p:cNvPr id="99" name="Content Placeholder 7"/>
          <p:cNvSpPr txBox="1"/>
          <p:nvPr>
            <p:ph type="body" idx="1"/>
          </p:nvPr>
        </p:nvSpPr>
        <p:spPr>
          <a:xfrm>
            <a:off x="838198" y="1850172"/>
            <a:ext cx="10515604" cy="3929070"/>
          </a:xfrm>
          <a:prstGeom prst="rect">
            <a:avLst/>
          </a:prstGeom>
        </p:spPr>
        <p:txBody>
          <a:bodyPr anchor="ctr"/>
          <a:lstStyle/>
          <a:p>
            <a:pPr>
              <a:defRPr sz="2400">
                <a:latin typeface="Times New Roman"/>
                <a:ea typeface="Times New Roman"/>
                <a:cs typeface="Times New Roman"/>
                <a:sym typeface="Times New Roman"/>
              </a:defRPr>
            </a:pPr>
            <a:r>
              <a:t>Demostrar ser piadosos, íntegros, honestos y rectos en todas las acciones y decisiones que se tomen en la vida cotidiana.</a:t>
            </a:r>
          </a:p>
          <a:p>
            <a:pPr>
              <a:defRPr sz="2400">
                <a:latin typeface="Times New Roman"/>
                <a:ea typeface="Times New Roman"/>
                <a:cs typeface="Times New Roman"/>
                <a:sym typeface="Times New Roman"/>
              </a:defRPr>
            </a:pPr>
            <a:r>
              <a:t>Resolver renunciar a todo aquello que hace daño a nuestra vida y la de los demás.</a:t>
            </a:r>
          </a:p>
          <a:p>
            <a:pPr>
              <a:defRPr sz="2400">
                <a:latin typeface="Times New Roman"/>
                <a:ea typeface="Times New Roman"/>
                <a:cs typeface="Times New Roman"/>
                <a:sym typeface="Times New Roman"/>
              </a:defRPr>
            </a:pPr>
            <a:r>
              <a:t>Aguardar con esperanza y anhelo la manifestación gloriosa de Jesucristo nuestro Salvador.</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01" name="Picture 13" descr="Picture 13"/>
          <p:cNvPicPr>
            <a:picLocks noChangeAspect="1"/>
          </p:cNvPicPr>
          <p:nvPr/>
        </p:nvPicPr>
        <p:blipFill>
          <a:blip r:embed="rId2">
            <a:extLst/>
          </a:blip>
          <a:stretch>
            <a:fillRect/>
          </a:stretch>
        </p:blipFill>
        <p:spPr>
          <a:xfrm>
            <a:off x="0" y="-3"/>
            <a:ext cx="12192000" cy="6858004"/>
          </a:xfrm>
          <a:prstGeom prst="rect">
            <a:avLst/>
          </a:prstGeom>
          <a:ln w="12700">
            <a:miter lim="400000"/>
          </a:ln>
        </p:spPr>
      </p:pic>
      <p:sp>
        <p:nvSpPr>
          <p:cNvPr id="102" name="Content Placeholder 15"/>
          <p:cNvSpPr txBox="1"/>
          <p:nvPr>
            <p:ph type="body" idx="1"/>
          </p:nvPr>
        </p:nvSpPr>
        <p:spPr>
          <a:xfrm>
            <a:off x="838200" y="2210453"/>
            <a:ext cx="10515600" cy="4117200"/>
          </a:xfrm>
          <a:prstGeom prst="rect">
            <a:avLst/>
          </a:prstGeom>
        </p:spPr>
        <p:txBody>
          <a:bodyPr anchor="ctr"/>
          <a:lstStyle/>
          <a:p>
            <a:pPr marL="0" indent="0">
              <a:buSzTx/>
              <a:buNone/>
              <a:defRPr b="1" sz="2900">
                <a:latin typeface="Times New Roman"/>
                <a:ea typeface="Times New Roman"/>
                <a:cs typeface="Times New Roman"/>
                <a:sym typeface="Times New Roman"/>
              </a:defRPr>
            </a:pPr>
            <a:r>
              <a:t>Piedad: </a:t>
            </a:r>
            <a:r>
              <a:rPr b="0"/>
              <a:t>En el Nuevo Testamento, el término eusebeia, traducido como piedad, incluye las ideas de temor a Dios, obediencia a sus mandamientos y vida religiosa. El énfasis es hacia la vida práctica. Significa benevolencia, benignidad, bondad, compasión, misericordia.</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04" name="Picture 13" descr="Picture 13"/>
          <p:cNvPicPr>
            <a:picLocks noChangeAspect="1"/>
          </p:cNvPicPr>
          <p:nvPr/>
        </p:nvPicPr>
        <p:blipFill>
          <a:blip r:embed="rId2">
            <a:extLst/>
          </a:blip>
          <a:stretch>
            <a:fillRect/>
          </a:stretch>
        </p:blipFill>
        <p:spPr>
          <a:xfrm>
            <a:off x="0" y="-3"/>
            <a:ext cx="12192000" cy="6858004"/>
          </a:xfrm>
          <a:prstGeom prst="rect">
            <a:avLst/>
          </a:prstGeom>
          <a:ln w="12700">
            <a:miter lim="400000"/>
          </a:ln>
        </p:spPr>
      </p:pic>
      <p:sp>
        <p:nvSpPr>
          <p:cNvPr id="105" name="Content Placeholder 15"/>
          <p:cNvSpPr txBox="1"/>
          <p:nvPr>
            <p:ph type="body" idx="1"/>
          </p:nvPr>
        </p:nvSpPr>
        <p:spPr>
          <a:xfrm>
            <a:off x="838200" y="2210453"/>
            <a:ext cx="10515600" cy="4117200"/>
          </a:xfrm>
          <a:prstGeom prst="rect">
            <a:avLst/>
          </a:prstGeom>
        </p:spPr>
        <p:txBody>
          <a:bodyPr anchor="ctr"/>
          <a:lstStyle/>
          <a:p>
            <a:pPr marL="0" indent="0">
              <a:buSzTx/>
              <a:buNone/>
              <a:defRPr b="1" sz="2900">
                <a:latin typeface="Times New Roman"/>
                <a:ea typeface="Times New Roman"/>
                <a:cs typeface="Times New Roman"/>
                <a:sym typeface="Times New Roman"/>
              </a:defRPr>
            </a:pPr>
            <a:r>
              <a:t>Rectitud: </a:t>
            </a:r>
            <a:r>
              <a:rPr b="0"/>
              <a:t>Se refiere a la calidad de ser justo, honesto y correcto en todas las acciones y decisiones que tomamos. La etimología de la palabra rectitud proviene del latín «rectitudo», que significa «estar en línea recta». Entonces, la rectitud tiene que ver con estar en el camino correcto y no desviarse de él. En la Biblia, la rectitud se relaciona con la obediencia a la voluntad de Dios y con la búsqueda de la justicia en todas las situaciones.</a:t>
            </a:r>
            <a:endParaRPr b="0"/>
          </a:p>
          <a:p>
            <a:pPr marL="0" indent="0">
              <a:buSzTx/>
              <a:buNone/>
              <a:defRPr b="1" sz="2900">
                <a:latin typeface="Times New Roman"/>
                <a:ea typeface="Times New Roman"/>
                <a:cs typeface="Times New Roman"/>
                <a:sym typeface="Times New Roman"/>
              </a:defRPr>
            </a:pPr>
            <a:r>
              <a:t>Esperanza bienaventurada:  </a:t>
            </a:r>
            <a:r>
              <a:rPr b="0"/>
              <a:t>Se refiere a la esperanza en el regreso de Jesucristo.</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07" name="Picture 8" descr="Picture 8"/>
          <p:cNvPicPr>
            <a:picLocks noChangeAspect="1"/>
          </p:cNvPicPr>
          <p:nvPr/>
        </p:nvPicPr>
        <p:blipFill>
          <a:blip r:embed="rId2">
            <a:extLst/>
          </a:blip>
          <a:stretch>
            <a:fillRect/>
          </a:stretch>
        </p:blipFill>
        <p:spPr>
          <a:xfrm>
            <a:off x="0" y="73570"/>
            <a:ext cx="12192000" cy="6858004"/>
          </a:xfrm>
          <a:prstGeom prst="rect">
            <a:avLst/>
          </a:prstGeom>
          <a:ln w="12700">
            <a:miter lim="400000"/>
          </a:ln>
        </p:spPr>
      </p:pic>
      <p:sp>
        <p:nvSpPr>
          <p:cNvPr id="108" name="Content Placeholder 10"/>
          <p:cNvSpPr txBox="1"/>
          <p:nvPr>
            <p:ph type="body" sz="half" idx="1"/>
          </p:nvPr>
        </p:nvSpPr>
        <p:spPr>
          <a:xfrm>
            <a:off x="838200" y="2204951"/>
            <a:ext cx="5181600" cy="4162436"/>
          </a:xfrm>
          <a:prstGeom prst="rect">
            <a:avLst/>
          </a:prstGeom>
        </p:spPr>
        <p:txBody>
          <a:bodyPr/>
          <a:lstStyle/>
          <a:p>
            <a:pPr marL="0" indent="0" defTabSz="868680">
              <a:spcBef>
                <a:spcPts val="900"/>
              </a:spcBef>
              <a:buSzTx/>
              <a:buNone/>
              <a:defRPr sz="2200">
                <a:latin typeface="Times New Roman"/>
                <a:ea typeface="Times New Roman"/>
                <a:cs typeface="Times New Roman"/>
                <a:sym typeface="Times New Roman"/>
              </a:defRPr>
            </a:pPr>
            <a:r>
              <a:t>RVR</a:t>
            </a:r>
          </a:p>
          <a:p>
            <a:pPr marL="0" indent="0" defTabSz="868680">
              <a:spcBef>
                <a:spcPts val="900"/>
              </a:spcBef>
              <a:buSzTx/>
              <a:buNone/>
              <a:defRPr sz="2200">
                <a:latin typeface="Times New Roman"/>
                <a:ea typeface="Times New Roman"/>
                <a:cs typeface="Times New Roman"/>
                <a:sym typeface="Times New Roman"/>
              </a:defRPr>
            </a:pPr>
          </a:p>
          <a:p>
            <a:pPr marL="0" indent="0" defTabSz="868680">
              <a:spcBef>
                <a:spcPts val="900"/>
              </a:spcBef>
              <a:buSzTx/>
              <a:buNone/>
              <a:defRPr sz="2200">
                <a:latin typeface="Times New Roman"/>
                <a:ea typeface="Times New Roman"/>
                <a:cs typeface="Times New Roman"/>
                <a:sym typeface="Times New Roman"/>
              </a:defRPr>
            </a:pPr>
            <a:r>
              <a:t>1  Pablo, siervo de Dios y apóstol de Jesucristo, conforme a la fe de los escogidos de Dios y el conocimiento de la verdad que es según la pieda, </a:t>
            </a:r>
          </a:p>
          <a:p>
            <a:pPr marL="0" indent="0" defTabSz="868680">
              <a:spcBef>
                <a:spcPts val="900"/>
              </a:spcBef>
              <a:buSzTx/>
              <a:buNone/>
              <a:defRPr sz="2200">
                <a:latin typeface="Times New Roman"/>
                <a:ea typeface="Times New Roman"/>
                <a:cs typeface="Times New Roman"/>
                <a:sym typeface="Times New Roman"/>
              </a:defRPr>
            </a:pPr>
          </a:p>
          <a:p>
            <a:pPr marL="0" indent="0" defTabSz="868680">
              <a:spcBef>
                <a:spcPts val="900"/>
              </a:spcBef>
              <a:buSzTx/>
              <a:buNone/>
              <a:defRPr sz="2200">
                <a:latin typeface="Times New Roman"/>
                <a:ea typeface="Times New Roman"/>
                <a:cs typeface="Times New Roman"/>
                <a:sym typeface="Times New Roman"/>
              </a:defRPr>
            </a:pPr>
            <a:r>
              <a:t>2 en la esperanza de la vida eterna. Dios, que no miente, prometió esta vida desde antes del principio de los siglos, </a:t>
            </a:r>
          </a:p>
        </p:txBody>
      </p:sp>
      <p:sp>
        <p:nvSpPr>
          <p:cNvPr id="109" name="Content Placeholder 11"/>
          <p:cNvSpPr txBox="1"/>
          <p:nvPr/>
        </p:nvSpPr>
        <p:spPr>
          <a:xfrm>
            <a:off x="6217918" y="2204951"/>
            <a:ext cx="5090167" cy="416243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defTabSz="859536">
              <a:lnSpc>
                <a:spcPct val="90000"/>
              </a:lnSpc>
              <a:spcBef>
                <a:spcPts val="900"/>
              </a:spcBef>
              <a:defRPr sz="2200">
                <a:latin typeface="Times New Roman"/>
                <a:ea typeface="Times New Roman"/>
                <a:cs typeface="Times New Roman"/>
                <a:sym typeface="Times New Roman"/>
              </a:defRPr>
            </a:pPr>
            <a:r>
              <a:t>VP</a:t>
            </a:r>
            <a:endParaRPr sz="2600"/>
          </a:p>
          <a:p>
            <a:pPr defTabSz="859536">
              <a:lnSpc>
                <a:spcPct val="90000"/>
              </a:lnSpc>
              <a:spcBef>
                <a:spcPts val="900"/>
              </a:spcBef>
              <a:defRPr sz="2200">
                <a:latin typeface="Times New Roman"/>
                <a:ea typeface="Times New Roman"/>
                <a:cs typeface="Times New Roman"/>
                <a:sym typeface="Times New Roman"/>
              </a:defRPr>
            </a:pPr>
          </a:p>
          <a:p>
            <a:pPr defTabSz="859536">
              <a:lnSpc>
                <a:spcPct val="90000"/>
              </a:lnSpc>
              <a:spcBef>
                <a:spcPts val="900"/>
              </a:spcBef>
              <a:defRPr sz="2200">
                <a:latin typeface="Times New Roman"/>
                <a:ea typeface="Times New Roman"/>
                <a:cs typeface="Times New Roman"/>
                <a:sym typeface="Times New Roman"/>
              </a:defRPr>
            </a:pPr>
            <a:r>
              <a:t>1 Carta de Pablo, siervo de Dios y apóstol de Jesucristo, enviado por él para que los elegidos de Dios lleguen a la fe y al conocimiento de la verdad que se encuentra en nuestra religión, </a:t>
            </a:r>
          </a:p>
          <a:p>
            <a:pPr defTabSz="859536">
              <a:lnSpc>
                <a:spcPct val="90000"/>
              </a:lnSpc>
              <a:spcBef>
                <a:spcPts val="900"/>
              </a:spcBef>
              <a:defRPr sz="2200">
                <a:latin typeface="Times New Roman"/>
                <a:ea typeface="Times New Roman"/>
                <a:cs typeface="Times New Roman"/>
                <a:sym typeface="Times New Roman"/>
              </a:defRPr>
            </a:pPr>
          </a:p>
          <a:p>
            <a:pPr defTabSz="859536">
              <a:lnSpc>
                <a:spcPct val="90000"/>
              </a:lnSpc>
              <a:spcBef>
                <a:spcPts val="900"/>
              </a:spcBef>
              <a:defRPr sz="2200">
                <a:latin typeface="Times New Roman"/>
                <a:ea typeface="Times New Roman"/>
                <a:cs typeface="Times New Roman"/>
                <a:sym typeface="Times New Roman"/>
              </a:defRPr>
            </a:pPr>
            <a:r>
              <a:t>2  sostenidos por la esperanza de la vida eterna. Dios, que no miente, prometió esta vida desde la eternidad, </a:t>
            </a:r>
          </a:p>
        </p:txBody>
      </p:sp>
      <p:sp>
        <p:nvSpPr>
          <p:cNvPr id="110" name="TextBox 1"/>
          <p:cNvSpPr txBox="1"/>
          <p:nvPr/>
        </p:nvSpPr>
        <p:spPr>
          <a:xfrm>
            <a:off x="5083871" y="1256604"/>
            <a:ext cx="4100084" cy="45211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2800">
                <a:solidFill>
                  <a:srgbClr val="57350B"/>
                </a:solidFill>
                <a:latin typeface="Futura Medium"/>
                <a:ea typeface="Futura Medium"/>
                <a:cs typeface="Futura Medium"/>
                <a:sym typeface="Futura Medium"/>
              </a:defRPr>
            </a:lvl1pPr>
          </a:lstStyle>
          <a:p>
            <a:pPr/>
            <a:r>
              <a:t>Tito 1.1-2</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12" name="Picture 8" descr="Picture 8"/>
          <p:cNvPicPr>
            <a:picLocks noChangeAspect="1"/>
          </p:cNvPicPr>
          <p:nvPr/>
        </p:nvPicPr>
        <p:blipFill>
          <a:blip r:embed="rId2">
            <a:extLst/>
          </a:blip>
          <a:stretch>
            <a:fillRect/>
          </a:stretch>
        </p:blipFill>
        <p:spPr>
          <a:xfrm>
            <a:off x="0" y="73570"/>
            <a:ext cx="12192000" cy="6858004"/>
          </a:xfrm>
          <a:prstGeom prst="rect">
            <a:avLst/>
          </a:prstGeom>
          <a:ln w="12700">
            <a:miter lim="400000"/>
          </a:ln>
        </p:spPr>
      </p:pic>
      <p:sp>
        <p:nvSpPr>
          <p:cNvPr id="113" name="Content Placeholder 10"/>
          <p:cNvSpPr txBox="1"/>
          <p:nvPr>
            <p:ph type="body" sz="half" idx="1"/>
          </p:nvPr>
        </p:nvSpPr>
        <p:spPr>
          <a:xfrm>
            <a:off x="838200" y="2204951"/>
            <a:ext cx="5181600" cy="4162436"/>
          </a:xfrm>
          <a:prstGeom prst="rect">
            <a:avLst/>
          </a:prstGeom>
        </p:spPr>
        <p:txBody>
          <a:bodyPr/>
          <a:lstStyle/>
          <a:p>
            <a:pPr marL="0" indent="0">
              <a:buSzTx/>
              <a:buNone/>
              <a:defRPr sz="2400">
                <a:latin typeface="Times New Roman"/>
                <a:ea typeface="Times New Roman"/>
                <a:cs typeface="Times New Roman"/>
                <a:sym typeface="Times New Roman"/>
              </a:defRPr>
            </a:pPr>
            <a:r>
              <a:t>RVR</a:t>
            </a:r>
          </a:p>
          <a:p>
            <a:pPr marL="0" indent="0">
              <a:buSzTx/>
              <a:buNone/>
              <a:defRPr sz="2400">
                <a:latin typeface="Times New Roman"/>
                <a:ea typeface="Times New Roman"/>
                <a:cs typeface="Times New Roman"/>
                <a:sym typeface="Times New Roman"/>
              </a:defRPr>
            </a:pPr>
          </a:p>
          <a:p>
            <a:pPr marL="0" indent="0">
              <a:buSzTx/>
              <a:buNone/>
              <a:defRPr sz="2400">
                <a:latin typeface="Times New Roman"/>
                <a:ea typeface="Times New Roman"/>
                <a:cs typeface="Times New Roman"/>
                <a:sym typeface="Times New Roman"/>
              </a:defRPr>
            </a:pPr>
            <a:r>
              <a:t>3 y a su debido tiempo manifestó su palabra por medio de la predicación que me fue encomendada por mandato de Dios, nuestro Salvador.  </a:t>
            </a:r>
          </a:p>
        </p:txBody>
      </p:sp>
      <p:sp>
        <p:nvSpPr>
          <p:cNvPr id="114" name="Content Placeholder 11"/>
          <p:cNvSpPr txBox="1"/>
          <p:nvPr/>
        </p:nvSpPr>
        <p:spPr>
          <a:xfrm>
            <a:off x="6217918" y="2295075"/>
            <a:ext cx="5090167" cy="4162427"/>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defTabSz="813816">
              <a:lnSpc>
                <a:spcPct val="90000"/>
              </a:lnSpc>
              <a:spcBef>
                <a:spcPts val="800"/>
              </a:spcBef>
              <a:defRPr sz="2400">
                <a:latin typeface="Times New Roman"/>
                <a:ea typeface="Times New Roman"/>
                <a:cs typeface="Times New Roman"/>
                <a:sym typeface="Times New Roman"/>
              </a:defRPr>
            </a:pPr>
            <a:r>
              <a:t>VP</a:t>
            </a:r>
          </a:p>
          <a:p>
            <a:pPr defTabSz="813816">
              <a:lnSpc>
                <a:spcPct val="90000"/>
              </a:lnSpc>
              <a:spcBef>
                <a:spcPts val="800"/>
              </a:spcBef>
              <a:defRPr sz="2400">
                <a:latin typeface="Times New Roman"/>
                <a:ea typeface="Times New Roman"/>
                <a:cs typeface="Times New Roman"/>
                <a:sym typeface="Times New Roman"/>
              </a:defRPr>
            </a:pPr>
          </a:p>
          <a:p>
            <a:pPr defTabSz="813816">
              <a:lnSpc>
                <a:spcPct val="90000"/>
              </a:lnSpc>
              <a:spcBef>
                <a:spcPts val="800"/>
              </a:spcBef>
              <a:defRPr sz="2400">
                <a:latin typeface="Times New Roman"/>
                <a:ea typeface="Times New Roman"/>
                <a:cs typeface="Times New Roman"/>
                <a:sym typeface="Times New Roman"/>
              </a:defRPr>
            </a:pPr>
            <a:r>
              <a:t>3 y ahora, a su debido tiempo, ha dado a conocer su mensaje por medio de la predicación que me ha sido confiada por mandato de Dios nuestro Salvador.     </a:t>
            </a:r>
          </a:p>
        </p:txBody>
      </p:sp>
      <p:sp>
        <p:nvSpPr>
          <p:cNvPr id="115" name="TextBox 1"/>
          <p:cNvSpPr txBox="1"/>
          <p:nvPr/>
        </p:nvSpPr>
        <p:spPr>
          <a:xfrm>
            <a:off x="5083871" y="1271959"/>
            <a:ext cx="4287563" cy="452117"/>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2800">
                <a:solidFill>
                  <a:srgbClr val="57350B"/>
                </a:solidFill>
                <a:latin typeface="Futura Medium"/>
                <a:ea typeface="Futura Medium"/>
                <a:cs typeface="Futura Medium"/>
                <a:sym typeface="Futura Medium"/>
              </a:defRPr>
            </a:lvl1pPr>
          </a:lstStyle>
          <a:p>
            <a:pPr/>
            <a:r>
              <a:t>Tito 1.3</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17" name="Picture 8" descr="Picture 8"/>
          <p:cNvPicPr>
            <a:picLocks noChangeAspect="1"/>
          </p:cNvPicPr>
          <p:nvPr/>
        </p:nvPicPr>
        <p:blipFill>
          <a:blip r:embed="rId2">
            <a:extLst/>
          </a:blip>
          <a:stretch>
            <a:fillRect/>
          </a:stretch>
        </p:blipFill>
        <p:spPr>
          <a:xfrm>
            <a:off x="0" y="73570"/>
            <a:ext cx="12192000" cy="6858004"/>
          </a:xfrm>
          <a:prstGeom prst="rect">
            <a:avLst/>
          </a:prstGeom>
          <a:ln w="12700">
            <a:miter lim="400000"/>
          </a:ln>
        </p:spPr>
      </p:pic>
      <p:sp>
        <p:nvSpPr>
          <p:cNvPr id="118" name="Content Placeholder 10"/>
          <p:cNvSpPr txBox="1"/>
          <p:nvPr>
            <p:ph type="body" sz="half" idx="1"/>
          </p:nvPr>
        </p:nvSpPr>
        <p:spPr>
          <a:xfrm>
            <a:off x="838200" y="2204951"/>
            <a:ext cx="5181600" cy="4162436"/>
          </a:xfrm>
          <a:prstGeom prst="rect">
            <a:avLst/>
          </a:prstGeom>
        </p:spPr>
        <p:txBody>
          <a:bodyPr/>
          <a:lstStyle/>
          <a:p>
            <a:pPr marL="0" indent="0">
              <a:buSzTx/>
              <a:buNone/>
              <a:defRPr sz="2400">
                <a:latin typeface="Times New Roman"/>
                <a:ea typeface="Times New Roman"/>
                <a:cs typeface="Times New Roman"/>
                <a:sym typeface="Times New Roman"/>
              </a:defRPr>
            </a:pPr>
            <a:r>
              <a:t>RVR</a:t>
            </a:r>
          </a:p>
          <a:p>
            <a:pPr marL="0" indent="0">
              <a:buSzTx/>
              <a:buNone/>
              <a:defRPr sz="2400">
                <a:latin typeface="Times New Roman"/>
                <a:ea typeface="Times New Roman"/>
                <a:cs typeface="Times New Roman"/>
                <a:sym typeface="Times New Roman"/>
              </a:defRPr>
            </a:pPr>
          </a:p>
          <a:p>
            <a:pPr marL="0" indent="0">
              <a:buSzTx/>
              <a:buNone/>
              <a:defRPr sz="2400">
                <a:latin typeface="Times New Roman"/>
                <a:ea typeface="Times New Roman"/>
                <a:cs typeface="Times New Roman"/>
                <a:sym typeface="Times New Roman"/>
              </a:defRPr>
            </a:pPr>
            <a:r>
              <a:t>11 La gracia de Dios se ha manifestado para salvación a toda la humanidad, </a:t>
            </a:r>
          </a:p>
          <a:p>
            <a:pPr marL="0" indent="0">
              <a:buSzTx/>
              <a:buNone/>
              <a:defRPr sz="2400">
                <a:latin typeface="Times New Roman"/>
                <a:ea typeface="Times New Roman"/>
                <a:cs typeface="Times New Roman"/>
                <a:sym typeface="Times New Roman"/>
              </a:defRPr>
            </a:pPr>
          </a:p>
          <a:p>
            <a:pPr marL="0" indent="0">
              <a:buSzTx/>
              <a:buNone/>
              <a:defRPr sz="2400">
                <a:latin typeface="Times New Roman"/>
                <a:ea typeface="Times New Roman"/>
                <a:cs typeface="Times New Roman"/>
                <a:sym typeface="Times New Roman"/>
              </a:defRPr>
            </a:pPr>
            <a:r>
              <a:t>12 y nos enseña que, renunciando a la impiedad y a los deseos mundanos, vivamos en este siglo sobria, justa y piadosamente, </a:t>
            </a:r>
          </a:p>
        </p:txBody>
      </p:sp>
      <p:sp>
        <p:nvSpPr>
          <p:cNvPr id="119" name="Content Placeholder 11"/>
          <p:cNvSpPr txBox="1"/>
          <p:nvPr/>
        </p:nvSpPr>
        <p:spPr>
          <a:xfrm>
            <a:off x="6217918" y="2204951"/>
            <a:ext cx="5090167" cy="416243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defTabSz="905255">
              <a:lnSpc>
                <a:spcPct val="90000"/>
              </a:lnSpc>
              <a:spcBef>
                <a:spcPts val="900"/>
              </a:spcBef>
              <a:defRPr sz="2376">
                <a:latin typeface="Times New Roman"/>
                <a:ea typeface="Times New Roman"/>
                <a:cs typeface="Times New Roman"/>
                <a:sym typeface="Times New Roman"/>
              </a:defRPr>
            </a:pPr>
            <a:r>
              <a:t>VP</a:t>
            </a:r>
            <a:endParaRPr sz="2772"/>
          </a:p>
          <a:p>
            <a:pPr defTabSz="905255">
              <a:lnSpc>
                <a:spcPct val="90000"/>
              </a:lnSpc>
              <a:spcBef>
                <a:spcPts val="900"/>
              </a:spcBef>
              <a:defRPr sz="2376">
                <a:latin typeface="Times New Roman"/>
                <a:ea typeface="Times New Roman"/>
                <a:cs typeface="Times New Roman"/>
                <a:sym typeface="Times New Roman"/>
              </a:defRPr>
            </a:pPr>
          </a:p>
          <a:p>
            <a:pPr defTabSz="905255">
              <a:lnSpc>
                <a:spcPct val="90000"/>
              </a:lnSpc>
              <a:spcBef>
                <a:spcPts val="900"/>
              </a:spcBef>
              <a:defRPr sz="2376">
                <a:latin typeface="Times New Roman"/>
                <a:ea typeface="Times New Roman"/>
                <a:cs typeface="Times New Roman"/>
                <a:sym typeface="Times New Roman"/>
              </a:defRPr>
            </a:pPr>
            <a:r>
              <a:t>11 Pues Dios ha mostrado su bondad, al ofrecer la salvación a toda la humanidad. </a:t>
            </a:r>
          </a:p>
          <a:p>
            <a:pPr defTabSz="905255">
              <a:lnSpc>
                <a:spcPct val="90000"/>
              </a:lnSpc>
              <a:spcBef>
                <a:spcPts val="900"/>
              </a:spcBef>
              <a:defRPr sz="2376">
                <a:latin typeface="Times New Roman"/>
                <a:ea typeface="Times New Roman"/>
                <a:cs typeface="Times New Roman"/>
                <a:sym typeface="Times New Roman"/>
              </a:defRPr>
            </a:pPr>
          </a:p>
          <a:p>
            <a:pPr defTabSz="905255">
              <a:lnSpc>
                <a:spcPct val="90000"/>
              </a:lnSpc>
              <a:spcBef>
                <a:spcPts val="900"/>
              </a:spcBef>
              <a:defRPr sz="2376">
                <a:latin typeface="Times New Roman"/>
                <a:ea typeface="Times New Roman"/>
                <a:cs typeface="Times New Roman"/>
                <a:sym typeface="Times New Roman"/>
              </a:defRPr>
            </a:pPr>
            <a:r>
              <a:t>12 Esa bondad de Dios nos enseña a renunciar a la maldad y a los deseos mundanos, y a llevar en el tiempo presente una vida de buen juicio, rectitud y piedad, </a:t>
            </a:r>
          </a:p>
        </p:txBody>
      </p:sp>
      <p:sp>
        <p:nvSpPr>
          <p:cNvPr id="120" name="TextBox 1"/>
          <p:cNvSpPr txBox="1"/>
          <p:nvPr/>
        </p:nvSpPr>
        <p:spPr>
          <a:xfrm>
            <a:off x="5083871" y="1256604"/>
            <a:ext cx="3773159" cy="45211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2800">
                <a:solidFill>
                  <a:srgbClr val="57350B"/>
                </a:solidFill>
                <a:latin typeface="Futura Medium"/>
                <a:ea typeface="Futura Medium"/>
                <a:cs typeface="Futura Medium"/>
                <a:sym typeface="Futura Medium"/>
              </a:defRPr>
            </a:lvl1pPr>
          </a:lstStyle>
          <a:p>
            <a:pPr/>
            <a:r>
              <a:t>Tito 2.11-12</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22" name="Picture 8" descr="Picture 8"/>
          <p:cNvPicPr>
            <a:picLocks noChangeAspect="1"/>
          </p:cNvPicPr>
          <p:nvPr/>
        </p:nvPicPr>
        <p:blipFill>
          <a:blip r:embed="rId2">
            <a:extLst/>
          </a:blip>
          <a:stretch>
            <a:fillRect/>
          </a:stretch>
        </p:blipFill>
        <p:spPr>
          <a:xfrm>
            <a:off x="0" y="73570"/>
            <a:ext cx="12192000" cy="6858004"/>
          </a:xfrm>
          <a:prstGeom prst="rect">
            <a:avLst/>
          </a:prstGeom>
          <a:ln w="12700">
            <a:miter lim="400000"/>
          </a:ln>
        </p:spPr>
      </p:pic>
      <p:sp>
        <p:nvSpPr>
          <p:cNvPr id="123" name="Content Placeholder 10"/>
          <p:cNvSpPr txBox="1"/>
          <p:nvPr>
            <p:ph type="body" sz="half" idx="1"/>
          </p:nvPr>
        </p:nvSpPr>
        <p:spPr>
          <a:xfrm>
            <a:off x="838200" y="2204951"/>
            <a:ext cx="5181600" cy="4162436"/>
          </a:xfrm>
          <a:prstGeom prst="rect">
            <a:avLst/>
          </a:prstGeom>
        </p:spPr>
        <p:txBody>
          <a:bodyPr/>
          <a:lstStyle/>
          <a:p>
            <a:pPr marL="0" indent="0" defTabSz="786383">
              <a:spcBef>
                <a:spcPts val="800"/>
              </a:spcBef>
              <a:buSzTx/>
              <a:buNone/>
              <a:defRPr sz="2000">
                <a:latin typeface="Times New Roman"/>
                <a:ea typeface="Times New Roman"/>
                <a:cs typeface="Times New Roman"/>
                <a:sym typeface="Times New Roman"/>
              </a:defRPr>
            </a:pPr>
            <a:r>
              <a:t>RVR</a:t>
            </a:r>
          </a:p>
          <a:p>
            <a:pPr marL="0" indent="0" defTabSz="786383">
              <a:spcBef>
                <a:spcPts val="800"/>
              </a:spcBef>
              <a:buSzTx/>
              <a:buNone/>
              <a:defRPr sz="2000">
                <a:latin typeface="Times New Roman"/>
                <a:ea typeface="Times New Roman"/>
                <a:cs typeface="Times New Roman"/>
                <a:sym typeface="Times New Roman"/>
              </a:defRPr>
            </a:pPr>
          </a:p>
          <a:p>
            <a:pPr marL="0" indent="0" defTabSz="786383">
              <a:spcBef>
                <a:spcPts val="800"/>
              </a:spcBef>
              <a:buSzTx/>
              <a:buNone/>
              <a:defRPr sz="2400">
                <a:latin typeface="Times New Roman"/>
                <a:ea typeface="Times New Roman"/>
                <a:cs typeface="Times New Roman"/>
                <a:sym typeface="Times New Roman"/>
              </a:defRPr>
            </a:pPr>
            <a:r>
              <a:t>13 mientras aguardamos la esperanza bienaventurada y la manifestación gloriosa de nuestro gran Dios y Salvador Jesucristo.</a:t>
            </a:r>
          </a:p>
          <a:p>
            <a:pPr marL="0" indent="0" defTabSz="786383">
              <a:spcBef>
                <a:spcPts val="800"/>
              </a:spcBef>
              <a:buSzTx/>
              <a:buNone/>
              <a:defRPr sz="2400">
                <a:latin typeface="Times New Roman"/>
                <a:ea typeface="Times New Roman"/>
                <a:cs typeface="Times New Roman"/>
                <a:sym typeface="Times New Roman"/>
              </a:defRPr>
            </a:pPr>
          </a:p>
          <a:p>
            <a:pPr marL="0" indent="0" defTabSz="786383">
              <a:spcBef>
                <a:spcPts val="800"/>
              </a:spcBef>
              <a:buSzTx/>
              <a:buNone/>
              <a:defRPr sz="2400">
                <a:latin typeface="Times New Roman"/>
                <a:ea typeface="Times New Roman"/>
                <a:cs typeface="Times New Roman"/>
                <a:sym typeface="Times New Roman"/>
              </a:defRPr>
            </a:pPr>
            <a:r>
              <a:t>14 Él se dio a sí mismo por nosotros para redimirnos de toda maldad y purificar para sí un pueblo propio, celoso de buenas obras.</a:t>
            </a:r>
          </a:p>
        </p:txBody>
      </p:sp>
      <p:sp>
        <p:nvSpPr>
          <p:cNvPr id="124" name="Content Placeholder 11"/>
          <p:cNvSpPr txBox="1"/>
          <p:nvPr/>
        </p:nvSpPr>
        <p:spPr>
          <a:xfrm>
            <a:off x="6217918" y="2204951"/>
            <a:ext cx="5090167" cy="416243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defTabSz="770653">
              <a:lnSpc>
                <a:spcPct val="90000"/>
              </a:lnSpc>
              <a:spcBef>
                <a:spcPts val="700"/>
              </a:spcBef>
              <a:defRPr sz="1900">
                <a:latin typeface="Times New Roman"/>
                <a:ea typeface="Times New Roman"/>
                <a:cs typeface="Times New Roman"/>
                <a:sym typeface="Times New Roman"/>
              </a:defRPr>
            </a:pPr>
            <a:r>
              <a:t>VP</a:t>
            </a:r>
            <a:endParaRPr sz="2300"/>
          </a:p>
          <a:p>
            <a:pPr defTabSz="770653">
              <a:lnSpc>
                <a:spcPct val="90000"/>
              </a:lnSpc>
              <a:spcBef>
                <a:spcPts val="700"/>
              </a:spcBef>
              <a:defRPr sz="1900">
                <a:latin typeface="Times New Roman"/>
                <a:ea typeface="Times New Roman"/>
                <a:cs typeface="Times New Roman"/>
                <a:sym typeface="Times New Roman"/>
              </a:defRPr>
            </a:pPr>
          </a:p>
          <a:p>
            <a:pPr defTabSz="770653">
              <a:lnSpc>
                <a:spcPct val="90000"/>
              </a:lnSpc>
              <a:spcBef>
                <a:spcPts val="700"/>
              </a:spcBef>
              <a:defRPr sz="2300">
                <a:latin typeface="Times New Roman"/>
                <a:ea typeface="Times New Roman"/>
                <a:cs typeface="Times New Roman"/>
                <a:sym typeface="Times New Roman"/>
              </a:defRPr>
            </a:pPr>
            <a:r>
              <a:t>13 mientras llega el feliz cumplimiento de nuestra esperanza: el regreso glorioso de nuestro gran Dios y Salvador Jesucristo. </a:t>
            </a:r>
          </a:p>
          <a:p>
            <a:pPr defTabSz="770653">
              <a:lnSpc>
                <a:spcPct val="90000"/>
              </a:lnSpc>
              <a:spcBef>
                <a:spcPts val="700"/>
              </a:spcBef>
              <a:defRPr sz="2300">
                <a:latin typeface="Times New Roman"/>
                <a:ea typeface="Times New Roman"/>
                <a:cs typeface="Times New Roman"/>
                <a:sym typeface="Times New Roman"/>
              </a:defRPr>
            </a:pPr>
          </a:p>
          <a:p>
            <a:pPr defTabSz="770653">
              <a:lnSpc>
                <a:spcPct val="90000"/>
              </a:lnSpc>
              <a:spcBef>
                <a:spcPts val="700"/>
              </a:spcBef>
              <a:defRPr sz="2300">
                <a:latin typeface="Times New Roman"/>
                <a:ea typeface="Times New Roman"/>
                <a:cs typeface="Times New Roman"/>
                <a:sym typeface="Times New Roman"/>
              </a:defRPr>
            </a:pPr>
            <a:r>
              <a:t>14 Él se entregó a la muerte por nosotros, para rescatarnos de toda maldad y limpiarnos completamente, haciendo de nosotros el pueblo de su propiedad, empeñados en hacer el bien.</a:t>
            </a:r>
          </a:p>
        </p:txBody>
      </p:sp>
      <p:sp>
        <p:nvSpPr>
          <p:cNvPr id="125" name="TextBox 1"/>
          <p:cNvSpPr txBox="1"/>
          <p:nvPr/>
        </p:nvSpPr>
        <p:spPr>
          <a:xfrm>
            <a:off x="5083871" y="1256604"/>
            <a:ext cx="3773159" cy="45211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2800">
                <a:solidFill>
                  <a:srgbClr val="57350B"/>
                </a:solidFill>
                <a:latin typeface="Futura Medium"/>
                <a:ea typeface="Futura Medium"/>
                <a:cs typeface="Futura Medium"/>
                <a:sym typeface="Futura Medium"/>
              </a:defRPr>
            </a:lvl1pPr>
          </a:lstStyle>
          <a:p>
            <a:pPr/>
            <a:r>
              <a:t>Tito 2.13-14</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27" name="Picture 8" descr="Picture 8"/>
          <p:cNvPicPr>
            <a:picLocks noChangeAspect="1"/>
          </p:cNvPicPr>
          <p:nvPr/>
        </p:nvPicPr>
        <p:blipFill>
          <a:blip r:embed="rId2">
            <a:extLst/>
          </a:blip>
          <a:stretch>
            <a:fillRect/>
          </a:stretch>
        </p:blipFill>
        <p:spPr>
          <a:xfrm>
            <a:off x="0" y="73570"/>
            <a:ext cx="12192000" cy="6858004"/>
          </a:xfrm>
          <a:prstGeom prst="rect">
            <a:avLst/>
          </a:prstGeom>
          <a:ln w="12700">
            <a:miter lim="400000"/>
          </a:ln>
        </p:spPr>
      </p:pic>
      <p:sp>
        <p:nvSpPr>
          <p:cNvPr id="128" name="Content Placeholder 10"/>
          <p:cNvSpPr txBox="1"/>
          <p:nvPr>
            <p:ph type="body" sz="half" idx="1"/>
          </p:nvPr>
        </p:nvSpPr>
        <p:spPr>
          <a:xfrm>
            <a:off x="838200" y="2204951"/>
            <a:ext cx="5181600" cy="4162436"/>
          </a:xfrm>
          <a:prstGeom prst="rect">
            <a:avLst/>
          </a:prstGeom>
        </p:spPr>
        <p:txBody>
          <a:bodyPr/>
          <a:lstStyle/>
          <a:p>
            <a:pPr marL="0" indent="0" defTabSz="786383">
              <a:spcBef>
                <a:spcPts val="800"/>
              </a:spcBef>
              <a:buSzTx/>
              <a:buNone/>
              <a:defRPr sz="2000">
                <a:latin typeface="Times New Roman"/>
                <a:ea typeface="Times New Roman"/>
                <a:cs typeface="Times New Roman"/>
                <a:sym typeface="Times New Roman"/>
              </a:defRPr>
            </a:pPr>
            <a:r>
              <a:t>RVR</a:t>
            </a:r>
          </a:p>
          <a:p>
            <a:pPr marL="0" indent="0" defTabSz="786383">
              <a:spcBef>
                <a:spcPts val="800"/>
              </a:spcBef>
              <a:buSzTx/>
              <a:buNone/>
              <a:defRPr sz="2000">
                <a:latin typeface="Times New Roman"/>
                <a:ea typeface="Times New Roman"/>
                <a:cs typeface="Times New Roman"/>
                <a:sym typeface="Times New Roman"/>
              </a:defRPr>
            </a:pPr>
          </a:p>
          <a:p>
            <a:pPr marL="0" indent="0" defTabSz="786383">
              <a:spcBef>
                <a:spcPts val="800"/>
              </a:spcBef>
              <a:buSzTx/>
              <a:buNone/>
              <a:defRPr sz="2400">
                <a:latin typeface="Times New Roman"/>
                <a:ea typeface="Times New Roman"/>
                <a:cs typeface="Times New Roman"/>
                <a:sym typeface="Times New Roman"/>
              </a:defRPr>
            </a:pPr>
            <a:r>
              <a:t>15 Esto habla, y exhorta y reprende con toda autoridad. Nadie te menosprecie.</a:t>
            </a:r>
          </a:p>
        </p:txBody>
      </p:sp>
      <p:sp>
        <p:nvSpPr>
          <p:cNvPr id="129" name="Content Placeholder 11"/>
          <p:cNvSpPr txBox="1"/>
          <p:nvPr/>
        </p:nvSpPr>
        <p:spPr>
          <a:xfrm>
            <a:off x="6217918" y="2204951"/>
            <a:ext cx="5090167" cy="416243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defTabSz="770653">
              <a:lnSpc>
                <a:spcPct val="90000"/>
              </a:lnSpc>
              <a:spcBef>
                <a:spcPts val="700"/>
              </a:spcBef>
              <a:defRPr sz="1900">
                <a:latin typeface="Times New Roman"/>
                <a:ea typeface="Times New Roman"/>
                <a:cs typeface="Times New Roman"/>
                <a:sym typeface="Times New Roman"/>
              </a:defRPr>
            </a:pPr>
            <a:r>
              <a:t>VP</a:t>
            </a:r>
            <a:endParaRPr sz="2300"/>
          </a:p>
          <a:p>
            <a:pPr defTabSz="770653">
              <a:lnSpc>
                <a:spcPct val="90000"/>
              </a:lnSpc>
              <a:spcBef>
                <a:spcPts val="700"/>
              </a:spcBef>
              <a:defRPr sz="1900">
                <a:latin typeface="Times New Roman"/>
                <a:ea typeface="Times New Roman"/>
                <a:cs typeface="Times New Roman"/>
                <a:sym typeface="Times New Roman"/>
              </a:defRPr>
            </a:pPr>
          </a:p>
          <a:p>
            <a:pPr defTabSz="770653">
              <a:lnSpc>
                <a:spcPct val="90000"/>
              </a:lnSpc>
              <a:spcBef>
                <a:spcPts val="700"/>
              </a:spcBef>
              <a:defRPr sz="2300">
                <a:latin typeface="Times New Roman"/>
                <a:ea typeface="Times New Roman"/>
                <a:cs typeface="Times New Roman"/>
                <a:sym typeface="Times New Roman"/>
              </a:defRPr>
            </a:pPr>
            <a:r>
              <a:t>15 Esto es lo que tienes que enseñar, animando y reprendiendo con toda autoridad. Que nadie te desprecie.</a:t>
            </a:r>
          </a:p>
        </p:txBody>
      </p:sp>
      <p:sp>
        <p:nvSpPr>
          <p:cNvPr id="130" name="TextBox 1"/>
          <p:cNvSpPr txBox="1"/>
          <p:nvPr/>
        </p:nvSpPr>
        <p:spPr>
          <a:xfrm>
            <a:off x="5083871" y="1256604"/>
            <a:ext cx="3773159" cy="45211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2800">
                <a:solidFill>
                  <a:srgbClr val="57350B"/>
                </a:solidFill>
                <a:latin typeface="Futura Medium"/>
                <a:ea typeface="Futura Medium"/>
                <a:cs typeface="Futura Medium"/>
                <a:sym typeface="Futura Medium"/>
              </a:defRPr>
            </a:lvl1pPr>
          </a:lstStyle>
          <a:p>
            <a:pPr/>
            <a:r>
              <a:t>Tito 2.15</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156082"/>
      </a:accent1>
      <a:accent2>
        <a:srgbClr val="E97132"/>
      </a:accent2>
      <a:accent3>
        <a:srgbClr val="196B24"/>
      </a:accent3>
      <a:accent4>
        <a:srgbClr val="0F9ED5"/>
      </a:accent4>
      <a:accent5>
        <a:srgbClr val="A02B93"/>
      </a:accent5>
      <a:accent6>
        <a:srgbClr val="4EA72E"/>
      </a:accent6>
      <a:hlink>
        <a:srgbClr val="0000FF"/>
      </a:hlink>
      <a:folHlink>
        <a:srgbClr val="FF00FF"/>
      </a:folHlink>
    </a:clrScheme>
    <a:fontScheme name="Office Theme">
      <a:majorFont>
        <a:latin typeface="Aptos"/>
        <a:ea typeface="Aptos"/>
        <a:cs typeface="Aptos"/>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156082"/>
      </a:accent1>
      <a:accent2>
        <a:srgbClr val="E97132"/>
      </a:accent2>
      <a:accent3>
        <a:srgbClr val="196B24"/>
      </a:accent3>
      <a:accent4>
        <a:srgbClr val="0F9ED5"/>
      </a:accent4>
      <a:accent5>
        <a:srgbClr val="A02B93"/>
      </a:accent5>
      <a:accent6>
        <a:srgbClr val="4EA72E"/>
      </a:accent6>
      <a:hlink>
        <a:srgbClr val="0000FF"/>
      </a:hlink>
      <a:folHlink>
        <a:srgbClr val="FF00FF"/>
      </a:folHlink>
    </a:clrScheme>
    <a:fontScheme name="Office Theme">
      <a:majorFont>
        <a:latin typeface="Aptos"/>
        <a:ea typeface="Aptos"/>
        <a:cs typeface="Aptos"/>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