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1D8"/>
          </a:solidFill>
        </a:fill>
      </a:tcStyle>
    </a:wholeTbl>
    <a:band2H>
      <a:tcTxStyle b="def" i="def"/>
      <a:tcStyle>
        <a:tcBdr/>
        <a:fill>
          <a:solidFill>
            <a:srgbClr val="E7E9EC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3CB"/>
          </a:solidFill>
        </a:fill>
      </a:tcStyle>
    </a:wholeTbl>
    <a:band2H>
      <a:tcTxStyle b="def" i="def"/>
      <a:tcStyle>
        <a:tcBdr/>
        <a:fill>
          <a:solidFill>
            <a:srgbClr val="E7EA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E1CC"/>
          </a:solidFill>
        </a:fill>
      </a:tcStyle>
    </a:wholeTbl>
    <a:band2H>
      <a:tcTxStyle b="def" i="def"/>
      <a:tcStyle>
        <a:tcBdr/>
        <a:fill>
          <a:solidFill>
            <a:srgbClr val="E8F0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2" name="Shape 9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Aptos"/>
      </a:defRPr>
    </a:lvl1pPr>
    <a:lvl2pPr indent="228600" latinLnBrk="0">
      <a:defRPr sz="1200">
        <a:latin typeface="+mj-lt"/>
        <a:ea typeface="+mj-ea"/>
        <a:cs typeface="+mj-cs"/>
        <a:sym typeface="Aptos"/>
      </a:defRPr>
    </a:lvl2pPr>
    <a:lvl3pPr indent="457200" latinLnBrk="0">
      <a:defRPr sz="1200">
        <a:latin typeface="+mj-lt"/>
        <a:ea typeface="+mj-ea"/>
        <a:cs typeface="+mj-cs"/>
        <a:sym typeface="Aptos"/>
      </a:defRPr>
    </a:lvl3pPr>
    <a:lvl4pPr indent="685800" latinLnBrk="0">
      <a:defRPr sz="1200">
        <a:latin typeface="+mj-lt"/>
        <a:ea typeface="+mj-ea"/>
        <a:cs typeface="+mj-cs"/>
        <a:sym typeface="Aptos"/>
      </a:defRPr>
    </a:lvl4pPr>
    <a:lvl5pPr indent="914400" latinLnBrk="0">
      <a:defRPr sz="1200">
        <a:latin typeface="+mj-lt"/>
        <a:ea typeface="+mj-ea"/>
        <a:cs typeface="+mj-cs"/>
        <a:sym typeface="Aptos"/>
      </a:defRPr>
    </a:lvl5pPr>
    <a:lvl6pPr indent="1143000" latinLnBrk="0">
      <a:defRPr sz="1200">
        <a:latin typeface="+mj-lt"/>
        <a:ea typeface="+mj-ea"/>
        <a:cs typeface="+mj-cs"/>
        <a:sym typeface="Aptos"/>
      </a:defRPr>
    </a:lvl6pPr>
    <a:lvl7pPr indent="1371600" latinLnBrk="0">
      <a:defRPr sz="1200">
        <a:latin typeface="+mj-lt"/>
        <a:ea typeface="+mj-ea"/>
        <a:cs typeface="+mj-cs"/>
        <a:sym typeface="Aptos"/>
      </a:defRPr>
    </a:lvl7pPr>
    <a:lvl8pPr indent="1600200" latinLnBrk="0">
      <a:defRPr sz="1200">
        <a:latin typeface="+mj-lt"/>
        <a:ea typeface="+mj-ea"/>
        <a:cs typeface="+mj-cs"/>
        <a:sym typeface="Aptos"/>
      </a:defRPr>
    </a:lvl8pPr>
    <a:lvl9pPr indent="1828800" latinLnBrk="0">
      <a:defRPr sz="1200">
        <a:latin typeface="+mj-lt"/>
        <a:ea typeface="+mj-ea"/>
        <a:cs typeface="+mj-cs"/>
        <a:sym typeface="Aptos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524000" y="1122362"/>
            <a:ext cx="9144000" cy="2387601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524000" y="3602037"/>
            <a:ext cx="9144000" cy="1655771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 sz="2400"/>
            </a:lvl1pPr>
            <a:lvl2pPr marL="0" indent="0" algn="ctr">
              <a:buSzTx/>
              <a:buFontTx/>
              <a:buNone/>
              <a:defRPr sz="2400"/>
            </a:lvl2pPr>
            <a:lvl3pPr marL="0" indent="0" algn="ctr">
              <a:buSzTx/>
              <a:buFontTx/>
              <a:buNone/>
              <a:defRPr sz="2400"/>
            </a:lvl3pPr>
            <a:lvl4pPr marL="0" indent="0" algn="ctr">
              <a:buSzTx/>
              <a:buFontTx/>
              <a:buNone/>
              <a:defRPr sz="2400"/>
            </a:lvl4pPr>
            <a:lvl5pPr marL="0" indent="0" algn="ctr">
              <a:buSzTx/>
              <a:buFontTx/>
              <a:buNone/>
              <a:defRPr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quarter" idx="1"/>
          </p:nvPr>
        </p:nvSpPr>
        <p:spPr>
          <a:xfrm>
            <a:off x="831850" y="4589462"/>
            <a:ext cx="10515600" cy="1500196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1pPr>
            <a:lvl2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2pPr>
            <a:lvl3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3pPr>
            <a:lvl4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4pPr>
            <a:lvl5pPr marL="0" indent="0">
              <a:buSzTx/>
              <a:buFontTx/>
              <a:buNone/>
              <a:defRPr sz="2400">
                <a:solidFill>
                  <a:srgbClr val="757575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839787" y="365125"/>
            <a:ext cx="10515601" cy="1325563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839787" y="1681163"/>
            <a:ext cx="5157790" cy="823921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b="1" sz="2400"/>
            </a:lvl1pPr>
            <a:lvl2pPr marL="0" indent="0">
              <a:buSzTx/>
              <a:buFontTx/>
              <a:buNone/>
              <a:defRPr b="1" sz="2400"/>
            </a:lvl2pPr>
            <a:lvl3pPr marL="0" indent="0">
              <a:buSzTx/>
              <a:buFontTx/>
              <a:buNone/>
              <a:defRPr b="1" sz="2400"/>
            </a:lvl3pPr>
            <a:lvl4pPr marL="0" indent="0">
              <a:buSzTx/>
              <a:buFontTx/>
              <a:buNone/>
              <a:defRPr b="1" sz="2400"/>
            </a:lvl4pPr>
            <a:lvl5pPr marL="0" indent="0">
              <a:buSzTx/>
              <a:buFontTx/>
              <a:buNone/>
              <a:defRPr b="1" sz="2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Text Placeholder 4"/>
          <p:cNvSpPr/>
          <p:nvPr>
            <p:ph type="body" sz="quarter" idx="21"/>
          </p:nvPr>
        </p:nvSpPr>
        <p:spPr>
          <a:xfrm>
            <a:off x="6172200" y="1681163"/>
            <a:ext cx="5183188" cy="82391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73" name="Body Level One…"/>
          <p:cNvSpPr txBox="1"/>
          <p:nvPr>
            <p:ph type="body" sz="half" idx="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 marL="718457" indent="-261257">
              <a:defRPr sz="3200"/>
            </a:lvl2pPr>
            <a:lvl3pPr marL="1219200" indent="-304800">
              <a:defRPr sz="3200"/>
            </a:lvl3pPr>
            <a:lvl4pPr marL="1737360" indent="-365760">
              <a:defRPr sz="3200"/>
            </a:lvl4pPr>
            <a:lvl5pPr marL="2194560" indent="-365760">
              <a:defRPr sz="32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4" name="Text Placeholder 3"/>
          <p:cNvSpPr/>
          <p:nvPr>
            <p:ph type="body" sz="quarter" idx="21"/>
          </p:nvPr>
        </p:nvSpPr>
        <p:spPr>
          <a:xfrm>
            <a:off x="839781" y="2057400"/>
            <a:ext cx="3932253" cy="3811588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Title Text"/>
          <p:cNvSpPr txBox="1"/>
          <p:nvPr>
            <p:ph type="title"/>
          </p:nvPr>
        </p:nvSpPr>
        <p:spPr>
          <a:xfrm>
            <a:off x="839787" y="457200"/>
            <a:ext cx="3932240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Picture Placeholder 2"/>
          <p:cNvSpPr/>
          <p:nvPr>
            <p:ph type="pic" sz="half" idx="21"/>
          </p:nvPr>
        </p:nvSpPr>
        <p:spPr>
          <a:xfrm>
            <a:off x="5183187" y="987425"/>
            <a:ext cx="6172204" cy="487362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84" name="Body Level One…"/>
          <p:cNvSpPr txBox="1"/>
          <p:nvPr>
            <p:ph type="body" sz="quarter" idx="1"/>
          </p:nvPr>
        </p:nvSpPr>
        <p:spPr>
          <a:xfrm>
            <a:off x="839787" y="2057400"/>
            <a:ext cx="3932240" cy="38115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1600"/>
            </a:lvl1pPr>
            <a:lvl2pPr marL="0" indent="0">
              <a:buSzTx/>
              <a:buFontTx/>
              <a:buNone/>
              <a:defRPr sz="1600"/>
            </a:lvl2pPr>
            <a:lvl3pPr marL="0" indent="0">
              <a:buSzTx/>
              <a:buFontTx/>
              <a:buNone/>
              <a:defRPr sz="1600"/>
            </a:lvl3pPr>
            <a:lvl4pPr marL="0" indent="0">
              <a:buSzTx/>
              <a:buFontTx/>
              <a:buNone/>
              <a:defRPr sz="1600"/>
            </a:lvl4pPr>
            <a:lvl5pPr marL="0" indent="0">
              <a:buSzTx/>
              <a:buFontTx/>
              <a:buNone/>
              <a:defRPr sz="16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80153" y="6404294"/>
            <a:ext cx="273653" cy="269237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757575"/>
                </a:solidFill>
                <a:latin typeface="+mj-lt"/>
                <a:ea typeface="+mj-ea"/>
                <a:cs typeface="+mj-cs"/>
                <a:sym typeface="Apto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Aptos Display"/>
          <a:ea typeface="Aptos Display"/>
          <a:cs typeface="Aptos Display"/>
          <a:sym typeface="Aptos Display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2pPr>
      <a:lvl3pPr marL="1234438" marR="0" indent="-32003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+mj-lt"/>
          <a:ea typeface="+mj-ea"/>
          <a:cs typeface="+mj-cs"/>
          <a:sym typeface="Aptos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Aptos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Picture 4" descr="Picture 4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77005"/>
            <a:ext cx="12192000" cy="6858001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Title 1"/>
          <p:cNvSpPr txBox="1"/>
          <p:nvPr>
            <p:ph type="ctrTitle"/>
          </p:nvPr>
        </p:nvSpPr>
        <p:spPr>
          <a:xfrm>
            <a:off x="1524000" y="1135062"/>
            <a:ext cx="9144000" cy="1891771"/>
          </a:xfrm>
          <a:prstGeom prst="rect">
            <a:avLst/>
          </a:prstGeom>
        </p:spPr>
        <p:txBody>
          <a:bodyPr anchor="t"/>
          <a:lstStyle/>
          <a:p>
            <a:pPr algn="l" defTabSz="886966">
              <a:defRPr sz="3600">
                <a:solidFill>
                  <a:srgbClr val="4DA1AF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  <a:r>
              <a:t>Lección 22</a:t>
            </a:r>
            <a:br/>
            <a:r>
              <a:rPr cap="all">
                <a:solidFill>
                  <a:srgbClr val="C8334A"/>
                </a:solidFill>
              </a:rPr>
              <a:t>ESPERAR CON ESPERANZA</a:t>
            </a:r>
            <a:endParaRPr cap="all">
              <a:solidFill>
                <a:srgbClr val="C8334A"/>
              </a:solidFill>
            </a:endParaRPr>
          </a:p>
          <a:p>
            <a:pPr algn="l" defTabSz="886966">
              <a:defRPr sz="1800">
                <a:solidFill>
                  <a:srgbClr val="0D0D0D"/>
                </a:solidFill>
                <a:latin typeface="Futura Bold"/>
                <a:ea typeface="Futura Bold"/>
                <a:cs typeface="Futura Bold"/>
                <a:sym typeface="Futura Bold"/>
              </a:defRPr>
            </a:pPr>
            <a:r>
              <a:t> Salmo 130</a:t>
            </a:r>
          </a:p>
        </p:txBody>
      </p:sp>
      <p:sp>
        <p:nvSpPr>
          <p:cNvPr id="96" name="Subtitle 2"/>
          <p:cNvSpPr txBox="1"/>
          <p:nvPr>
            <p:ph type="subTitle" sz="quarter" idx="1"/>
          </p:nvPr>
        </p:nvSpPr>
        <p:spPr>
          <a:xfrm>
            <a:off x="1524000" y="3014133"/>
            <a:ext cx="7472854" cy="2063478"/>
          </a:xfrm>
          <a:prstGeom prst="rect">
            <a:avLst/>
          </a:prstGeom>
        </p:spPr>
        <p:txBody>
          <a:bodyPr/>
          <a:lstStyle/>
          <a:p>
            <a:pPr algn="l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«Espere Israel en Jehová, porque en Jehová hay misericordia y abundante redención con él».</a:t>
            </a:r>
          </a:p>
          <a:p>
            <a:pPr algn="r"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Salmo 130.7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rcRect l="0" t="0" r="0" b="19"/>
          <a:stretch>
            <a:fillRect/>
          </a:stretch>
        </p:blipFill>
        <p:spPr>
          <a:xfrm>
            <a:off x="17" y="1273"/>
            <a:ext cx="12191984" cy="6855451"/>
          </a:xfrm>
          <a:prstGeom prst="rect">
            <a:avLst/>
          </a:prstGeom>
          <a:ln w="12700">
            <a:miter lim="400000"/>
          </a:ln>
        </p:spPr>
      </p:pic>
      <p:sp>
        <p:nvSpPr>
          <p:cNvPr id="131" name="Content Placeholder 7"/>
          <p:cNvSpPr txBox="1"/>
          <p:nvPr>
            <p:ph type="body" idx="1"/>
          </p:nvPr>
        </p:nvSpPr>
        <p:spPr>
          <a:xfrm>
            <a:off x="838198" y="1797081"/>
            <a:ext cx="10515604" cy="4493904"/>
          </a:xfrm>
          <a:prstGeom prst="rect">
            <a:avLst/>
          </a:prstGeom>
        </p:spPr>
        <p:txBody>
          <a:bodyPr anchor="ctr"/>
          <a:lstStyle/>
          <a:p>
            <a:pPr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Cuando experimentamos el perdón de Dios esto nos capacita para perdonarnos y perdonar a los demás.</a:t>
            </a:r>
          </a:p>
          <a:p>
            <a:pPr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Dios es siempre el Redentor, Liberador y Salvador. La muerte de Jesús en la cruz es la expresión suprema del amor perdonador de Dios.</a:t>
            </a:r>
          </a:p>
          <a:p>
            <a:pPr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La esperanza sabe esperar, tiene paciencia y confía.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Picture 2" descr="Picture 2"/>
          <p:cNvPicPr>
            <a:picLocks noChangeAspect="1"/>
          </p:cNvPicPr>
          <p:nvPr/>
        </p:nvPicPr>
        <p:blipFill>
          <a:blip r:embed="rId2">
            <a:extLst/>
          </a:blip>
          <a:srcRect l="0" t="0" r="0" b="19"/>
          <a:stretch>
            <a:fillRect/>
          </a:stretch>
        </p:blipFill>
        <p:spPr>
          <a:xfrm>
            <a:off x="17" y="1282"/>
            <a:ext cx="12191984" cy="6856718"/>
          </a:xfrm>
          <a:prstGeom prst="rect">
            <a:avLst/>
          </a:prstGeom>
          <a:ln w="12700">
            <a:miter lim="400000"/>
          </a:ln>
        </p:spPr>
      </p:pic>
      <p:sp>
        <p:nvSpPr>
          <p:cNvPr id="134" name="Content Placeholder 4"/>
          <p:cNvSpPr txBox="1"/>
          <p:nvPr>
            <p:ph type="body" idx="1"/>
          </p:nvPr>
        </p:nvSpPr>
        <p:spPr>
          <a:xfrm>
            <a:off x="838200" y="2000248"/>
            <a:ext cx="10515600" cy="3943354"/>
          </a:xfrm>
          <a:prstGeom prst="rect">
            <a:avLst/>
          </a:prstGeom>
        </p:spPr>
        <p:txBody>
          <a:bodyPr anchor="ctr"/>
          <a:lstStyle>
            <a:lvl1pPr marL="0" indent="0">
              <a:buSzTx/>
              <a:buNone/>
              <a:defRPr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/>
            <a:r>
              <a:t>Bendito Dios, gracias por tu perdón. Somos libres gracias a tu amor. Danos, por tu Espíritu, el poder de perdonar. Queremos caminar en las sendas del amor. Ayúdanos a saber esperar, tener paciencia y confiar en tus cuidados. Que tu gracia y esperanza nos inunden para lograr disfrutar de tu paz. Amén.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Content Placeholder 7"/>
          <p:cNvSpPr txBox="1"/>
          <p:nvPr>
            <p:ph type="body" idx="1"/>
          </p:nvPr>
        </p:nvSpPr>
        <p:spPr>
          <a:xfrm>
            <a:off x="838198" y="1834817"/>
            <a:ext cx="10515604" cy="3929070"/>
          </a:xfrm>
          <a:prstGeom prst="rect">
            <a:avLst/>
          </a:prstGeom>
        </p:spPr>
        <p:txBody>
          <a:bodyPr anchor="ctr"/>
          <a:lstStyle/>
          <a:p>
            <a:pPr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Desarrollar confianza en el firme amor de Dios y su deseo de perdonar.</a:t>
            </a:r>
          </a:p>
          <a:p>
            <a:pPr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Experimentar seguridad en el poder redentor de Dios.</a:t>
            </a:r>
          </a:p>
          <a:p>
            <a:pPr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Demostrar paciencia y confianza para esperar en la intervención de Dios ante las circunstancias adversas de la vida.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Picture 13" descr="Picture 1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3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02" name="Content Placeholder 15"/>
          <p:cNvSpPr txBox="1"/>
          <p:nvPr>
            <p:ph type="body" idx="1"/>
          </p:nvPr>
        </p:nvSpPr>
        <p:spPr>
          <a:xfrm>
            <a:off x="838200" y="2210453"/>
            <a:ext cx="10515600" cy="4117200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None/>
              <a:defRPr b="1" sz="2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Reverenciar: </a:t>
            </a:r>
            <a:r>
              <a:rPr b="0"/>
              <a:t>Respeto u honor que se brinda a un objeto digno. Es el respeto, veneración o amor que se tiene o se guarda hacia otra persona. Por ejemplo, en la Biblia se honra a Dios, a los padres, al santuario y a los mandamientos de Dios.</a:t>
            </a:r>
            <a:endParaRPr b="0"/>
          </a:p>
          <a:p>
            <a:pPr marL="0" indent="0">
              <a:buSzTx/>
              <a:buNone/>
              <a:defRPr b="1" sz="2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Centinela: </a:t>
            </a:r>
            <a:r>
              <a:rPr b="0"/>
              <a:t>Soldado que vigila un puesto o persona que está observando o vigilando alguna cosa. En la antigüedad, los centinelas nocturnos anunciaban la llegada del día y servían de agentes de seguridad en medio de las horas de penumbra.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Picture 13" descr="Picture 1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-3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Content Placeholder 15"/>
          <p:cNvSpPr txBox="1"/>
          <p:nvPr>
            <p:ph type="body" idx="1"/>
          </p:nvPr>
        </p:nvSpPr>
        <p:spPr>
          <a:xfrm>
            <a:off x="838200" y="2210453"/>
            <a:ext cx="10515600" cy="4117200"/>
          </a:xfrm>
          <a:prstGeom prst="rect">
            <a:avLst/>
          </a:prstGeom>
        </p:spPr>
        <p:txBody>
          <a:bodyPr anchor="ctr"/>
          <a:lstStyle/>
          <a:p>
            <a:pPr marL="0" indent="0">
              <a:buSzTx/>
              <a:buNone/>
              <a:defRPr b="1" sz="2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Redención: </a:t>
            </a:r>
            <a:r>
              <a:rPr b="0"/>
              <a:t>Es el acto por el cual Dios rescata a la humanidad de la condición de pecado y muerte. Esto sucede a través de la obra redentora de Jesucristo en la cruz. También, implica la fe, el arrepentimiento y la restauración de la comunión con Dios.</a:t>
            </a:r>
            <a:endParaRPr b="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7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08" name="Content Placeholder 10"/>
          <p:cNvSpPr txBox="1"/>
          <p:nvPr>
            <p:ph type="body" sz="half" idx="1"/>
          </p:nvPr>
        </p:nvSpPr>
        <p:spPr>
          <a:xfrm>
            <a:off x="838200" y="2204951"/>
            <a:ext cx="5181600" cy="4162436"/>
          </a:xfrm>
          <a:prstGeom prst="rect">
            <a:avLst/>
          </a:prstGeom>
        </p:spPr>
        <p:txBody>
          <a:bodyPr/>
          <a:lstStyle/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 De lo profundo, Jehová, a ti clamo.</a:t>
            </a:r>
          </a:p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868680">
              <a:spcBef>
                <a:spcPts val="900"/>
              </a:spcBef>
              <a:buSzTx/>
              <a:buNone/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 Señor, oye mi voz; estén atentos tus oídos a la voz de mi súplica.</a:t>
            </a:r>
          </a:p>
        </p:txBody>
      </p:sp>
      <p:sp>
        <p:nvSpPr>
          <p:cNvPr id="109" name="Content Placeholder 11"/>
          <p:cNvSpPr txBox="1"/>
          <p:nvPr/>
        </p:nvSpPr>
        <p:spPr>
          <a:xfrm>
            <a:off x="6217918" y="2204951"/>
            <a:ext cx="5090167" cy="4162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600"/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1  Desde el fondo del abismo clamo a ti, Señor:</a:t>
            </a:r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59536">
              <a:lnSpc>
                <a:spcPct val="90000"/>
              </a:lnSpc>
              <a:spcBef>
                <a:spcPts val="9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2 ¡Escucha, Señor, mi voz!, ¡atiendan tus oídos mi grito suplicante!</a:t>
            </a:r>
          </a:p>
        </p:txBody>
      </p:sp>
      <p:sp>
        <p:nvSpPr>
          <p:cNvPr id="110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Salmo 130. 1-2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13" name="Content Placeholder 10"/>
          <p:cNvSpPr txBox="1"/>
          <p:nvPr>
            <p:ph type="body" sz="half" idx="1"/>
          </p:nvPr>
        </p:nvSpPr>
        <p:spPr>
          <a:xfrm>
            <a:off x="838200" y="2204951"/>
            <a:ext cx="5181600" cy="4162436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 Jah, si miras los pecados, ¿quién, Señor, podrá mantenerse?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 Pero en ti hay perdón, para que seas reverenciado.</a:t>
            </a:r>
          </a:p>
        </p:txBody>
      </p:sp>
      <p:sp>
        <p:nvSpPr>
          <p:cNvPr id="114" name="Content Placeholder 11"/>
          <p:cNvSpPr txBox="1"/>
          <p:nvPr/>
        </p:nvSpPr>
        <p:spPr>
          <a:xfrm>
            <a:off x="6217918" y="2295075"/>
            <a:ext cx="5090167" cy="41624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813816">
              <a:lnSpc>
                <a:spcPct val="90000"/>
              </a:lnSpc>
              <a:spcBef>
                <a:spcPts val="800"/>
              </a:spcBef>
              <a:defRPr sz="21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400"/>
          </a:p>
          <a:p>
            <a:pPr defTabSz="813816">
              <a:lnSpc>
                <a:spcPct val="90000"/>
              </a:lnSpc>
              <a:spcBef>
                <a:spcPts val="800"/>
              </a:spcBef>
              <a:defRPr sz="2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13816">
              <a:lnSpc>
                <a:spcPct val="90000"/>
              </a:lnSpc>
              <a:spcBef>
                <a:spcPts val="8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3 Señor, Señor, si tuvieras en cuenta la maldad, ¿quién podría mantenerse en pie?</a:t>
            </a:r>
          </a:p>
          <a:p>
            <a:pPr defTabSz="813816">
              <a:lnSpc>
                <a:spcPct val="90000"/>
              </a:lnSpc>
              <a:spcBef>
                <a:spcPts val="8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813816">
              <a:lnSpc>
                <a:spcPct val="90000"/>
              </a:lnSpc>
              <a:spcBef>
                <a:spcPts val="800"/>
              </a:spcBef>
              <a:defRPr sz="22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4 Pero en ti encontramos perdón, para que te honremos.</a:t>
            </a:r>
          </a:p>
        </p:txBody>
      </p:sp>
      <p:sp>
        <p:nvSpPr>
          <p:cNvPr id="115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Salmo 130. 3-4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18" name="Content Placeholder 10"/>
          <p:cNvSpPr txBox="1"/>
          <p:nvPr>
            <p:ph type="body" sz="half" idx="1"/>
          </p:nvPr>
        </p:nvSpPr>
        <p:spPr>
          <a:xfrm>
            <a:off x="838200" y="2204951"/>
            <a:ext cx="5181600" cy="4162436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5 Esperé yo en Jehová; esperó mi alma, en su palabra he esperado.</a:t>
            </a: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6 Mi alma espera en Jehová más que los centinelas la mañana, más que los vigilantes la mañana.</a:t>
            </a:r>
          </a:p>
        </p:txBody>
      </p:sp>
      <p:sp>
        <p:nvSpPr>
          <p:cNvPr id="119" name="Content Placeholder 11"/>
          <p:cNvSpPr txBox="1"/>
          <p:nvPr/>
        </p:nvSpPr>
        <p:spPr>
          <a:xfrm>
            <a:off x="6217918" y="2204951"/>
            <a:ext cx="5090167" cy="4162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800"/>
          </a:p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5 Con toda mi alma espero al Señor, y confío en su palabra.</a:t>
            </a:r>
          </a:p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lnSpc>
                <a:spcPct val="90000"/>
              </a:lnSpc>
              <a:spcBef>
                <a:spcPts val="1000"/>
              </a:spcBef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6 Yo espero al Señor más que los centinelas a la mañana. Así como los centinelas esperan a la mañana,</a:t>
            </a:r>
          </a:p>
        </p:txBody>
      </p:sp>
      <p:sp>
        <p:nvSpPr>
          <p:cNvPr id="120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Salmo 130. 5-6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73570"/>
            <a:ext cx="12192000" cy="6858004"/>
          </a:xfrm>
          <a:prstGeom prst="rect">
            <a:avLst/>
          </a:prstGeom>
          <a:ln w="12700">
            <a:miter lim="400000"/>
          </a:ln>
        </p:spPr>
      </p:pic>
      <p:sp>
        <p:nvSpPr>
          <p:cNvPr id="123" name="Content Placeholder 10"/>
          <p:cNvSpPr txBox="1"/>
          <p:nvPr>
            <p:ph type="body" sz="half" idx="1"/>
          </p:nvPr>
        </p:nvSpPr>
        <p:spPr>
          <a:xfrm>
            <a:off x="838200" y="2204951"/>
            <a:ext cx="5181600" cy="4162436"/>
          </a:xfrm>
          <a:prstGeom prst="rect">
            <a:avLst/>
          </a:prstGeom>
        </p:spPr>
        <p:txBody>
          <a:bodyPr/>
          <a:lstStyle/>
          <a:p>
            <a:pPr marL="0" indent="0" defTabSz="786383">
              <a:spcBef>
                <a:spcPts val="800"/>
              </a:spcBef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RVR</a:t>
            </a:r>
          </a:p>
          <a:p>
            <a:pPr marL="0" indent="0" defTabSz="786383">
              <a:spcBef>
                <a:spcPts val="800"/>
              </a:spcBef>
              <a:buSzTx/>
              <a:buNone/>
              <a:defRPr sz="2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786383">
              <a:spcBef>
                <a:spcPts val="8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7 Espere Israel en Jehová, porque en Jehová hay misericordia y abundante redención con él.</a:t>
            </a:r>
          </a:p>
          <a:p>
            <a:pPr marL="0" indent="0" defTabSz="786383">
              <a:spcBef>
                <a:spcPts val="8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0" indent="0" defTabSz="786383">
              <a:spcBef>
                <a:spcPts val="800"/>
              </a:spcBef>
              <a:buSzTx/>
              <a:buNone/>
              <a:defRPr sz="24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8 Él redimirá a Israel de todos sus pecados.</a:t>
            </a:r>
          </a:p>
        </p:txBody>
      </p:sp>
      <p:sp>
        <p:nvSpPr>
          <p:cNvPr id="124" name="Content Placeholder 11"/>
          <p:cNvSpPr txBox="1"/>
          <p:nvPr/>
        </p:nvSpPr>
        <p:spPr>
          <a:xfrm>
            <a:off x="6217918" y="2204951"/>
            <a:ext cx="5090167" cy="41624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 defTabSz="770653">
              <a:lnSpc>
                <a:spcPct val="90000"/>
              </a:lnSpc>
              <a:spcBef>
                <a:spcPts val="7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VP</a:t>
            </a:r>
            <a:endParaRPr sz="2300"/>
          </a:p>
          <a:p>
            <a:pPr defTabSz="770653">
              <a:lnSpc>
                <a:spcPct val="90000"/>
              </a:lnSpc>
              <a:spcBef>
                <a:spcPts val="700"/>
              </a:spcBef>
              <a:defRPr sz="19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770653">
              <a:lnSpc>
                <a:spcPct val="90000"/>
              </a:lnSpc>
              <a:spcBef>
                <a:spcPts val="700"/>
              </a:spcBef>
              <a:defRPr sz="2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7 espera tú, Israel, al Señor, pues en él hay amor y completa libertad.</a:t>
            </a:r>
          </a:p>
          <a:p>
            <a:pPr defTabSz="770653">
              <a:lnSpc>
                <a:spcPct val="90000"/>
              </a:lnSpc>
              <a:spcBef>
                <a:spcPts val="700"/>
              </a:spcBef>
              <a:defRPr sz="23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defTabSz="770653">
              <a:lnSpc>
                <a:spcPct val="90000"/>
              </a:lnSpc>
              <a:spcBef>
                <a:spcPts val="700"/>
              </a:spcBef>
              <a:defRPr sz="23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8 ¡Él librará a Israel de toda su maldad!</a:t>
            </a:r>
          </a:p>
        </p:txBody>
      </p:sp>
      <p:sp>
        <p:nvSpPr>
          <p:cNvPr id="125" name="TextBox 1"/>
          <p:cNvSpPr txBox="1"/>
          <p:nvPr/>
        </p:nvSpPr>
        <p:spPr>
          <a:xfrm>
            <a:off x="5083871" y="1256604"/>
            <a:ext cx="3773159" cy="4521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>
              <a:defRPr sz="2800">
                <a:solidFill>
                  <a:srgbClr val="57350B"/>
                </a:solidFill>
                <a:latin typeface="Futura Medium"/>
                <a:ea typeface="Futura Medium"/>
                <a:cs typeface="Futura Medium"/>
                <a:sym typeface="Futura Medium"/>
              </a:defRPr>
            </a:lvl1pPr>
          </a:lstStyle>
          <a:p>
            <a:pPr/>
            <a:r>
              <a:t>Salmo 130. 7-8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Picture 5" descr="Picture 5"/>
          <p:cNvPicPr>
            <a:picLocks noChangeAspect="1"/>
          </p:cNvPicPr>
          <p:nvPr/>
        </p:nvPicPr>
        <p:blipFill>
          <a:blip r:embed="rId2">
            <a:extLst/>
          </a:blip>
          <a:srcRect l="0" t="0" r="0" b="19"/>
          <a:stretch>
            <a:fillRect/>
          </a:stretch>
        </p:blipFill>
        <p:spPr>
          <a:xfrm>
            <a:off x="17" y="1273"/>
            <a:ext cx="12191984" cy="6855451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Content Placeholder 7"/>
          <p:cNvSpPr txBox="1"/>
          <p:nvPr>
            <p:ph type="body" idx="1"/>
          </p:nvPr>
        </p:nvSpPr>
        <p:spPr>
          <a:xfrm>
            <a:off x="838200" y="2028823"/>
            <a:ext cx="10515600" cy="4676781"/>
          </a:xfrm>
          <a:prstGeom prst="rect">
            <a:avLst/>
          </a:prstGeom>
        </p:spPr>
        <p:txBody>
          <a:bodyPr anchor="ctr"/>
          <a:lstStyle/>
          <a:p>
            <a:pPr marL="208024" indent="-208024" defTabSz="832102">
              <a:spcBef>
                <a:spcPts val="900"/>
              </a:spcBef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Cuando nos deshumanizamos pecamos contra Dios, contra nosotros y contra nuestro prójimo, hasta contra la misma creación.</a:t>
            </a:r>
          </a:p>
          <a:p>
            <a:pPr marL="208024" indent="-208024" defTabSz="832102">
              <a:spcBef>
                <a:spcPts val="900"/>
              </a:spcBef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Debemos confesar nuestros pecados a Dios en la certeza de que el Señor es amplio en perdonar. La confesión es indispensable en el proceso de limpiar y sanar nuestro ser interior. </a:t>
            </a:r>
          </a:p>
          <a:p>
            <a:pPr marL="208024" indent="-208024" defTabSz="832102">
              <a:spcBef>
                <a:spcPts val="900"/>
              </a:spcBef>
              <a:defRPr sz="2500"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t>El perdón de Dios es una manifestación de su gracia. Jesucristo es la puerta a la gracia y misericordia de Dios.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0000FF"/>
      </a:hlink>
      <a:folHlink>
        <a:srgbClr val="FF00FF"/>
      </a:folHlink>
    </a:clrScheme>
    <a:fontScheme name="Office Theme">
      <a:majorFont>
        <a:latin typeface="Aptos"/>
        <a:ea typeface="Aptos"/>
        <a:cs typeface="Aptos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0000FF"/>
      </a:hlink>
      <a:folHlink>
        <a:srgbClr val="FF00FF"/>
      </a:folHlink>
    </a:clrScheme>
    <a:fontScheme name="Office Theme">
      <a:majorFont>
        <a:latin typeface="Aptos"/>
        <a:ea typeface="Aptos"/>
        <a:cs typeface="Aptos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