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1D8"/>
          </a:solidFill>
        </a:fill>
      </a:tcStyle>
    </a:wholeTbl>
    <a:band2H>
      <a:tcTxStyle b="def" i="def"/>
      <a:tcStyle>
        <a:tcBdr/>
        <a:fill>
          <a:solidFill>
            <a:srgbClr val="E7E9EC"/>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D3CB"/>
          </a:solidFill>
        </a:fill>
      </a:tcStyle>
    </a:wholeTbl>
    <a:band2H>
      <a:tcTxStyle b="def" i="def"/>
      <a:tcStyle>
        <a:tcBdr/>
        <a:fill>
          <a:solidFill>
            <a:srgbClr val="E7EA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E1CC"/>
          </a:solidFill>
        </a:fill>
      </a:tcStyle>
    </a:wholeTbl>
    <a:band2H>
      <a:tcTxStyle b="def" i="def"/>
      <a:tcStyle>
        <a:tcBdr/>
        <a:fill>
          <a:solidFill>
            <a:srgbClr val="E8F0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Aptos"/>
      </a:defRPr>
    </a:lvl1pPr>
    <a:lvl2pPr indent="228600" latinLnBrk="0">
      <a:defRPr sz="1200">
        <a:latin typeface="+mj-lt"/>
        <a:ea typeface="+mj-ea"/>
        <a:cs typeface="+mj-cs"/>
        <a:sym typeface="Aptos"/>
      </a:defRPr>
    </a:lvl2pPr>
    <a:lvl3pPr indent="457200" latinLnBrk="0">
      <a:defRPr sz="1200">
        <a:latin typeface="+mj-lt"/>
        <a:ea typeface="+mj-ea"/>
        <a:cs typeface="+mj-cs"/>
        <a:sym typeface="Aptos"/>
      </a:defRPr>
    </a:lvl3pPr>
    <a:lvl4pPr indent="685800" latinLnBrk="0">
      <a:defRPr sz="1200">
        <a:latin typeface="+mj-lt"/>
        <a:ea typeface="+mj-ea"/>
        <a:cs typeface="+mj-cs"/>
        <a:sym typeface="Aptos"/>
      </a:defRPr>
    </a:lvl4pPr>
    <a:lvl5pPr indent="914400" latinLnBrk="0">
      <a:defRPr sz="1200">
        <a:latin typeface="+mj-lt"/>
        <a:ea typeface="+mj-ea"/>
        <a:cs typeface="+mj-cs"/>
        <a:sym typeface="Aptos"/>
      </a:defRPr>
    </a:lvl5pPr>
    <a:lvl6pPr indent="1143000" latinLnBrk="0">
      <a:defRPr sz="1200">
        <a:latin typeface="+mj-lt"/>
        <a:ea typeface="+mj-ea"/>
        <a:cs typeface="+mj-cs"/>
        <a:sym typeface="Aptos"/>
      </a:defRPr>
    </a:lvl6pPr>
    <a:lvl7pPr indent="1371600" latinLnBrk="0">
      <a:defRPr sz="1200">
        <a:latin typeface="+mj-lt"/>
        <a:ea typeface="+mj-ea"/>
        <a:cs typeface="+mj-cs"/>
        <a:sym typeface="Aptos"/>
      </a:defRPr>
    </a:lvl7pPr>
    <a:lvl8pPr indent="1600200" latinLnBrk="0">
      <a:defRPr sz="1200">
        <a:latin typeface="+mj-lt"/>
        <a:ea typeface="+mj-ea"/>
        <a:cs typeface="+mj-cs"/>
        <a:sym typeface="Aptos"/>
      </a:defRPr>
    </a:lvl8pPr>
    <a:lvl9pPr indent="1828800" latinLnBrk="0">
      <a:defRPr sz="1200">
        <a:latin typeface="+mj-lt"/>
        <a:ea typeface="+mj-ea"/>
        <a:cs typeface="+mj-cs"/>
        <a:sym typeface="Aptos"/>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1524000" y="1122362"/>
            <a:ext cx="91440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70"/>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38"/>
            <a:ext cx="10515600"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2"/>
            <a:ext cx="10515600" cy="1500195"/>
          </a:xfrm>
          <a:prstGeom prst="rect">
            <a:avLst/>
          </a:prstGeom>
        </p:spPr>
        <p:txBody>
          <a:bodyPr/>
          <a:lstStyle>
            <a:lvl1pPr marL="0" indent="0">
              <a:buSzTx/>
              <a:buFontTx/>
              <a:buNone/>
              <a:defRPr sz="2400">
                <a:solidFill>
                  <a:srgbClr val="757575"/>
                </a:solidFill>
              </a:defRPr>
            </a:lvl1pPr>
            <a:lvl2pPr marL="0" indent="0">
              <a:buSzTx/>
              <a:buFontTx/>
              <a:buNone/>
              <a:defRPr sz="2400">
                <a:solidFill>
                  <a:srgbClr val="757575"/>
                </a:solidFill>
              </a:defRPr>
            </a:lvl2pPr>
            <a:lvl3pPr marL="0" indent="0">
              <a:buSzTx/>
              <a:buFontTx/>
              <a:buNone/>
              <a:defRPr sz="2400">
                <a:solidFill>
                  <a:srgbClr val="757575"/>
                </a:solidFill>
              </a:defRPr>
            </a:lvl3pPr>
            <a:lvl4pPr marL="0" indent="0">
              <a:buSzTx/>
              <a:buFontTx/>
              <a:buNone/>
              <a:defRPr sz="2400">
                <a:solidFill>
                  <a:srgbClr val="757575"/>
                </a:solidFill>
              </a:defRPr>
            </a:lvl4pPr>
            <a:lvl5pPr marL="0" indent="0">
              <a:buSzTx/>
              <a:buFontTx/>
              <a:buNone/>
              <a:defRPr sz="2400">
                <a:solidFill>
                  <a:srgbClr val="757575"/>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5"/>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0" cy="823920"/>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0" y="1681163"/>
            <a:ext cx="5183188"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5"/>
            <a:ext cx="6172204"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2" y="2057400"/>
            <a:ext cx="3932251"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5"/>
            <a:ext cx="6172204" cy="4873625"/>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80153" y="6404294"/>
            <a:ext cx="273652" cy="269237"/>
          </a:xfrm>
          <a:prstGeom prst="rect">
            <a:avLst/>
          </a:prstGeom>
          <a:ln w="12700">
            <a:miter lim="400000"/>
          </a:ln>
        </p:spPr>
        <p:txBody>
          <a:bodyPr wrap="none" lIns="45718" tIns="45718" rIns="45718" bIns="45718" anchor="ctr">
            <a:spAutoFit/>
          </a:bodyPr>
          <a:lstStyle>
            <a:lvl1pPr algn="r">
              <a:defRPr sz="1200">
                <a:solidFill>
                  <a:srgbClr val="757575"/>
                </a:solidFill>
                <a:latin typeface="+mj-lt"/>
                <a:ea typeface="+mj-ea"/>
                <a:cs typeface="+mj-cs"/>
                <a:sym typeface="Aptos"/>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Aptos"/>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icture 4" descr="Picture 4"/>
          <p:cNvPicPr>
            <a:picLocks noChangeAspect="1"/>
          </p:cNvPicPr>
          <p:nvPr/>
        </p:nvPicPr>
        <p:blipFill>
          <a:blip r:embed="rId2">
            <a:extLst/>
          </a:blip>
          <a:stretch>
            <a:fillRect/>
          </a:stretch>
        </p:blipFill>
        <p:spPr>
          <a:xfrm>
            <a:off x="0" y="177005"/>
            <a:ext cx="12192000" cy="6858001"/>
          </a:xfrm>
          <a:prstGeom prst="rect">
            <a:avLst/>
          </a:prstGeom>
          <a:ln w="12700">
            <a:miter lim="400000"/>
          </a:ln>
        </p:spPr>
      </p:pic>
      <p:sp>
        <p:nvSpPr>
          <p:cNvPr id="95" name="Title 1"/>
          <p:cNvSpPr txBox="1"/>
          <p:nvPr>
            <p:ph type="ctrTitle"/>
          </p:nvPr>
        </p:nvSpPr>
        <p:spPr>
          <a:xfrm>
            <a:off x="1524000" y="1135062"/>
            <a:ext cx="9144000" cy="1891771"/>
          </a:xfrm>
          <a:prstGeom prst="rect">
            <a:avLst/>
          </a:prstGeom>
        </p:spPr>
        <p:txBody>
          <a:bodyPr anchor="t"/>
          <a:lstStyle/>
          <a:p>
            <a:pPr algn="l" defTabSz="886966">
              <a:defRPr sz="3600">
                <a:solidFill>
                  <a:srgbClr val="4DA1AF"/>
                </a:solidFill>
                <a:latin typeface="Futura Bold"/>
                <a:ea typeface="Futura Bold"/>
                <a:cs typeface="Futura Bold"/>
                <a:sym typeface="Futura Bold"/>
              </a:defRPr>
            </a:pPr>
            <a:r>
              <a:t>Lección 21</a:t>
            </a:r>
            <a:br/>
            <a:r>
              <a:rPr cap="all">
                <a:solidFill>
                  <a:srgbClr val="C8334A"/>
                </a:solidFill>
              </a:rPr>
              <a:t>ESPERANZA EN SU PALABRA</a:t>
            </a:r>
            <a:endParaRPr cap="all">
              <a:solidFill>
                <a:srgbClr val="C8334A"/>
              </a:solidFill>
            </a:endParaRPr>
          </a:p>
          <a:p>
            <a:pPr algn="l" defTabSz="886966">
              <a:defRPr sz="1800">
                <a:solidFill>
                  <a:srgbClr val="0D0D0D"/>
                </a:solidFill>
                <a:latin typeface="Futura Bold"/>
                <a:ea typeface="Futura Bold"/>
                <a:cs typeface="Futura Bold"/>
                <a:sym typeface="Futura Bold"/>
              </a:defRPr>
            </a:pPr>
            <a:r>
              <a:t>Salmo 119.73-80</a:t>
            </a:r>
          </a:p>
        </p:txBody>
      </p:sp>
      <p:sp>
        <p:nvSpPr>
          <p:cNvPr id="96" name="Subtitle 2"/>
          <p:cNvSpPr txBox="1"/>
          <p:nvPr>
            <p:ph type="subTitle" sz="quarter" idx="1"/>
          </p:nvPr>
        </p:nvSpPr>
        <p:spPr>
          <a:xfrm>
            <a:off x="1524000" y="3014133"/>
            <a:ext cx="7472854" cy="2063478"/>
          </a:xfrm>
          <a:prstGeom prst="rect">
            <a:avLst/>
          </a:prstGeom>
        </p:spPr>
        <p:txBody>
          <a:bodyPr/>
          <a:lstStyle/>
          <a:p>
            <a:pPr algn="l">
              <a:defRPr sz="2000">
                <a:latin typeface="Times New Roman"/>
                <a:ea typeface="Times New Roman"/>
                <a:cs typeface="Times New Roman"/>
                <a:sym typeface="Times New Roman"/>
              </a:defRPr>
            </a:pPr>
            <a:r>
              <a:t>«Tus manos me hicieron y me formaron; hazme entender y aprenderé tus mandamientos». </a:t>
            </a:r>
          </a:p>
          <a:p>
            <a:pPr algn="r">
              <a:defRPr sz="2000">
                <a:latin typeface="Times New Roman"/>
                <a:ea typeface="Times New Roman"/>
                <a:cs typeface="Times New Roman"/>
                <a:sym typeface="Times New Roman"/>
              </a:defRPr>
            </a:pPr>
            <a:r>
              <a:t>Salmo 119.73</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2" name="Picture 5" descr="Picture 5"/>
          <p:cNvPicPr>
            <a:picLocks noChangeAspect="1"/>
          </p:cNvPicPr>
          <p:nvPr/>
        </p:nvPicPr>
        <p:blipFill>
          <a:blip r:embed="rId2">
            <a:extLst/>
          </a:blip>
          <a:srcRect l="0" t="0" r="0" b="19"/>
          <a:stretch>
            <a:fillRect/>
          </a:stretch>
        </p:blipFill>
        <p:spPr>
          <a:xfrm>
            <a:off x="17" y="1274"/>
            <a:ext cx="12191984" cy="6855450"/>
          </a:xfrm>
          <a:prstGeom prst="rect">
            <a:avLst/>
          </a:prstGeom>
          <a:ln w="12700">
            <a:miter lim="400000"/>
          </a:ln>
        </p:spPr>
      </p:pic>
      <p:sp>
        <p:nvSpPr>
          <p:cNvPr id="133" name="Content Placeholder 7"/>
          <p:cNvSpPr txBox="1"/>
          <p:nvPr>
            <p:ph type="body" idx="1"/>
          </p:nvPr>
        </p:nvSpPr>
        <p:spPr>
          <a:xfrm>
            <a:off x="838198" y="1797082"/>
            <a:ext cx="10515604" cy="4493902"/>
          </a:xfrm>
          <a:prstGeom prst="rect">
            <a:avLst/>
          </a:prstGeom>
        </p:spPr>
        <p:txBody>
          <a:bodyPr anchor="ctr"/>
          <a:lstStyle/>
          <a:p>
            <a:pPr>
              <a:defRPr sz="2500">
                <a:latin typeface="Times New Roman"/>
                <a:ea typeface="Times New Roman"/>
                <a:cs typeface="Times New Roman"/>
                <a:sym typeface="Times New Roman"/>
              </a:defRPr>
            </a:pPr>
            <a:r>
              <a:t>En el Evangelio según Mateo, Jesús es el recipiente de la nueva ley, es el nuevo Moisés. Jesús vino a reinterpretar la Ley, a humanizarla, a hacerla posible para todos y todas, y a quitarle todas las cargas impuestas por los fariseos.</a:t>
            </a:r>
          </a:p>
          <a:p>
            <a:pPr>
              <a:defRPr sz="2500">
                <a:latin typeface="Times New Roman"/>
                <a:ea typeface="Times New Roman"/>
                <a:cs typeface="Times New Roman"/>
                <a:sym typeface="Times New Roman"/>
              </a:defRPr>
            </a:pPr>
            <a:r>
              <a:t>La Palabra encarnada de Dios es Jesucristo, su Hijo, a través de quien Dios se nos ha revelado. La palabra escrita es la Biblia. Debemos amarla, atesorarla, vivirla, obedecerla y compartirla.</a:t>
            </a:r>
          </a:p>
          <a:p>
            <a:pPr>
              <a:defRPr sz="2500">
                <a:latin typeface="Times New Roman"/>
                <a:ea typeface="Times New Roman"/>
                <a:cs typeface="Times New Roman"/>
                <a:sym typeface="Times New Roman"/>
              </a:defRPr>
            </a:pPr>
            <a:r>
              <a:t>En medio de nuestras situaciones y necesidades, la palabra de Dios cumple el propósito para el cual Dios la envía: bendecirnos, corregirnos, orientarnos, desafiarnos e infundirnos esperanza. </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5" name="Picture 2" descr="Picture 2"/>
          <p:cNvPicPr>
            <a:picLocks noChangeAspect="1"/>
          </p:cNvPicPr>
          <p:nvPr/>
        </p:nvPicPr>
        <p:blipFill>
          <a:blip r:embed="rId2">
            <a:extLst/>
          </a:blip>
          <a:srcRect l="0" t="0" r="0" b="19"/>
          <a:stretch>
            <a:fillRect/>
          </a:stretch>
        </p:blipFill>
        <p:spPr>
          <a:xfrm>
            <a:off x="17" y="1282"/>
            <a:ext cx="12191984" cy="6856718"/>
          </a:xfrm>
          <a:prstGeom prst="rect">
            <a:avLst/>
          </a:prstGeom>
          <a:ln w="12700">
            <a:miter lim="400000"/>
          </a:ln>
        </p:spPr>
      </p:pic>
      <p:sp>
        <p:nvSpPr>
          <p:cNvPr id="136" name="Content Placeholder 4"/>
          <p:cNvSpPr txBox="1"/>
          <p:nvPr>
            <p:ph type="body" idx="1"/>
          </p:nvPr>
        </p:nvSpPr>
        <p:spPr>
          <a:xfrm>
            <a:off x="838200" y="2000248"/>
            <a:ext cx="10515600" cy="3943354"/>
          </a:xfrm>
          <a:prstGeom prst="rect">
            <a:avLst/>
          </a:prstGeom>
        </p:spPr>
        <p:txBody>
          <a:bodyPr anchor="ctr"/>
          <a:lstStyle>
            <a:lvl1pPr marL="0" indent="0">
              <a:buSzTx/>
              <a:buNone/>
              <a:defRPr>
                <a:latin typeface="Times New Roman"/>
                <a:ea typeface="Times New Roman"/>
                <a:cs typeface="Times New Roman"/>
                <a:sym typeface="Times New Roman"/>
              </a:defRPr>
            </a:lvl1pPr>
          </a:lstStyle>
          <a:p>
            <a:pPr/>
            <a:r>
              <a:t>¡Señor, decimos amén a tu Palabra encarnada en Jesucristo! Ayúdanos a vivir sirviendo, amando y acogiendo a toda persona como lo hizo Cristo. Gracias por la Palabra escrita, la Biblia, en la cual se nos revela tu gran amor por toda la humanidad. Ayúdanos a atesorarla, amarla, obedecerla y vivirla. Queremos vivir en obediencia a ti, a tus mandamientos y enseñanzas. Que toda nuestra vida sea un testimonio vivo. Amén.</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8" name="Picture 5" descr="Picture 5"/>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99" name="Content Placeholder 7"/>
          <p:cNvSpPr txBox="1"/>
          <p:nvPr>
            <p:ph type="body" idx="1"/>
          </p:nvPr>
        </p:nvSpPr>
        <p:spPr>
          <a:xfrm>
            <a:off x="838198" y="1834817"/>
            <a:ext cx="10515604" cy="3929070"/>
          </a:xfrm>
          <a:prstGeom prst="rect">
            <a:avLst/>
          </a:prstGeom>
        </p:spPr>
        <p:txBody>
          <a:bodyPr anchor="ctr"/>
          <a:lstStyle/>
          <a:p>
            <a:pPr>
              <a:defRPr sz="2400">
                <a:latin typeface="Times New Roman"/>
                <a:ea typeface="Times New Roman"/>
                <a:cs typeface="Times New Roman"/>
                <a:sym typeface="Times New Roman"/>
              </a:defRPr>
            </a:pPr>
            <a:r>
              <a:t>Decidir vivir cada día según la Palabra encarnada de Dios, su Hijo Jesucristo.</a:t>
            </a:r>
          </a:p>
          <a:p>
            <a:pPr>
              <a:defRPr sz="2400">
                <a:latin typeface="Times New Roman"/>
                <a:ea typeface="Times New Roman"/>
                <a:cs typeface="Times New Roman"/>
                <a:sym typeface="Times New Roman"/>
              </a:defRPr>
            </a:pPr>
            <a:r>
              <a:t>Demostrar amor y delicia por el estudio y la lectura de la palabra escrita de Dios, la Biblia.</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1" name="Picture 13" descr="Picture 13"/>
          <p:cNvPicPr>
            <a:picLocks noChangeAspect="1"/>
          </p:cNvPicPr>
          <p:nvPr/>
        </p:nvPicPr>
        <p:blipFill>
          <a:blip r:embed="rId2">
            <a:extLst/>
          </a:blip>
          <a:stretch>
            <a:fillRect/>
          </a:stretch>
        </p:blipFill>
        <p:spPr>
          <a:xfrm>
            <a:off x="0" y="-3"/>
            <a:ext cx="12192000" cy="6858004"/>
          </a:xfrm>
          <a:prstGeom prst="rect">
            <a:avLst/>
          </a:prstGeom>
          <a:ln w="12700">
            <a:miter lim="400000"/>
          </a:ln>
        </p:spPr>
      </p:pic>
      <p:sp>
        <p:nvSpPr>
          <p:cNvPr id="102" name="Content Placeholder 15"/>
          <p:cNvSpPr txBox="1"/>
          <p:nvPr>
            <p:ph type="body" idx="1"/>
          </p:nvPr>
        </p:nvSpPr>
        <p:spPr>
          <a:xfrm>
            <a:off x="838200" y="2210453"/>
            <a:ext cx="10515600" cy="4117200"/>
          </a:xfrm>
          <a:prstGeom prst="rect">
            <a:avLst/>
          </a:prstGeom>
        </p:spPr>
        <p:txBody>
          <a:bodyPr anchor="ctr"/>
          <a:lstStyle/>
          <a:p>
            <a:pPr marL="0" indent="0">
              <a:buSzTx/>
              <a:buNone/>
              <a:defRPr b="1" sz="2900">
                <a:latin typeface="Times New Roman"/>
                <a:ea typeface="Times New Roman"/>
                <a:cs typeface="Times New Roman"/>
                <a:sym typeface="Times New Roman"/>
              </a:defRPr>
            </a:pPr>
            <a:r>
              <a:t>Torá: </a:t>
            </a:r>
            <a:r>
              <a:rPr b="0"/>
              <a:t>Es una palabra hebrea que significa «instrucción», «enseñanza» o «ley». Es el texto más importante del judaísmo. Consta de los primeros cinco libros de la Biblia hebrea, también conocido como Pentateuco (Génesis, Éxodo, Levítico, Números y Deuteronomio) o libros de Moisés. Se conoce también como la ley mosaica, e incluso ley escrita de Moisés ya que, en el judaísmo, la Torá comprende tanto la ley escrita como la ley oral. Según la tradición judía, involucra la totalidad de la revelación y enseñanza divina otorgada al pueblo de Israel.</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4"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05" name="Content Placeholder 10"/>
          <p:cNvSpPr txBox="1"/>
          <p:nvPr>
            <p:ph type="body" sz="half" idx="1"/>
          </p:nvPr>
        </p:nvSpPr>
        <p:spPr>
          <a:xfrm>
            <a:off x="838200" y="2204951"/>
            <a:ext cx="5181600" cy="4162436"/>
          </a:xfrm>
          <a:prstGeom prst="rect">
            <a:avLst/>
          </a:prstGeom>
        </p:spPr>
        <p:txBody>
          <a:bodyPr/>
          <a:lstStyle/>
          <a:p>
            <a:pPr marL="0" indent="0" defTabSz="868680">
              <a:spcBef>
                <a:spcPts val="900"/>
              </a:spcBef>
              <a:buSzTx/>
              <a:buNone/>
              <a:defRPr sz="2200">
                <a:latin typeface="Times New Roman"/>
                <a:ea typeface="Times New Roman"/>
                <a:cs typeface="Times New Roman"/>
                <a:sym typeface="Times New Roman"/>
              </a:defRPr>
            </a:pPr>
            <a:r>
              <a:t>RVR</a:t>
            </a:r>
          </a:p>
          <a:p>
            <a:pPr marL="0" indent="0" defTabSz="868680">
              <a:spcBef>
                <a:spcPts val="900"/>
              </a:spcBef>
              <a:buSzTx/>
              <a:buNone/>
              <a:defRPr sz="2200">
                <a:latin typeface="Times New Roman"/>
                <a:ea typeface="Times New Roman"/>
                <a:cs typeface="Times New Roman"/>
                <a:sym typeface="Times New Roman"/>
              </a:defRPr>
            </a:pPr>
          </a:p>
          <a:p>
            <a:pPr marL="0" indent="0" defTabSz="868680">
              <a:spcBef>
                <a:spcPts val="900"/>
              </a:spcBef>
              <a:buSzTx/>
              <a:buNone/>
              <a:defRPr sz="2200">
                <a:latin typeface="Times New Roman"/>
                <a:ea typeface="Times New Roman"/>
                <a:cs typeface="Times New Roman"/>
                <a:sym typeface="Times New Roman"/>
              </a:defRPr>
            </a:pPr>
            <a:r>
              <a:t>73 Tus manos me hicieron y me formaron; hazme entender y aprenderé tus mandamientos.</a:t>
            </a:r>
          </a:p>
          <a:p>
            <a:pPr marL="0" indent="0" defTabSz="868680">
              <a:spcBef>
                <a:spcPts val="900"/>
              </a:spcBef>
              <a:buSzTx/>
              <a:buNone/>
              <a:defRPr sz="2200">
                <a:latin typeface="Times New Roman"/>
                <a:ea typeface="Times New Roman"/>
                <a:cs typeface="Times New Roman"/>
                <a:sym typeface="Times New Roman"/>
              </a:defRPr>
            </a:pPr>
          </a:p>
          <a:p>
            <a:pPr marL="0" indent="0" defTabSz="868680">
              <a:spcBef>
                <a:spcPts val="900"/>
              </a:spcBef>
              <a:buSzTx/>
              <a:buNone/>
              <a:defRPr sz="2200">
                <a:latin typeface="Times New Roman"/>
                <a:ea typeface="Times New Roman"/>
                <a:cs typeface="Times New Roman"/>
                <a:sym typeface="Times New Roman"/>
              </a:defRPr>
            </a:pPr>
            <a:r>
              <a:t>74 Los que te temen me verán y se alegrarán, porque en tu palabra he esperado.</a:t>
            </a:r>
          </a:p>
        </p:txBody>
      </p:sp>
      <p:sp>
        <p:nvSpPr>
          <p:cNvPr id="106" name="Content Placeholder 11"/>
          <p:cNvSpPr txBox="1"/>
          <p:nvPr/>
        </p:nvSpPr>
        <p:spPr>
          <a:xfrm>
            <a:off x="6217918" y="2204951"/>
            <a:ext cx="5090167" cy="416243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859536">
              <a:lnSpc>
                <a:spcPct val="90000"/>
              </a:lnSpc>
              <a:spcBef>
                <a:spcPts val="900"/>
              </a:spcBef>
              <a:defRPr sz="2200">
                <a:latin typeface="Times New Roman"/>
                <a:ea typeface="Times New Roman"/>
                <a:cs typeface="Times New Roman"/>
                <a:sym typeface="Times New Roman"/>
              </a:defRPr>
            </a:pPr>
            <a:r>
              <a:t>VP</a:t>
            </a:r>
            <a:endParaRPr sz="2600"/>
          </a:p>
          <a:p>
            <a:pPr defTabSz="859536">
              <a:lnSpc>
                <a:spcPct val="90000"/>
              </a:lnSpc>
              <a:spcBef>
                <a:spcPts val="900"/>
              </a:spcBef>
              <a:defRPr sz="2200">
                <a:latin typeface="Times New Roman"/>
                <a:ea typeface="Times New Roman"/>
                <a:cs typeface="Times New Roman"/>
                <a:sym typeface="Times New Roman"/>
              </a:defRPr>
            </a:pPr>
          </a:p>
          <a:p>
            <a:pPr defTabSz="859536">
              <a:lnSpc>
                <a:spcPct val="90000"/>
              </a:lnSpc>
              <a:spcBef>
                <a:spcPts val="900"/>
              </a:spcBef>
              <a:defRPr sz="2200">
                <a:latin typeface="Times New Roman"/>
                <a:ea typeface="Times New Roman"/>
                <a:cs typeface="Times New Roman"/>
                <a:sym typeface="Times New Roman"/>
              </a:defRPr>
            </a:pPr>
            <a:r>
              <a:t>73 Tú mismo me hiciste y me formaste; ¡dame inteligencia para aprender tus mandamientos!</a:t>
            </a:r>
          </a:p>
          <a:p>
            <a:pPr defTabSz="859536">
              <a:lnSpc>
                <a:spcPct val="90000"/>
              </a:lnSpc>
              <a:spcBef>
                <a:spcPts val="900"/>
              </a:spcBef>
              <a:defRPr sz="2200">
                <a:latin typeface="Times New Roman"/>
                <a:ea typeface="Times New Roman"/>
                <a:cs typeface="Times New Roman"/>
                <a:sym typeface="Times New Roman"/>
              </a:defRPr>
            </a:pPr>
          </a:p>
          <a:p>
            <a:pPr defTabSz="859536">
              <a:lnSpc>
                <a:spcPct val="90000"/>
              </a:lnSpc>
              <a:spcBef>
                <a:spcPts val="900"/>
              </a:spcBef>
              <a:defRPr sz="2200">
                <a:latin typeface="Times New Roman"/>
                <a:ea typeface="Times New Roman"/>
                <a:cs typeface="Times New Roman"/>
                <a:sym typeface="Times New Roman"/>
              </a:defRPr>
            </a:pPr>
            <a:r>
              <a:t>74 Los que te honran se alegrarán al verme, porque he puesto mi esperanza en tu palabra.</a:t>
            </a:r>
          </a:p>
        </p:txBody>
      </p:sp>
      <p:sp>
        <p:nvSpPr>
          <p:cNvPr id="107"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Salmo 119.73-74</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9"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10" name="Content Placeholder 10"/>
          <p:cNvSpPr txBox="1"/>
          <p:nvPr>
            <p:ph type="body" sz="half" idx="1"/>
          </p:nvPr>
        </p:nvSpPr>
        <p:spPr>
          <a:xfrm>
            <a:off x="838200" y="2204951"/>
            <a:ext cx="5181600" cy="4162436"/>
          </a:xfrm>
          <a:prstGeom prst="rect">
            <a:avLst/>
          </a:prstGeom>
        </p:spPr>
        <p:txBody>
          <a:bodyPr/>
          <a:lstStyle/>
          <a:p>
            <a:pPr marL="0" indent="0">
              <a:buSzTx/>
              <a:buNone/>
              <a:defRPr sz="2400">
                <a:latin typeface="Times New Roman"/>
                <a:ea typeface="Times New Roman"/>
                <a:cs typeface="Times New Roman"/>
                <a:sym typeface="Times New Roman"/>
              </a:defRPr>
            </a:pPr>
            <a:r>
              <a:t>RVR</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75 Conozco, Jehová, que tus juicios son justos y que conforme a tu fidelidad me afligiste.</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76 Sea ahora tu misericordia para consolarme, conforme a lo que has dicho a tu siervo.</a:t>
            </a:r>
          </a:p>
        </p:txBody>
      </p:sp>
      <p:sp>
        <p:nvSpPr>
          <p:cNvPr id="111" name="Content Placeholder 11"/>
          <p:cNvSpPr txBox="1"/>
          <p:nvPr/>
        </p:nvSpPr>
        <p:spPr>
          <a:xfrm>
            <a:off x="6217918" y="2295075"/>
            <a:ext cx="5090167" cy="416242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813816">
              <a:lnSpc>
                <a:spcPct val="90000"/>
              </a:lnSpc>
              <a:spcBef>
                <a:spcPts val="800"/>
              </a:spcBef>
              <a:defRPr sz="2100">
                <a:latin typeface="Times New Roman"/>
                <a:ea typeface="Times New Roman"/>
                <a:cs typeface="Times New Roman"/>
                <a:sym typeface="Times New Roman"/>
              </a:defRPr>
            </a:pPr>
            <a:r>
              <a:t>VP</a:t>
            </a:r>
            <a:endParaRPr sz="2400"/>
          </a:p>
          <a:p>
            <a:pPr defTabSz="813816">
              <a:lnSpc>
                <a:spcPct val="90000"/>
              </a:lnSpc>
              <a:spcBef>
                <a:spcPts val="800"/>
              </a:spcBef>
              <a:defRPr sz="2100">
                <a:latin typeface="Times New Roman"/>
                <a:ea typeface="Times New Roman"/>
                <a:cs typeface="Times New Roman"/>
                <a:sym typeface="Times New Roman"/>
              </a:defRPr>
            </a:pPr>
          </a:p>
          <a:p>
            <a:pPr defTabSz="813816">
              <a:lnSpc>
                <a:spcPct val="90000"/>
              </a:lnSpc>
              <a:spcBef>
                <a:spcPts val="800"/>
              </a:spcBef>
              <a:defRPr sz="2200">
                <a:latin typeface="Times New Roman"/>
                <a:ea typeface="Times New Roman"/>
                <a:cs typeface="Times New Roman"/>
                <a:sym typeface="Times New Roman"/>
              </a:defRPr>
            </a:pPr>
            <a:r>
              <a:t>75 Señor, yo sé que tus decretos son justos y que tienes razón cuando me afliges.</a:t>
            </a:r>
          </a:p>
          <a:p>
            <a:pPr defTabSz="813816">
              <a:lnSpc>
                <a:spcPct val="90000"/>
              </a:lnSpc>
              <a:spcBef>
                <a:spcPts val="800"/>
              </a:spcBef>
              <a:defRPr sz="2200">
                <a:latin typeface="Times New Roman"/>
                <a:ea typeface="Times New Roman"/>
                <a:cs typeface="Times New Roman"/>
                <a:sym typeface="Times New Roman"/>
              </a:defRPr>
            </a:pPr>
          </a:p>
          <a:p>
            <a:pPr defTabSz="813816">
              <a:lnSpc>
                <a:spcPct val="90000"/>
              </a:lnSpc>
              <a:spcBef>
                <a:spcPts val="800"/>
              </a:spcBef>
              <a:defRPr sz="2200">
                <a:latin typeface="Times New Roman"/>
                <a:ea typeface="Times New Roman"/>
                <a:cs typeface="Times New Roman"/>
                <a:sym typeface="Times New Roman"/>
              </a:defRPr>
            </a:pPr>
            <a:r>
              <a:t>76 ¡Que tu amor me sirva de consuelo, conforme a la promesa que me hiciste!</a:t>
            </a:r>
          </a:p>
        </p:txBody>
      </p:sp>
      <p:sp>
        <p:nvSpPr>
          <p:cNvPr id="112"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Salmo 119.75-76</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4"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15" name="Content Placeholder 10"/>
          <p:cNvSpPr txBox="1"/>
          <p:nvPr>
            <p:ph type="body" sz="half" idx="1"/>
          </p:nvPr>
        </p:nvSpPr>
        <p:spPr>
          <a:xfrm>
            <a:off x="838200" y="2204951"/>
            <a:ext cx="5181600" cy="4162436"/>
          </a:xfrm>
          <a:prstGeom prst="rect">
            <a:avLst/>
          </a:prstGeom>
        </p:spPr>
        <p:txBody>
          <a:bodyPr/>
          <a:lstStyle/>
          <a:p>
            <a:pPr marL="0" indent="0">
              <a:buSzTx/>
              <a:buNone/>
              <a:defRPr sz="2400">
                <a:latin typeface="Times New Roman"/>
                <a:ea typeface="Times New Roman"/>
                <a:cs typeface="Times New Roman"/>
                <a:sym typeface="Times New Roman"/>
              </a:defRPr>
            </a:pPr>
            <a:r>
              <a:t>RVR</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16 Volveré a los hechos poderosos de Jehová el Señor; haré memoria de tu justicia, de la tuya sola.</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17 Me enseñaste, Dios, desde mi juventud, y hasta ahora he manifestado tus maravillas.</a:t>
            </a:r>
          </a:p>
        </p:txBody>
      </p:sp>
      <p:sp>
        <p:nvSpPr>
          <p:cNvPr id="116" name="Content Placeholder 11"/>
          <p:cNvSpPr txBox="1"/>
          <p:nvPr/>
        </p:nvSpPr>
        <p:spPr>
          <a:xfrm>
            <a:off x="6217918" y="2204951"/>
            <a:ext cx="5090167" cy="416243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lnSpc>
                <a:spcPct val="90000"/>
              </a:lnSpc>
              <a:spcBef>
                <a:spcPts val="1000"/>
              </a:spcBef>
              <a:defRPr sz="2400">
                <a:latin typeface="Times New Roman"/>
                <a:ea typeface="Times New Roman"/>
                <a:cs typeface="Times New Roman"/>
                <a:sym typeface="Times New Roman"/>
              </a:defRPr>
            </a:pPr>
            <a:r>
              <a:t>VP</a:t>
            </a:r>
            <a:endParaRPr sz="2800"/>
          </a:p>
          <a:p>
            <a:pPr>
              <a:lnSpc>
                <a:spcPct val="90000"/>
              </a:lnSpc>
              <a:spcBef>
                <a:spcPts val="1000"/>
              </a:spcBef>
              <a:defRPr sz="2400">
                <a:latin typeface="Times New Roman"/>
                <a:ea typeface="Times New Roman"/>
                <a:cs typeface="Times New Roman"/>
                <a:sym typeface="Times New Roman"/>
              </a:defRPr>
            </a:pPr>
          </a:p>
          <a:p>
            <a:pPr>
              <a:lnSpc>
                <a:spcPct val="90000"/>
              </a:lnSpc>
              <a:spcBef>
                <a:spcPts val="1000"/>
              </a:spcBef>
              <a:defRPr sz="2400">
                <a:latin typeface="Times New Roman"/>
                <a:ea typeface="Times New Roman"/>
                <a:cs typeface="Times New Roman"/>
                <a:sym typeface="Times New Roman"/>
              </a:defRPr>
            </a:pPr>
            <a:r>
              <a:t>16 Contaré las grandes cosas que tú, Señor, has hecho; ¡proclamaré que sólo tú eres justo!</a:t>
            </a:r>
          </a:p>
          <a:p>
            <a:pPr>
              <a:lnSpc>
                <a:spcPct val="90000"/>
              </a:lnSpc>
              <a:spcBef>
                <a:spcPts val="1000"/>
              </a:spcBef>
              <a:defRPr sz="2400">
                <a:latin typeface="Times New Roman"/>
                <a:ea typeface="Times New Roman"/>
                <a:cs typeface="Times New Roman"/>
                <a:sym typeface="Times New Roman"/>
              </a:defRPr>
            </a:pPr>
          </a:p>
          <a:p>
            <a:pPr>
              <a:lnSpc>
                <a:spcPct val="90000"/>
              </a:lnSpc>
              <a:spcBef>
                <a:spcPts val="1000"/>
              </a:spcBef>
              <a:defRPr sz="2400">
                <a:latin typeface="Times New Roman"/>
                <a:ea typeface="Times New Roman"/>
                <a:cs typeface="Times New Roman"/>
                <a:sym typeface="Times New Roman"/>
              </a:defRPr>
            </a:pPr>
            <a:r>
              <a:t>17 Dios mío, tú me has enseñado desde mi juventud, y aún sigo anunciando tus grandes obras.</a:t>
            </a:r>
          </a:p>
        </p:txBody>
      </p:sp>
      <p:sp>
        <p:nvSpPr>
          <p:cNvPr id="117"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Salmo 71.16-17</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9"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20" name="Content Placeholder 10"/>
          <p:cNvSpPr txBox="1"/>
          <p:nvPr>
            <p:ph type="body" sz="half" idx="1"/>
          </p:nvPr>
        </p:nvSpPr>
        <p:spPr>
          <a:xfrm>
            <a:off x="838200" y="2204951"/>
            <a:ext cx="5181600" cy="4162436"/>
          </a:xfrm>
          <a:prstGeom prst="rect">
            <a:avLst/>
          </a:prstGeom>
        </p:spPr>
        <p:txBody>
          <a:bodyPr/>
          <a:lstStyle/>
          <a:p>
            <a:pPr marL="0" indent="0" defTabSz="786383">
              <a:spcBef>
                <a:spcPts val="800"/>
              </a:spcBef>
              <a:buSzTx/>
              <a:buNone/>
              <a:defRPr sz="2000">
                <a:latin typeface="Times New Roman"/>
                <a:ea typeface="Times New Roman"/>
                <a:cs typeface="Times New Roman"/>
                <a:sym typeface="Times New Roman"/>
              </a:defRPr>
            </a:pPr>
            <a:r>
              <a:t>RVR</a:t>
            </a:r>
          </a:p>
          <a:p>
            <a:pPr marL="0" indent="0" defTabSz="786383">
              <a:spcBef>
                <a:spcPts val="800"/>
              </a:spcBef>
              <a:buSzTx/>
              <a:buNone/>
              <a:defRPr sz="20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77 Vengan a mí tus misericordias para que viva, porque tu Ley es mi delicia.</a:t>
            </a:r>
          </a:p>
          <a:p>
            <a:pPr marL="0" indent="0" defTabSz="786383">
              <a:spcBef>
                <a:spcPts val="800"/>
              </a:spcBef>
              <a:buSzTx/>
              <a:buNone/>
              <a:defRPr sz="24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78 Sean avergonzados los soberbios, porque sin causa me han calumniado; pero yo meditaré en tus mandamientos.</a:t>
            </a:r>
          </a:p>
        </p:txBody>
      </p:sp>
      <p:sp>
        <p:nvSpPr>
          <p:cNvPr id="121" name="Content Placeholder 11"/>
          <p:cNvSpPr txBox="1"/>
          <p:nvPr/>
        </p:nvSpPr>
        <p:spPr>
          <a:xfrm>
            <a:off x="6217918" y="2204951"/>
            <a:ext cx="5090167" cy="416243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770653">
              <a:lnSpc>
                <a:spcPct val="90000"/>
              </a:lnSpc>
              <a:spcBef>
                <a:spcPts val="700"/>
              </a:spcBef>
              <a:defRPr sz="1900">
                <a:latin typeface="Times New Roman"/>
                <a:ea typeface="Times New Roman"/>
                <a:cs typeface="Times New Roman"/>
                <a:sym typeface="Times New Roman"/>
              </a:defRPr>
            </a:pPr>
            <a:r>
              <a:t>VP</a:t>
            </a:r>
            <a:endParaRPr sz="2300"/>
          </a:p>
          <a:p>
            <a:pPr defTabSz="770653">
              <a:lnSpc>
                <a:spcPct val="90000"/>
              </a:lnSpc>
              <a:spcBef>
                <a:spcPts val="700"/>
              </a:spcBef>
              <a:defRPr sz="1900">
                <a:latin typeface="Times New Roman"/>
                <a:ea typeface="Times New Roman"/>
                <a:cs typeface="Times New Roman"/>
                <a:sym typeface="Times New Roman"/>
              </a:defRPr>
            </a:pPr>
          </a:p>
          <a:p>
            <a:pPr defTabSz="770653">
              <a:lnSpc>
                <a:spcPct val="90000"/>
              </a:lnSpc>
              <a:spcBef>
                <a:spcPts val="700"/>
              </a:spcBef>
              <a:defRPr sz="2300">
                <a:latin typeface="Times New Roman"/>
                <a:ea typeface="Times New Roman"/>
                <a:cs typeface="Times New Roman"/>
                <a:sym typeface="Times New Roman"/>
              </a:defRPr>
            </a:pPr>
            <a:r>
              <a:t>77 Muéstrame tu ternura, y hazme vivir, pues me siento feliz con tu enseñanza.</a:t>
            </a:r>
          </a:p>
          <a:p>
            <a:pPr defTabSz="770653">
              <a:lnSpc>
                <a:spcPct val="90000"/>
              </a:lnSpc>
              <a:spcBef>
                <a:spcPts val="700"/>
              </a:spcBef>
              <a:defRPr sz="2300">
                <a:latin typeface="Times New Roman"/>
                <a:ea typeface="Times New Roman"/>
                <a:cs typeface="Times New Roman"/>
                <a:sym typeface="Times New Roman"/>
              </a:defRPr>
            </a:pPr>
          </a:p>
          <a:p>
            <a:pPr defTabSz="770653">
              <a:lnSpc>
                <a:spcPct val="90000"/>
              </a:lnSpc>
              <a:spcBef>
                <a:spcPts val="700"/>
              </a:spcBef>
              <a:defRPr sz="2300">
                <a:latin typeface="Times New Roman"/>
                <a:ea typeface="Times New Roman"/>
                <a:cs typeface="Times New Roman"/>
                <a:sym typeface="Times New Roman"/>
              </a:defRPr>
            </a:pPr>
            <a:r>
              <a:t>78 Sean avergonzados los insolentes que sin razón me maltratan;</a:t>
            </a:r>
          </a:p>
          <a:p>
            <a:pPr defTabSz="770653">
              <a:lnSpc>
                <a:spcPct val="90000"/>
              </a:lnSpc>
              <a:spcBef>
                <a:spcPts val="700"/>
              </a:spcBef>
              <a:defRPr sz="2300">
                <a:latin typeface="Times New Roman"/>
                <a:ea typeface="Times New Roman"/>
                <a:cs typeface="Times New Roman"/>
                <a:sym typeface="Times New Roman"/>
              </a:defRPr>
            </a:pPr>
            <a:r>
              <a:t>yo quiero meditar en tus preceptos.</a:t>
            </a:r>
          </a:p>
        </p:txBody>
      </p:sp>
      <p:sp>
        <p:nvSpPr>
          <p:cNvPr id="122"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Salmo 119.77-78</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4"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25" name="Content Placeholder 10"/>
          <p:cNvSpPr txBox="1"/>
          <p:nvPr>
            <p:ph type="body" sz="half" idx="1"/>
          </p:nvPr>
        </p:nvSpPr>
        <p:spPr>
          <a:xfrm>
            <a:off x="838200" y="2101955"/>
            <a:ext cx="5181600" cy="4162433"/>
          </a:xfrm>
          <a:prstGeom prst="rect">
            <a:avLst/>
          </a:prstGeom>
        </p:spPr>
        <p:txBody>
          <a:bodyPr/>
          <a:lstStyle/>
          <a:p>
            <a:pPr marL="0" indent="0" defTabSz="859536">
              <a:spcBef>
                <a:spcPts val="900"/>
              </a:spcBef>
              <a:buSzTx/>
              <a:buNone/>
              <a:defRPr sz="2200">
                <a:latin typeface="Times New Roman"/>
                <a:ea typeface="Times New Roman"/>
                <a:cs typeface="Times New Roman"/>
                <a:sym typeface="Times New Roman"/>
              </a:defRPr>
            </a:pPr>
            <a:r>
              <a:t>RVR</a:t>
            </a:r>
          </a:p>
          <a:p>
            <a:pPr marL="0" indent="0" defTabSz="859536">
              <a:spcBef>
                <a:spcPts val="900"/>
              </a:spcBef>
              <a:buSzTx/>
              <a:buNone/>
              <a:defRPr sz="2200">
                <a:latin typeface="Times New Roman"/>
                <a:ea typeface="Times New Roman"/>
                <a:cs typeface="Times New Roman"/>
                <a:sym typeface="Times New Roman"/>
              </a:defRPr>
            </a:pPr>
          </a:p>
          <a:p>
            <a:pPr marL="0" indent="0" defTabSz="859536">
              <a:spcBef>
                <a:spcPts val="900"/>
              </a:spcBef>
              <a:buSzTx/>
              <a:buNone/>
              <a:defRPr sz="2200">
                <a:latin typeface="Times New Roman"/>
                <a:ea typeface="Times New Roman"/>
                <a:cs typeface="Times New Roman"/>
                <a:sym typeface="Times New Roman"/>
              </a:defRPr>
            </a:pPr>
            <a:r>
              <a:t>79 Vuélvanse a mí los que te temen</a:t>
            </a:r>
          </a:p>
          <a:p>
            <a:pPr marL="0" indent="0" defTabSz="859536">
              <a:spcBef>
                <a:spcPts val="900"/>
              </a:spcBef>
              <a:buSzTx/>
              <a:buNone/>
              <a:defRPr sz="2200">
                <a:latin typeface="Times New Roman"/>
                <a:ea typeface="Times New Roman"/>
                <a:cs typeface="Times New Roman"/>
                <a:sym typeface="Times New Roman"/>
              </a:defRPr>
            </a:pPr>
            <a:r>
              <a:t>y conocen tus testimonios.</a:t>
            </a:r>
          </a:p>
          <a:p>
            <a:pPr marL="0" indent="0" defTabSz="859536">
              <a:spcBef>
                <a:spcPts val="900"/>
              </a:spcBef>
              <a:buSzTx/>
              <a:buNone/>
              <a:defRPr sz="2200">
                <a:latin typeface="Times New Roman"/>
                <a:ea typeface="Times New Roman"/>
                <a:cs typeface="Times New Roman"/>
                <a:sym typeface="Times New Roman"/>
              </a:defRPr>
            </a:pPr>
          </a:p>
          <a:p>
            <a:pPr marL="0" indent="0" defTabSz="859536">
              <a:spcBef>
                <a:spcPts val="900"/>
              </a:spcBef>
              <a:buSzTx/>
              <a:buNone/>
              <a:defRPr sz="2200">
                <a:latin typeface="Times New Roman"/>
                <a:ea typeface="Times New Roman"/>
                <a:cs typeface="Times New Roman"/>
                <a:sym typeface="Times New Roman"/>
              </a:defRPr>
            </a:pPr>
            <a:r>
              <a:t>80 Sea mi corazón íntegro en tus estatutos, para que no sea yo avergonzado.</a:t>
            </a:r>
          </a:p>
        </p:txBody>
      </p:sp>
      <p:sp>
        <p:nvSpPr>
          <p:cNvPr id="126" name="Content Placeholder 11"/>
          <p:cNvSpPr txBox="1"/>
          <p:nvPr/>
        </p:nvSpPr>
        <p:spPr>
          <a:xfrm>
            <a:off x="6217918" y="2204951"/>
            <a:ext cx="5090167" cy="416243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786383">
              <a:lnSpc>
                <a:spcPct val="90000"/>
              </a:lnSpc>
              <a:spcBef>
                <a:spcPts val="800"/>
              </a:spcBef>
              <a:defRPr sz="2000">
                <a:latin typeface="Times New Roman"/>
                <a:ea typeface="Times New Roman"/>
                <a:cs typeface="Times New Roman"/>
                <a:sym typeface="Times New Roman"/>
              </a:defRPr>
            </a:pPr>
            <a:r>
              <a:t>VP</a:t>
            </a:r>
            <a:endParaRPr sz="2400"/>
          </a:p>
          <a:p>
            <a:pPr defTabSz="786383">
              <a:lnSpc>
                <a:spcPct val="90000"/>
              </a:lnSpc>
              <a:spcBef>
                <a:spcPts val="800"/>
              </a:spcBef>
              <a:defRPr sz="2000">
                <a:latin typeface="Times New Roman"/>
                <a:ea typeface="Times New Roman"/>
                <a:cs typeface="Times New Roman"/>
                <a:sym typeface="Times New Roman"/>
              </a:defRPr>
            </a:pPr>
          </a:p>
          <a:p>
            <a:pPr defTabSz="786383">
              <a:lnSpc>
                <a:spcPct val="90000"/>
              </a:lnSpc>
              <a:spcBef>
                <a:spcPts val="800"/>
              </a:spcBef>
              <a:defRPr sz="2200">
                <a:latin typeface="Times New Roman"/>
                <a:ea typeface="Times New Roman"/>
                <a:cs typeface="Times New Roman"/>
                <a:sym typeface="Times New Roman"/>
              </a:defRPr>
            </a:pPr>
            <a:r>
              <a:t>79 Que se reúnan conmigo los que te honran, los que conocen tus mandatos.</a:t>
            </a:r>
          </a:p>
          <a:p>
            <a:pPr defTabSz="786383">
              <a:lnSpc>
                <a:spcPct val="90000"/>
              </a:lnSpc>
              <a:spcBef>
                <a:spcPts val="800"/>
              </a:spcBef>
              <a:defRPr sz="2200">
                <a:latin typeface="Times New Roman"/>
                <a:ea typeface="Times New Roman"/>
                <a:cs typeface="Times New Roman"/>
                <a:sym typeface="Times New Roman"/>
              </a:defRPr>
            </a:pPr>
          </a:p>
          <a:p>
            <a:pPr defTabSz="786383">
              <a:lnSpc>
                <a:spcPct val="90000"/>
              </a:lnSpc>
              <a:spcBef>
                <a:spcPts val="800"/>
              </a:spcBef>
              <a:defRPr sz="2200">
                <a:latin typeface="Times New Roman"/>
                <a:ea typeface="Times New Roman"/>
                <a:cs typeface="Times New Roman"/>
                <a:sym typeface="Times New Roman"/>
              </a:defRPr>
            </a:pPr>
            <a:r>
              <a:t>80 Que mi corazón sea perfecto en tus leyes, para no tener de qué avergonzarme.</a:t>
            </a:r>
          </a:p>
        </p:txBody>
      </p:sp>
      <p:sp>
        <p:nvSpPr>
          <p:cNvPr id="127"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Salmo 119.79-80</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9" name="Picture 5" descr="Picture 5"/>
          <p:cNvPicPr>
            <a:picLocks noChangeAspect="1"/>
          </p:cNvPicPr>
          <p:nvPr/>
        </p:nvPicPr>
        <p:blipFill>
          <a:blip r:embed="rId2">
            <a:extLst/>
          </a:blip>
          <a:srcRect l="0" t="0" r="0" b="19"/>
          <a:stretch>
            <a:fillRect/>
          </a:stretch>
        </p:blipFill>
        <p:spPr>
          <a:xfrm>
            <a:off x="17" y="1274"/>
            <a:ext cx="12191984" cy="6855450"/>
          </a:xfrm>
          <a:prstGeom prst="rect">
            <a:avLst/>
          </a:prstGeom>
          <a:ln w="12700">
            <a:miter lim="400000"/>
          </a:ln>
        </p:spPr>
      </p:pic>
      <p:sp>
        <p:nvSpPr>
          <p:cNvPr id="130" name="Content Placeholder 7"/>
          <p:cNvSpPr txBox="1"/>
          <p:nvPr>
            <p:ph type="body" idx="1"/>
          </p:nvPr>
        </p:nvSpPr>
        <p:spPr>
          <a:xfrm>
            <a:off x="838200" y="2028823"/>
            <a:ext cx="10515600" cy="4676781"/>
          </a:xfrm>
          <a:prstGeom prst="rect">
            <a:avLst/>
          </a:prstGeom>
        </p:spPr>
        <p:txBody>
          <a:bodyPr anchor="ctr"/>
          <a:lstStyle/>
          <a:p>
            <a:pPr marL="208024" indent="-208024" defTabSz="832102">
              <a:spcBef>
                <a:spcPts val="900"/>
              </a:spcBef>
              <a:defRPr sz="2500">
                <a:latin typeface="Times New Roman"/>
                <a:ea typeface="Times New Roman"/>
                <a:cs typeface="Times New Roman"/>
                <a:sym typeface="Times New Roman"/>
              </a:defRPr>
            </a:pPr>
            <a:r>
              <a:t>La Torá tenía y tiene un valor fundamental y profundo para la existencia e identidad del pueblo de Israel.</a:t>
            </a:r>
          </a:p>
          <a:p>
            <a:pPr marL="208024" indent="-208024" defTabSz="832102">
              <a:spcBef>
                <a:spcPts val="900"/>
              </a:spcBef>
              <a:defRPr sz="2500">
                <a:latin typeface="Times New Roman"/>
                <a:ea typeface="Times New Roman"/>
                <a:cs typeface="Times New Roman"/>
                <a:sym typeface="Times New Roman"/>
              </a:defRPr>
            </a:pPr>
            <a:r>
              <a:t>Fue durante el exilio babilónico (586 al 539 a. C.) que la Torá comenzó a adquirir un matiz legalista. </a:t>
            </a:r>
          </a:p>
          <a:p>
            <a:pPr marL="208024" indent="-208024" defTabSz="832102">
              <a:spcBef>
                <a:spcPts val="900"/>
              </a:spcBef>
              <a:defRPr sz="2500">
                <a:latin typeface="Times New Roman"/>
                <a:ea typeface="Times New Roman"/>
                <a:cs typeface="Times New Roman"/>
                <a:sym typeface="Times New Roman"/>
              </a:defRPr>
            </a:pPr>
            <a:r>
              <a:t>Las personas cristianas no vivimos bajo la Ley, sino bajo la gracia redentora de Dios en Cristo.</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156082"/>
      </a:accent1>
      <a:accent2>
        <a:srgbClr val="E97132"/>
      </a:accent2>
      <a:accent3>
        <a:srgbClr val="196B24"/>
      </a:accent3>
      <a:accent4>
        <a:srgbClr val="0F9ED5"/>
      </a:accent4>
      <a:accent5>
        <a:srgbClr val="A02B93"/>
      </a:accent5>
      <a:accent6>
        <a:srgbClr val="4EA72E"/>
      </a:accent6>
      <a:hlink>
        <a:srgbClr val="0000FF"/>
      </a:hlink>
      <a:folHlink>
        <a:srgbClr val="FF00FF"/>
      </a:folHlink>
    </a:clrScheme>
    <a:fontScheme name="Office Theme">
      <a:majorFont>
        <a:latin typeface="Aptos"/>
        <a:ea typeface="Aptos"/>
        <a:cs typeface="Aptos"/>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156082"/>
      </a:accent1>
      <a:accent2>
        <a:srgbClr val="E97132"/>
      </a:accent2>
      <a:accent3>
        <a:srgbClr val="196B24"/>
      </a:accent3>
      <a:accent4>
        <a:srgbClr val="0F9ED5"/>
      </a:accent4>
      <a:accent5>
        <a:srgbClr val="A02B93"/>
      </a:accent5>
      <a:accent6>
        <a:srgbClr val="4EA72E"/>
      </a:accent6>
      <a:hlink>
        <a:srgbClr val="0000FF"/>
      </a:hlink>
      <a:folHlink>
        <a:srgbClr val="FF00FF"/>
      </a:folHlink>
    </a:clrScheme>
    <a:fontScheme name="Office Theme">
      <a:majorFont>
        <a:latin typeface="Aptos"/>
        <a:ea typeface="Aptos"/>
        <a:cs typeface="Aptos"/>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