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Aptos"/>
      </a:defRPr>
    </a:lvl1pPr>
    <a:lvl2pPr indent="228600" latinLnBrk="0">
      <a:defRPr sz="1200">
        <a:latin typeface="+mj-lt"/>
        <a:ea typeface="+mj-ea"/>
        <a:cs typeface="+mj-cs"/>
        <a:sym typeface="Aptos"/>
      </a:defRPr>
    </a:lvl2pPr>
    <a:lvl3pPr indent="457200" latinLnBrk="0">
      <a:defRPr sz="1200">
        <a:latin typeface="+mj-lt"/>
        <a:ea typeface="+mj-ea"/>
        <a:cs typeface="+mj-cs"/>
        <a:sym typeface="Aptos"/>
      </a:defRPr>
    </a:lvl3pPr>
    <a:lvl4pPr indent="685800" latinLnBrk="0">
      <a:defRPr sz="1200">
        <a:latin typeface="+mj-lt"/>
        <a:ea typeface="+mj-ea"/>
        <a:cs typeface="+mj-cs"/>
        <a:sym typeface="Aptos"/>
      </a:defRPr>
    </a:lvl4pPr>
    <a:lvl5pPr indent="914400" latinLnBrk="0">
      <a:defRPr sz="1200">
        <a:latin typeface="+mj-lt"/>
        <a:ea typeface="+mj-ea"/>
        <a:cs typeface="+mj-cs"/>
        <a:sym typeface="Aptos"/>
      </a:defRPr>
    </a:lvl5pPr>
    <a:lvl6pPr indent="1143000" latinLnBrk="0">
      <a:defRPr sz="1200">
        <a:latin typeface="+mj-lt"/>
        <a:ea typeface="+mj-ea"/>
        <a:cs typeface="+mj-cs"/>
        <a:sym typeface="Aptos"/>
      </a:defRPr>
    </a:lvl6pPr>
    <a:lvl7pPr indent="1371600" latinLnBrk="0">
      <a:defRPr sz="1200">
        <a:latin typeface="+mj-lt"/>
        <a:ea typeface="+mj-ea"/>
        <a:cs typeface="+mj-cs"/>
        <a:sym typeface="Aptos"/>
      </a:defRPr>
    </a:lvl7pPr>
    <a:lvl8pPr indent="1600200" latinLnBrk="0">
      <a:defRPr sz="1200">
        <a:latin typeface="+mj-lt"/>
        <a:ea typeface="+mj-ea"/>
        <a:cs typeface="+mj-cs"/>
        <a:sym typeface="Aptos"/>
      </a:defRPr>
    </a:lvl8pPr>
    <a:lvl9pPr indent="1828800" latinLnBrk="0">
      <a:defRPr sz="1200">
        <a:latin typeface="+mj-lt"/>
        <a:ea typeface="+mj-ea"/>
        <a:cs typeface="+mj-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9"/>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4"/>
          </a:xfrm>
          <a:prstGeom prst="rect">
            <a:avLst/>
          </a:prstGeom>
        </p:spPr>
        <p:txBody>
          <a:bodyPr/>
          <a:lstStyle>
            <a:lvl1pPr marL="0" indent="0">
              <a:buSzTx/>
              <a:buFontTx/>
              <a:buNone/>
              <a:defRPr sz="2400">
                <a:solidFill>
                  <a:srgbClr val="757575"/>
                </a:solidFill>
              </a:defRPr>
            </a:lvl1pPr>
            <a:lvl2pPr marL="0" indent="0">
              <a:buSzTx/>
              <a:buFontTx/>
              <a:buNone/>
              <a:defRPr sz="2400">
                <a:solidFill>
                  <a:srgbClr val="757575"/>
                </a:solidFill>
              </a:defRPr>
            </a:lvl2pPr>
            <a:lvl3pPr marL="0" indent="0">
              <a:buSzTx/>
              <a:buFontTx/>
              <a:buNone/>
              <a:defRPr sz="2400">
                <a:solidFill>
                  <a:srgbClr val="757575"/>
                </a:solidFill>
              </a:defRPr>
            </a:lvl3pPr>
            <a:lvl4pPr marL="0" indent="0">
              <a:buSzTx/>
              <a:buFontTx/>
              <a:buNone/>
              <a:defRPr sz="2400">
                <a:solidFill>
                  <a:srgbClr val="757575"/>
                </a:solidFill>
              </a:defRPr>
            </a:lvl4pPr>
            <a:lvl5pPr marL="0" indent="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19"/>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3" y="2057400"/>
            <a:ext cx="3932249"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4"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52" y="6404294"/>
            <a:ext cx="273652" cy="269237"/>
          </a:xfrm>
          <a:prstGeom prst="rect">
            <a:avLst/>
          </a:prstGeom>
          <a:ln w="12700">
            <a:miter lim="400000"/>
          </a:ln>
        </p:spPr>
        <p:txBody>
          <a:bodyPr wrap="none" lIns="45718" tIns="45718" rIns="45718" bIns="45718" anchor="ctr">
            <a:spAutoFit/>
          </a:bodyPr>
          <a:lstStyle>
            <a:lvl1pPr algn="r">
              <a:defRPr sz="1200">
                <a:solidFill>
                  <a:srgbClr val="757575"/>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122362"/>
            <a:ext cx="9144000" cy="1891771"/>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20</a:t>
            </a:r>
            <a:br/>
            <a:r>
              <a:rPr cap="all">
                <a:solidFill>
                  <a:srgbClr val="C8334A"/>
                </a:solidFill>
              </a:rPr>
              <a:t>ESPERANZA ETERNA</a:t>
            </a:r>
            <a:endParaRPr cap="all">
              <a:solidFill>
                <a:srgbClr val="C8334A"/>
              </a:solidFill>
            </a:endParaRPr>
          </a:p>
          <a:p>
            <a:pPr algn="l" defTabSz="886966">
              <a:defRPr sz="1800">
                <a:solidFill>
                  <a:srgbClr val="0D0D0D"/>
                </a:solidFill>
                <a:latin typeface="Futura Bold"/>
                <a:ea typeface="Futura Bold"/>
                <a:cs typeface="Futura Bold"/>
                <a:sym typeface="Futura Bold"/>
              </a:defRPr>
            </a:pPr>
            <a:r>
              <a:t>Salmo 71.12-21</a:t>
            </a:r>
          </a:p>
        </p:txBody>
      </p:sp>
      <p:sp>
        <p:nvSpPr>
          <p:cNvPr id="96" name="Subtitle 2"/>
          <p:cNvSpPr txBox="1"/>
          <p:nvPr>
            <p:ph type="subTitle" sz="quarter" idx="1"/>
          </p:nvPr>
        </p:nvSpPr>
        <p:spPr>
          <a:xfrm>
            <a:off x="1524000" y="3014133"/>
            <a:ext cx="7472854" cy="2063478"/>
          </a:xfrm>
          <a:prstGeom prst="rect">
            <a:avLst/>
          </a:prstGeom>
        </p:spPr>
        <p:txBody>
          <a:bodyPr/>
          <a:lstStyle/>
          <a:p>
            <a:pPr algn="l">
              <a:defRPr sz="2000">
                <a:latin typeface="Times New Roman"/>
                <a:ea typeface="Times New Roman"/>
                <a:cs typeface="Times New Roman"/>
                <a:sym typeface="Times New Roman"/>
              </a:defRPr>
            </a:pPr>
            <a:r>
              <a:t>«Mas yo esperaré siempre y te alabaré más y más».</a:t>
            </a:r>
          </a:p>
          <a:p>
            <a:pPr algn="r">
              <a:defRPr sz="2000">
                <a:latin typeface="Times New Roman"/>
                <a:ea typeface="Times New Roman"/>
                <a:cs typeface="Times New Roman"/>
                <a:sym typeface="Times New Roman"/>
              </a:defRPr>
            </a:pPr>
            <a:r>
              <a:t>  Salmo 71.12-21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2" name="Picture 5" descr="Picture 5"/>
          <p:cNvPicPr>
            <a:picLocks noChangeAspect="1"/>
          </p:cNvPicPr>
          <p:nvPr/>
        </p:nvPicPr>
        <p:blipFill>
          <a:blip r:embed="rId2">
            <a:extLst/>
          </a:blip>
          <a:srcRect l="0" t="0" r="0" b="19"/>
          <a:stretch>
            <a:fillRect/>
          </a:stretch>
        </p:blipFill>
        <p:spPr>
          <a:xfrm>
            <a:off x="17" y="1275"/>
            <a:ext cx="12191984" cy="6855448"/>
          </a:xfrm>
          <a:prstGeom prst="rect">
            <a:avLst/>
          </a:prstGeom>
          <a:ln w="12700">
            <a:miter lim="400000"/>
          </a:ln>
        </p:spPr>
      </p:pic>
      <p:sp>
        <p:nvSpPr>
          <p:cNvPr id="133" name="Content Placeholder 7"/>
          <p:cNvSpPr txBox="1"/>
          <p:nvPr>
            <p:ph type="body" idx="1"/>
          </p:nvPr>
        </p:nvSpPr>
        <p:spPr>
          <a:xfrm>
            <a:off x="838200" y="2028823"/>
            <a:ext cx="10515600" cy="4676781"/>
          </a:xfrm>
          <a:prstGeom prst="rect">
            <a:avLst/>
          </a:prstGeom>
        </p:spPr>
        <p:txBody>
          <a:bodyPr anchor="ctr"/>
          <a:lstStyle/>
          <a:p>
            <a:pPr marL="208024" indent="-208024" defTabSz="832102">
              <a:spcBef>
                <a:spcPts val="900"/>
              </a:spcBef>
              <a:defRPr sz="2500">
                <a:latin typeface="Times New Roman"/>
                <a:ea typeface="Times New Roman"/>
                <a:cs typeface="Times New Roman"/>
                <a:sym typeface="Times New Roman"/>
              </a:defRPr>
            </a:pPr>
            <a:r>
              <a:t>No debemos olvidar que envejecer es parte del ciclo de vida, que debemos aceptar nuestro propio envejecimiento, que necesitamos prepararnos para nuestra vejez y renovarnos espiritualmente.</a:t>
            </a:r>
          </a:p>
          <a:p>
            <a:pPr marL="208024" indent="-208024" defTabSz="832102">
              <a:spcBef>
                <a:spcPts val="900"/>
              </a:spcBef>
              <a:defRPr sz="2500">
                <a:latin typeface="Times New Roman"/>
                <a:ea typeface="Times New Roman"/>
                <a:cs typeface="Times New Roman"/>
                <a:sym typeface="Times New Roman"/>
              </a:defRPr>
            </a:pPr>
            <a:r>
              <a:t>En la vejez el recuerdo puede ser una fuente de vida cuando se rememora con gusto y gratitud lo vivido. No se trata de vivir en el pasado, sino remembrar.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5" name="Picture 5" descr="Picture 5"/>
          <p:cNvPicPr>
            <a:picLocks noChangeAspect="1"/>
          </p:cNvPicPr>
          <p:nvPr/>
        </p:nvPicPr>
        <p:blipFill>
          <a:blip r:embed="rId2">
            <a:extLst/>
          </a:blip>
          <a:srcRect l="0" t="0" r="0" b="19"/>
          <a:stretch>
            <a:fillRect/>
          </a:stretch>
        </p:blipFill>
        <p:spPr>
          <a:xfrm>
            <a:off x="17" y="1275"/>
            <a:ext cx="12191984" cy="6855448"/>
          </a:xfrm>
          <a:prstGeom prst="rect">
            <a:avLst/>
          </a:prstGeom>
          <a:ln w="12700">
            <a:miter lim="400000"/>
          </a:ln>
        </p:spPr>
      </p:pic>
      <p:sp>
        <p:nvSpPr>
          <p:cNvPr id="136" name="Content Placeholder 7"/>
          <p:cNvSpPr txBox="1"/>
          <p:nvPr>
            <p:ph type="body" idx="1"/>
          </p:nvPr>
        </p:nvSpPr>
        <p:spPr>
          <a:xfrm>
            <a:off x="838198" y="1797083"/>
            <a:ext cx="10515604" cy="4493901"/>
          </a:xfrm>
          <a:prstGeom prst="rect">
            <a:avLst/>
          </a:prstGeom>
        </p:spPr>
        <p:txBody>
          <a:bodyPr anchor="ctr"/>
          <a:lstStyle/>
          <a:p>
            <a:pPr>
              <a:defRPr sz="2500">
                <a:latin typeface="Times New Roman"/>
                <a:ea typeface="Times New Roman"/>
                <a:cs typeface="Times New Roman"/>
                <a:sym typeface="Times New Roman"/>
              </a:defRPr>
            </a:pPr>
            <a:r>
              <a:t>El mayor deseo del viejo salmista era que antes de morir Dios le diese la oportunidad de proclamar a las nuevas generaciones las grandes cosas que Dios había hecho. Es importante para las generaciones más jóvenes que los viejos cuenten sus historias, sus testimonios de vida. ¡Los ancianos tienen mucho que contar! </a:t>
            </a:r>
          </a:p>
          <a:p>
            <a:pPr>
              <a:defRPr sz="2500">
                <a:latin typeface="Times New Roman"/>
                <a:ea typeface="Times New Roman"/>
                <a:cs typeface="Times New Roman"/>
                <a:sym typeface="Times New Roman"/>
              </a:defRPr>
            </a:pPr>
            <a:r>
              <a:t>La cantidad de adultos mayores supera por mucho a la niñez y juventud en nuestras iglesias. Esto representa un gran desafío ya que nuestros programas, horarios y liturgia, entre otras cosas, deberá tomar en cuenta esta nueva realidad para ser una iglesia pertinente. </a:t>
            </a:r>
          </a:p>
          <a:p>
            <a:pPr>
              <a:defRPr sz="2500">
                <a:latin typeface="Times New Roman"/>
                <a:ea typeface="Times New Roman"/>
                <a:cs typeface="Times New Roman"/>
                <a:sym typeface="Times New Roman"/>
              </a:defRPr>
            </a:pPr>
            <a:r>
              <a:t>¡Dios es nuestra fuente de esperanza eterna!</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8" name="Picture 2" descr="Picture 2"/>
          <p:cNvPicPr>
            <a:picLocks noChangeAspect="1"/>
          </p:cNvPicPr>
          <p:nvPr/>
        </p:nvPicPr>
        <p:blipFill>
          <a:blip r:embed="rId2">
            <a:extLst/>
          </a:blip>
          <a:srcRect l="0" t="0" r="0" b="19"/>
          <a:stretch>
            <a:fillRect/>
          </a:stretch>
        </p:blipFill>
        <p:spPr>
          <a:xfrm>
            <a:off x="17" y="1282"/>
            <a:ext cx="12191984" cy="6856718"/>
          </a:xfrm>
          <a:prstGeom prst="rect">
            <a:avLst/>
          </a:prstGeom>
          <a:ln w="12700">
            <a:miter lim="400000"/>
          </a:ln>
        </p:spPr>
      </p:pic>
      <p:sp>
        <p:nvSpPr>
          <p:cNvPr id="139" name="Content Placeholder 4"/>
          <p:cNvSpPr txBox="1"/>
          <p:nvPr>
            <p:ph type="body" idx="1"/>
          </p:nvPr>
        </p:nvSpPr>
        <p:spPr>
          <a:xfrm>
            <a:off x="838200" y="2000248"/>
            <a:ext cx="10515600" cy="3943354"/>
          </a:xfrm>
          <a:prstGeom prst="rect">
            <a:avLst/>
          </a:prstGeom>
        </p:spPr>
        <p:txBody>
          <a:bodyPr anchor="ctr"/>
          <a:lstStyle>
            <a:lvl1pPr marL="0" indent="0">
              <a:buSzTx/>
              <a:buNone/>
              <a:defRPr>
                <a:latin typeface="Times New Roman"/>
                <a:ea typeface="Times New Roman"/>
                <a:cs typeface="Times New Roman"/>
                <a:sym typeface="Times New Roman"/>
              </a:defRPr>
            </a:lvl1pPr>
          </a:lstStyle>
          <a:p>
            <a:pPr/>
            <a:r>
              <a:t>Señor, te damos gracias por las personas ancianas que tenemos a nuestro alrededor. Reconocemos el gran tesoro que es tenerles en medio de la familia, la iglesia y la sociedad. Ayúdanos a tratarles con amor, respeto y dignidad. Te suplicamos que envuelvas con la ternura de tu amor a quienes están enfermos o se sientan desvalidos y que como iglesia podamos velar por su bienestar. Te rogamos que en medio de nuestro envejecimiento podamos continuar confiando siempre en quien es la fuente de esperanza eterna, Jesucristo, nuestro Señor, amén.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8" y="1834817"/>
            <a:ext cx="10515604" cy="3929070"/>
          </a:xfrm>
          <a:prstGeom prst="rect">
            <a:avLst/>
          </a:prstGeom>
        </p:spPr>
        <p:txBody>
          <a:bodyPr anchor="ctr"/>
          <a:lstStyle/>
          <a:p>
            <a:pPr>
              <a:defRPr sz="2400">
                <a:latin typeface="Times New Roman"/>
                <a:ea typeface="Times New Roman"/>
                <a:cs typeface="Times New Roman"/>
                <a:sym typeface="Times New Roman"/>
              </a:defRPr>
            </a:pPr>
            <a:r>
              <a:t>Estimar a Dios como fuente de esperanza en todas las etapas de nuestra vida. </a:t>
            </a:r>
          </a:p>
          <a:p>
            <a:pPr>
              <a:defRPr sz="2400">
                <a:latin typeface="Times New Roman"/>
                <a:ea typeface="Times New Roman"/>
                <a:cs typeface="Times New Roman"/>
                <a:sym typeface="Times New Roman"/>
              </a:defRPr>
            </a:pPr>
            <a:r>
              <a:t>Diferenciar los conceptos vejez y envejecimiento.</a:t>
            </a:r>
          </a:p>
          <a:p>
            <a:pPr>
              <a:defRPr sz="2400">
                <a:latin typeface="Times New Roman"/>
                <a:ea typeface="Times New Roman"/>
                <a:cs typeface="Times New Roman"/>
                <a:sym typeface="Times New Roman"/>
              </a:defRPr>
            </a:pPr>
            <a:r>
              <a:t>Analizar la importancia de prepararnos para nuestra vejez y aceptar nuestro envejecimiento. </a:t>
            </a:r>
          </a:p>
          <a:p>
            <a:pPr>
              <a:defRPr sz="2400">
                <a:latin typeface="Times New Roman"/>
                <a:ea typeface="Times New Roman"/>
                <a:cs typeface="Times New Roman"/>
                <a:sym typeface="Times New Roman"/>
              </a:defRPr>
            </a:pPr>
            <a:r>
              <a:t>Descubrir las riquezas de la espiritualidad en la vejez.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2" name="Content Placeholder 15"/>
          <p:cNvSpPr txBox="1"/>
          <p:nvPr>
            <p:ph type="body" idx="1"/>
          </p:nvPr>
        </p:nvSpPr>
        <p:spPr>
          <a:xfrm>
            <a:off x="838200" y="2210453"/>
            <a:ext cx="10515600" cy="4117200"/>
          </a:xfrm>
          <a:prstGeom prst="rect">
            <a:avLst/>
          </a:prstGeom>
        </p:spPr>
        <p:txBody>
          <a:bodyPr anchor="ctr"/>
          <a:lstStyle/>
          <a:p>
            <a:pPr marL="0" indent="0">
              <a:buSzTx/>
              <a:buNone/>
              <a:defRPr b="1" sz="2900">
                <a:latin typeface="Times New Roman"/>
                <a:ea typeface="Times New Roman"/>
                <a:cs typeface="Times New Roman"/>
                <a:sym typeface="Times New Roman"/>
              </a:defRPr>
            </a:pPr>
            <a:r>
              <a:t>Vejez: </a:t>
            </a:r>
            <a:r>
              <a:rPr b="0"/>
              <a:t>Es el período vital que sigue a la madurez. Si bien no existe una edad determinada para señalar su inicio en los seres humanos, la Organización Mundial de la Salud ubica esta etapa a partir de los sesenta años. La vejez también está vinculada a la categoría social que se conoce como «tercera edad».</a:t>
            </a:r>
            <a:endParaRPr b="0"/>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5" name="Content Placeholder 15"/>
          <p:cNvSpPr txBox="1"/>
          <p:nvPr>
            <p:ph type="body" idx="1"/>
          </p:nvPr>
        </p:nvSpPr>
        <p:spPr>
          <a:xfrm>
            <a:off x="838200" y="2210453"/>
            <a:ext cx="10515600" cy="4117200"/>
          </a:xfrm>
          <a:prstGeom prst="rect">
            <a:avLst/>
          </a:prstGeom>
        </p:spPr>
        <p:txBody>
          <a:bodyPr anchor="ctr"/>
          <a:lstStyle/>
          <a:p>
            <a:pPr marL="0" indent="0">
              <a:buSzTx/>
              <a:buNone/>
              <a:defRPr b="1" sz="2900">
                <a:latin typeface="Times New Roman"/>
                <a:ea typeface="Times New Roman"/>
                <a:cs typeface="Times New Roman"/>
                <a:sym typeface="Times New Roman"/>
              </a:defRPr>
            </a:pPr>
            <a:r>
              <a:t>Envejecimiento: </a:t>
            </a:r>
            <a:r>
              <a:rPr b="0"/>
              <a:t>Proceso natural que inicia desde el nacimiento y termina con la muerte, en el cual se suscitan cambios en el ámbito biológico, psicológico y espiritual.</a:t>
            </a:r>
            <a:endParaRPr b="0"/>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7"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08" name="Content Placeholder 10"/>
          <p:cNvSpPr txBox="1"/>
          <p:nvPr>
            <p:ph type="body" sz="half" idx="1"/>
          </p:nvPr>
        </p:nvSpPr>
        <p:spPr>
          <a:xfrm>
            <a:off x="838200" y="2204951"/>
            <a:ext cx="5181600" cy="4162436"/>
          </a:xfrm>
          <a:prstGeom prst="rect">
            <a:avLst/>
          </a:prstGeom>
        </p:spPr>
        <p:txBody>
          <a:bodyPr/>
          <a:lstStyle/>
          <a:p>
            <a:pPr marL="0" indent="0" defTabSz="868680">
              <a:spcBef>
                <a:spcPts val="900"/>
              </a:spcBef>
              <a:buSzTx/>
              <a:buNone/>
              <a:defRPr sz="2200">
                <a:latin typeface="Times New Roman"/>
                <a:ea typeface="Times New Roman"/>
                <a:cs typeface="Times New Roman"/>
                <a:sym typeface="Times New Roman"/>
              </a:defRPr>
            </a:pPr>
            <a:r>
              <a:t>RVR</a:t>
            </a:r>
          </a:p>
          <a:p>
            <a:pPr marL="0" indent="0" defTabSz="868680">
              <a:spcBef>
                <a:spcPts val="900"/>
              </a:spcBef>
              <a:buSzTx/>
              <a:buNone/>
              <a:defRPr sz="2200">
                <a:latin typeface="Times New Roman"/>
                <a:ea typeface="Times New Roman"/>
                <a:cs typeface="Times New Roman"/>
                <a:sym typeface="Times New Roman"/>
              </a:defRPr>
            </a:pPr>
          </a:p>
          <a:p>
            <a:pPr marL="0" indent="0" defTabSz="868680">
              <a:spcBef>
                <a:spcPts val="900"/>
              </a:spcBef>
              <a:buSzTx/>
              <a:buNone/>
              <a:defRPr sz="2200">
                <a:latin typeface="Times New Roman"/>
                <a:ea typeface="Times New Roman"/>
                <a:cs typeface="Times New Roman"/>
                <a:sym typeface="Times New Roman"/>
              </a:defRPr>
            </a:pPr>
            <a:r>
              <a:t>12 ¡No te alejes, Dios, de mí; Dios mío, acude pronto en mi socorro!</a:t>
            </a:r>
          </a:p>
          <a:p>
            <a:pPr marL="0" indent="0" defTabSz="868680">
              <a:spcBef>
                <a:spcPts val="900"/>
              </a:spcBef>
              <a:buSzTx/>
              <a:buNone/>
              <a:defRPr sz="2200">
                <a:latin typeface="Times New Roman"/>
                <a:ea typeface="Times New Roman"/>
                <a:cs typeface="Times New Roman"/>
                <a:sym typeface="Times New Roman"/>
              </a:defRPr>
            </a:pPr>
          </a:p>
          <a:p>
            <a:pPr marL="0" indent="0" defTabSz="868680">
              <a:spcBef>
                <a:spcPts val="900"/>
              </a:spcBef>
              <a:buSzTx/>
              <a:buNone/>
              <a:defRPr sz="2200">
                <a:latin typeface="Times New Roman"/>
                <a:ea typeface="Times New Roman"/>
                <a:cs typeface="Times New Roman"/>
                <a:sym typeface="Times New Roman"/>
              </a:defRPr>
            </a:pPr>
            <a:r>
              <a:t>13 Sean avergonzados, perezcan los adversarios de mi alma; sean cubiertos de vergüenza y de confusión los que mi mal buscan.</a:t>
            </a:r>
          </a:p>
        </p:txBody>
      </p:sp>
      <p:sp>
        <p:nvSpPr>
          <p:cNvPr id="109"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00">
                <a:latin typeface="Times New Roman"/>
                <a:ea typeface="Times New Roman"/>
                <a:cs typeface="Times New Roman"/>
                <a:sym typeface="Times New Roman"/>
              </a:defRPr>
            </a:pPr>
            <a:r>
              <a:t>VP</a:t>
            </a:r>
            <a:endParaRPr sz="2600"/>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12  No te alejes de mí, Dios mío; ¡ven pronto a ayudarme!</a:t>
            </a:r>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13 ¡Que sean avergonzados y destruidos los enemigos de mi vida! ¡Que sean puestos en ridículo los que quieren mi desgracia!</a:t>
            </a:r>
          </a:p>
        </p:txBody>
      </p:sp>
      <p:sp>
        <p:nvSpPr>
          <p:cNvPr id="110"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71.12-13</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2"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3"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14 Mas yo esperaré siempre y te alabaré más y más.</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15 Mi boca publicará tu justicia y tus hechos de salvación todo el día, aunque no sé su número.</a:t>
            </a:r>
          </a:p>
        </p:txBody>
      </p:sp>
      <p:sp>
        <p:nvSpPr>
          <p:cNvPr id="114" name="Content Placeholder 11"/>
          <p:cNvSpPr txBox="1"/>
          <p:nvPr/>
        </p:nvSpPr>
        <p:spPr>
          <a:xfrm>
            <a:off x="6217918" y="2295075"/>
            <a:ext cx="5090167" cy="4162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13816">
              <a:lnSpc>
                <a:spcPct val="90000"/>
              </a:lnSpc>
              <a:spcBef>
                <a:spcPts val="800"/>
              </a:spcBef>
              <a:defRPr sz="2100">
                <a:latin typeface="Times New Roman"/>
                <a:ea typeface="Times New Roman"/>
                <a:cs typeface="Times New Roman"/>
                <a:sym typeface="Times New Roman"/>
              </a:defRPr>
            </a:pPr>
            <a:r>
              <a:t>VP</a:t>
            </a:r>
            <a:endParaRPr sz="2400"/>
          </a:p>
          <a:p>
            <a:pPr defTabSz="813816">
              <a:lnSpc>
                <a:spcPct val="90000"/>
              </a:lnSpc>
              <a:spcBef>
                <a:spcPts val="800"/>
              </a:spcBef>
              <a:defRPr sz="21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14 Pero yo esperaré en todo momento, y más y más te alabaré;</a:t>
            </a:r>
          </a:p>
          <a:p>
            <a:pPr defTabSz="813816">
              <a:lnSpc>
                <a:spcPct val="90000"/>
              </a:lnSpc>
              <a:spcBef>
                <a:spcPts val="800"/>
              </a:spcBef>
              <a:defRPr sz="22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15 todo el día anunciaré con mis labios que tú nos has salvado y nos has hecho justicia. ¡Esto es algo que no alcanzo a comprender!</a:t>
            </a:r>
          </a:p>
        </p:txBody>
      </p:sp>
      <p:sp>
        <p:nvSpPr>
          <p:cNvPr id="115"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71.14-15</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7"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8"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16 Volveré a los hechos poderosos de Jehová el Señor; haré memoria de tu justicia, de la tuya sola.</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17 Me enseñaste, Dios, desde mi juventud, y hasta ahora he manifestado tus maravillas.</a:t>
            </a:r>
          </a:p>
        </p:txBody>
      </p:sp>
      <p:sp>
        <p:nvSpPr>
          <p:cNvPr id="119"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nSpc>
                <a:spcPct val="90000"/>
              </a:lnSpc>
              <a:spcBef>
                <a:spcPts val="1000"/>
              </a:spcBef>
              <a:defRPr sz="2400">
                <a:latin typeface="Times New Roman"/>
                <a:ea typeface="Times New Roman"/>
                <a:cs typeface="Times New Roman"/>
                <a:sym typeface="Times New Roman"/>
              </a:defRPr>
            </a:pPr>
            <a:r>
              <a:t>VP</a:t>
            </a:r>
            <a:endParaRPr sz="2800"/>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16 Contaré las grandes cosas que tú, Señor, has hecho; ¡proclamaré que sólo tú eres justo!</a:t>
            </a:r>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17 Dios mío, tú me has enseñado desde mi juventud, y aún sigo anunciando tus grandes obras.</a:t>
            </a:r>
          </a:p>
        </p:txBody>
      </p:sp>
      <p:sp>
        <p:nvSpPr>
          <p:cNvPr id="120"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71.16-17</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2"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3"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18 Aun en la vejez y las canas, Dios, no me desampares, hasta que anuncie tu poder a la posteridad, tu potencia a todos los que han de venir,</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19 y tu justicia, Dios, que llega hasta lo excelso. ¡Tú has hecho grandes cosas! Dios, ¿quién como tú?</a:t>
            </a:r>
          </a:p>
        </p:txBody>
      </p:sp>
      <p:sp>
        <p:nvSpPr>
          <p:cNvPr id="124"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18 Dios mío, no me abandones aun cuando ya esté yo viejo y canoso, pues aún tengo que hablar de tu gran poder a esta generación y a las futuras.</a:t>
            </a:r>
          </a:p>
          <a:p>
            <a:pPr defTabSz="770653">
              <a:lnSpc>
                <a:spcPct val="90000"/>
              </a:lnSpc>
              <a:spcBef>
                <a:spcPts val="700"/>
              </a:spcBef>
              <a:defRPr sz="23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19 Tu justicia, oh Dios, llega hasta el cielo; tú has hecho grandes cosas; ¡no hay nadie como tú!</a:t>
            </a:r>
          </a:p>
        </p:txBody>
      </p:sp>
      <p:sp>
        <p:nvSpPr>
          <p:cNvPr id="125"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71.18-19</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7"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8" name="Content Placeholder 10"/>
          <p:cNvSpPr txBox="1"/>
          <p:nvPr>
            <p:ph type="body" sz="half" idx="1"/>
          </p:nvPr>
        </p:nvSpPr>
        <p:spPr>
          <a:xfrm>
            <a:off x="838200" y="2101955"/>
            <a:ext cx="5181600" cy="4162432"/>
          </a:xfrm>
          <a:prstGeom prst="rect">
            <a:avLst/>
          </a:prstGeom>
        </p:spPr>
        <p:txBody>
          <a:bodyPr/>
          <a:lstStyle/>
          <a:p>
            <a:pPr marL="0" indent="0" defTabSz="859536">
              <a:spcBef>
                <a:spcPts val="900"/>
              </a:spcBef>
              <a:buSzTx/>
              <a:buNone/>
              <a:defRPr sz="2200">
                <a:latin typeface="Times New Roman"/>
                <a:ea typeface="Times New Roman"/>
                <a:cs typeface="Times New Roman"/>
                <a:sym typeface="Times New Roman"/>
              </a:defRPr>
            </a:pPr>
            <a:r>
              <a:t>RVR</a:t>
            </a:r>
          </a:p>
          <a:p>
            <a:pPr marL="0" indent="0" defTabSz="859536">
              <a:spcBef>
                <a:spcPts val="900"/>
              </a:spcBef>
              <a:buSzTx/>
              <a:buNone/>
              <a:defRPr sz="2200">
                <a:latin typeface="Times New Roman"/>
                <a:ea typeface="Times New Roman"/>
                <a:cs typeface="Times New Roman"/>
                <a:sym typeface="Times New Roman"/>
              </a:defRPr>
            </a:pPr>
          </a:p>
          <a:p>
            <a:pPr marL="0" indent="0" defTabSz="859536">
              <a:spcBef>
                <a:spcPts val="900"/>
              </a:spcBef>
              <a:buSzTx/>
              <a:buNone/>
              <a:defRPr sz="2200">
                <a:latin typeface="Times New Roman"/>
                <a:ea typeface="Times New Roman"/>
                <a:cs typeface="Times New Roman"/>
                <a:sym typeface="Times New Roman"/>
              </a:defRPr>
            </a:pPr>
            <a:r>
              <a:t>20 Tú, que me has hecho ver muchas angustias y males, volverás a darme vida y de nuevo me levantarás desde los abismos de la tierra.</a:t>
            </a:r>
          </a:p>
          <a:p>
            <a:pPr marL="0" indent="0" defTabSz="859536">
              <a:spcBef>
                <a:spcPts val="900"/>
              </a:spcBef>
              <a:buSzTx/>
              <a:buNone/>
              <a:defRPr sz="2200">
                <a:latin typeface="Times New Roman"/>
                <a:ea typeface="Times New Roman"/>
                <a:cs typeface="Times New Roman"/>
                <a:sym typeface="Times New Roman"/>
              </a:defRPr>
            </a:pPr>
          </a:p>
          <a:p>
            <a:pPr marL="0" indent="0" defTabSz="859536">
              <a:spcBef>
                <a:spcPts val="900"/>
              </a:spcBef>
              <a:buSzTx/>
              <a:buNone/>
              <a:defRPr sz="2200">
                <a:latin typeface="Times New Roman"/>
                <a:ea typeface="Times New Roman"/>
                <a:cs typeface="Times New Roman"/>
                <a:sym typeface="Times New Roman"/>
              </a:defRPr>
            </a:pPr>
            <a:r>
              <a:t>21 Aumentarás mi grandeza y volverás a consolarme.</a:t>
            </a:r>
          </a:p>
        </p:txBody>
      </p:sp>
      <p:sp>
        <p:nvSpPr>
          <p:cNvPr id="129"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86383">
              <a:lnSpc>
                <a:spcPct val="90000"/>
              </a:lnSpc>
              <a:spcBef>
                <a:spcPts val="800"/>
              </a:spcBef>
              <a:defRPr sz="2000">
                <a:latin typeface="Times New Roman"/>
                <a:ea typeface="Times New Roman"/>
                <a:cs typeface="Times New Roman"/>
                <a:sym typeface="Times New Roman"/>
              </a:defRPr>
            </a:pPr>
            <a:r>
              <a:t>VP</a:t>
            </a:r>
            <a:endParaRPr sz="2400"/>
          </a:p>
          <a:p>
            <a:pPr defTabSz="786383">
              <a:lnSpc>
                <a:spcPct val="90000"/>
              </a:lnSpc>
              <a:spcBef>
                <a:spcPts val="800"/>
              </a:spcBef>
              <a:defRPr sz="2000">
                <a:latin typeface="Times New Roman"/>
                <a:ea typeface="Times New Roman"/>
                <a:cs typeface="Times New Roman"/>
                <a:sym typeface="Times New Roman"/>
              </a:defRPr>
            </a:pPr>
          </a:p>
          <a:p>
            <a:pPr defTabSz="786383">
              <a:lnSpc>
                <a:spcPct val="90000"/>
              </a:lnSpc>
              <a:spcBef>
                <a:spcPts val="800"/>
              </a:spcBef>
              <a:defRPr sz="2200">
                <a:latin typeface="Times New Roman"/>
                <a:ea typeface="Times New Roman"/>
                <a:cs typeface="Times New Roman"/>
                <a:sym typeface="Times New Roman"/>
              </a:defRPr>
            </a:pPr>
            <a:r>
              <a:t>20 Aunque me has hecho ver muchas desgracias y aflicciones, me harás vivir de nuevo; me levantarás de lo profundo de la tierra,</a:t>
            </a:r>
          </a:p>
          <a:p>
            <a:pPr defTabSz="786383">
              <a:lnSpc>
                <a:spcPct val="90000"/>
              </a:lnSpc>
              <a:spcBef>
                <a:spcPts val="800"/>
              </a:spcBef>
              <a:defRPr sz="2200">
                <a:latin typeface="Times New Roman"/>
                <a:ea typeface="Times New Roman"/>
                <a:cs typeface="Times New Roman"/>
                <a:sym typeface="Times New Roman"/>
              </a:defRPr>
            </a:pPr>
          </a:p>
          <a:p>
            <a:pPr defTabSz="786383">
              <a:lnSpc>
                <a:spcPct val="90000"/>
              </a:lnSpc>
              <a:spcBef>
                <a:spcPts val="800"/>
              </a:spcBef>
              <a:defRPr sz="2200">
                <a:latin typeface="Times New Roman"/>
                <a:ea typeface="Times New Roman"/>
                <a:cs typeface="Times New Roman"/>
                <a:sym typeface="Times New Roman"/>
              </a:defRPr>
            </a:pPr>
            <a:r>
              <a:t>21 aumentarás mi grandeza y volverás a consolarme.</a:t>
            </a:r>
          </a:p>
        </p:txBody>
      </p:sp>
      <p:sp>
        <p:nvSpPr>
          <p:cNvPr id="130"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71.20-21</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