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1pPr>
    <a:lvl2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2pPr>
    <a:lvl3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3pPr>
    <a:lvl4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4pPr>
    <a:lvl5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5pPr>
    <a:lvl6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6pPr>
    <a:lvl7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7pPr>
    <a:lvl8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8pPr>
    <a:lvl9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D8"/>
          </a:solidFill>
        </a:fill>
      </a:tcStyle>
    </a:wholeTbl>
    <a:band2H>
      <a:tcTxStyle b="def" i="def"/>
      <a:tcStyle>
        <a:tcBdr/>
        <a:fill>
          <a:solidFill>
            <a:srgbClr val="E7E9EC"/>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BD3CB"/>
          </a:solidFill>
        </a:fill>
      </a:tcStyle>
    </a:wholeTbl>
    <a:band2H>
      <a:tcTxStyle b="def" i="def"/>
      <a:tcStyle>
        <a:tcBdr/>
        <a:fill>
          <a:solidFill>
            <a:srgbClr val="E7EA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E1CC"/>
          </a:solidFill>
        </a:fill>
      </a:tcStyle>
    </a:wholeTbl>
    <a:band2H>
      <a:tcTxStyle b="def" i="def"/>
      <a:tcStyle>
        <a:tcBdr/>
        <a:fill>
          <a:solidFill>
            <a:srgbClr val="E8F0E7"/>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91" name="Shape 91"/>
          <p:cNvSpPr/>
          <p:nvPr>
            <p:ph type="sldImg"/>
          </p:nvPr>
        </p:nvSpPr>
        <p:spPr>
          <a:xfrm>
            <a:off x="1143000" y="685800"/>
            <a:ext cx="4572000" cy="3429000"/>
          </a:xfrm>
          <a:prstGeom prst="rect">
            <a:avLst/>
          </a:prstGeom>
        </p:spPr>
        <p:txBody>
          <a:bodyPr/>
          <a:lstStyle/>
          <a:p>
            <a:pPr/>
          </a:p>
        </p:txBody>
      </p:sp>
      <p:sp>
        <p:nvSpPr>
          <p:cNvPr id="92" name="Shape 9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sz="1200">
        <a:latin typeface="+mn-lt"/>
        <a:ea typeface="+mn-ea"/>
        <a:cs typeface="+mn-cs"/>
        <a:sym typeface="Aptos"/>
      </a:defRPr>
    </a:lvl1pPr>
    <a:lvl2pPr indent="228600" latinLnBrk="0">
      <a:defRPr sz="1200">
        <a:latin typeface="+mn-lt"/>
        <a:ea typeface="+mn-ea"/>
        <a:cs typeface="+mn-cs"/>
        <a:sym typeface="Aptos"/>
      </a:defRPr>
    </a:lvl2pPr>
    <a:lvl3pPr indent="457200" latinLnBrk="0">
      <a:defRPr sz="1200">
        <a:latin typeface="+mn-lt"/>
        <a:ea typeface="+mn-ea"/>
        <a:cs typeface="+mn-cs"/>
        <a:sym typeface="Aptos"/>
      </a:defRPr>
    </a:lvl3pPr>
    <a:lvl4pPr indent="685800" latinLnBrk="0">
      <a:defRPr sz="1200">
        <a:latin typeface="+mn-lt"/>
        <a:ea typeface="+mn-ea"/>
        <a:cs typeface="+mn-cs"/>
        <a:sym typeface="Aptos"/>
      </a:defRPr>
    </a:lvl4pPr>
    <a:lvl5pPr indent="914400" latinLnBrk="0">
      <a:defRPr sz="1200">
        <a:latin typeface="+mn-lt"/>
        <a:ea typeface="+mn-ea"/>
        <a:cs typeface="+mn-cs"/>
        <a:sym typeface="Aptos"/>
      </a:defRPr>
    </a:lvl5pPr>
    <a:lvl6pPr indent="1143000" latinLnBrk="0">
      <a:defRPr sz="1200">
        <a:latin typeface="+mn-lt"/>
        <a:ea typeface="+mn-ea"/>
        <a:cs typeface="+mn-cs"/>
        <a:sym typeface="Aptos"/>
      </a:defRPr>
    </a:lvl6pPr>
    <a:lvl7pPr indent="1371600" latinLnBrk="0">
      <a:defRPr sz="1200">
        <a:latin typeface="+mn-lt"/>
        <a:ea typeface="+mn-ea"/>
        <a:cs typeface="+mn-cs"/>
        <a:sym typeface="Aptos"/>
      </a:defRPr>
    </a:lvl7pPr>
    <a:lvl8pPr indent="1600200" latinLnBrk="0">
      <a:defRPr sz="1200">
        <a:latin typeface="+mn-lt"/>
        <a:ea typeface="+mn-ea"/>
        <a:cs typeface="+mn-cs"/>
        <a:sym typeface="Aptos"/>
      </a:defRPr>
    </a:lvl8pPr>
    <a:lvl9pPr indent="1828800" latinLnBrk="0">
      <a:defRPr sz="1200">
        <a:latin typeface="+mn-lt"/>
        <a:ea typeface="+mn-ea"/>
        <a:cs typeface="+mn-cs"/>
        <a:sym typeface="Aptos"/>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Slide">
    <p:spTree>
      <p:nvGrpSpPr>
        <p:cNvPr id="1" name=""/>
        <p:cNvGrpSpPr/>
        <p:nvPr/>
      </p:nvGrpSpPr>
      <p:grpSpPr>
        <a:xfrm>
          <a:off x="0" y="0"/>
          <a:ext cx="0" cy="0"/>
          <a:chOff x="0" y="0"/>
          <a:chExt cx="0" cy="0"/>
        </a:xfrm>
      </p:grpSpPr>
      <p:sp>
        <p:nvSpPr>
          <p:cNvPr id="11" name="Title Text"/>
          <p:cNvSpPr txBox="1"/>
          <p:nvPr>
            <p:ph type="title"/>
          </p:nvPr>
        </p:nvSpPr>
        <p:spPr>
          <a:xfrm>
            <a:off x="1524000" y="1122362"/>
            <a:ext cx="9144000" cy="2387601"/>
          </a:xfrm>
          <a:prstGeom prst="rect">
            <a:avLst/>
          </a:prstGeom>
        </p:spPr>
        <p:txBody>
          <a:bodyPr anchor="b"/>
          <a:lstStyle>
            <a:lvl1pPr algn="ctr">
              <a:defRPr sz="6000"/>
            </a:lvl1pPr>
          </a:lstStyle>
          <a:p>
            <a:pPr/>
            <a:r>
              <a:t>Title Text</a:t>
            </a:r>
          </a:p>
        </p:txBody>
      </p:sp>
      <p:sp>
        <p:nvSpPr>
          <p:cNvPr id="12" name="Body Level One…"/>
          <p:cNvSpPr txBox="1"/>
          <p:nvPr>
            <p:ph type="body" sz="quarter" idx="1"/>
          </p:nvPr>
        </p:nvSpPr>
        <p:spPr>
          <a:xfrm>
            <a:off x="1524000" y="3602037"/>
            <a:ext cx="9144000" cy="1655766"/>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Section Header">
    <p:spTree>
      <p:nvGrpSpPr>
        <p:cNvPr id="1" name=""/>
        <p:cNvGrpSpPr/>
        <p:nvPr/>
      </p:nvGrpSpPr>
      <p:grpSpPr>
        <a:xfrm>
          <a:off x="0" y="0"/>
          <a:ext cx="0" cy="0"/>
          <a:chOff x="0" y="0"/>
          <a:chExt cx="0" cy="0"/>
        </a:xfrm>
      </p:grpSpPr>
      <p:sp>
        <p:nvSpPr>
          <p:cNvPr id="29" name="Title Text"/>
          <p:cNvSpPr txBox="1"/>
          <p:nvPr>
            <p:ph type="title"/>
          </p:nvPr>
        </p:nvSpPr>
        <p:spPr>
          <a:xfrm>
            <a:off x="831850" y="1709738"/>
            <a:ext cx="10515600" cy="2852737"/>
          </a:xfrm>
          <a:prstGeom prst="rect">
            <a:avLst/>
          </a:prstGeom>
        </p:spPr>
        <p:txBody>
          <a:bodyPr anchor="b"/>
          <a:lstStyle>
            <a:lvl1pPr>
              <a:defRPr sz="6000"/>
            </a:lvl1pPr>
          </a:lstStyle>
          <a:p>
            <a:pPr/>
            <a:r>
              <a:t>Title Text</a:t>
            </a:r>
          </a:p>
        </p:txBody>
      </p:sp>
      <p:sp>
        <p:nvSpPr>
          <p:cNvPr id="30" name="Body Level One…"/>
          <p:cNvSpPr txBox="1"/>
          <p:nvPr>
            <p:ph type="body" sz="quarter" idx="1"/>
          </p:nvPr>
        </p:nvSpPr>
        <p:spPr>
          <a:xfrm>
            <a:off x="831850" y="4589462"/>
            <a:ext cx="10515600" cy="1500191"/>
          </a:xfrm>
          <a:prstGeom prst="rect">
            <a:avLst/>
          </a:prstGeom>
        </p:spPr>
        <p:txBody>
          <a:bodyPr/>
          <a:lstStyle>
            <a:lvl1pPr marL="0" indent="0">
              <a:buSzTx/>
              <a:buFontTx/>
              <a:buNone/>
              <a:defRPr sz="2400">
                <a:solidFill>
                  <a:srgbClr val="757575"/>
                </a:solidFill>
              </a:defRPr>
            </a:lvl1pPr>
            <a:lvl2pPr marL="0" indent="0">
              <a:buSzTx/>
              <a:buFontTx/>
              <a:buNone/>
              <a:defRPr sz="2400">
                <a:solidFill>
                  <a:srgbClr val="757575"/>
                </a:solidFill>
              </a:defRPr>
            </a:lvl2pPr>
            <a:lvl3pPr marL="0" indent="0">
              <a:buSzTx/>
              <a:buFontTx/>
              <a:buNone/>
              <a:defRPr sz="2400">
                <a:solidFill>
                  <a:srgbClr val="757575"/>
                </a:solidFill>
              </a:defRPr>
            </a:lvl3pPr>
            <a:lvl4pPr marL="0" indent="0">
              <a:buSzTx/>
              <a:buFontTx/>
              <a:buNone/>
              <a:defRPr sz="2400">
                <a:solidFill>
                  <a:srgbClr val="757575"/>
                </a:solidFill>
              </a:defRPr>
            </a:lvl4pPr>
            <a:lvl5pPr marL="0" indent="0">
              <a:buSzTx/>
              <a:buFontTx/>
              <a:buNone/>
              <a:defRPr sz="2400">
                <a:solidFill>
                  <a:srgbClr val="757575"/>
                </a:solidFill>
              </a:defRPr>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wo Content">
    <p:spTree>
      <p:nvGrpSpPr>
        <p:cNvPr id="1" name=""/>
        <p:cNvGrpSpPr/>
        <p:nvPr/>
      </p:nvGrpSpPr>
      <p:grpSpPr>
        <a:xfrm>
          <a:off x="0" y="0"/>
          <a:ext cx="0" cy="0"/>
          <a:chOff x="0" y="0"/>
          <a:chExt cx="0" cy="0"/>
        </a:xfrm>
      </p:grpSpPr>
      <p:sp>
        <p:nvSpPr>
          <p:cNvPr id="38" name="Title Text"/>
          <p:cNvSpPr txBox="1"/>
          <p:nvPr>
            <p:ph type="title"/>
          </p:nvPr>
        </p:nvSpPr>
        <p:spPr>
          <a:prstGeom prst="rect">
            <a:avLst/>
          </a:prstGeom>
        </p:spPr>
        <p:txBody>
          <a:bodyPr/>
          <a:lstStyle/>
          <a:p>
            <a:pPr/>
            <a:r>
              <a:t>Title Text</a:t>
            </a:r>
          </a:p>
        </p:txBody>
      </p:sp>
      <p:sp>
        <p:nvSpPr>
          <p:cNvPr id="39" name="Body Level One…"/>
          <p:cNvSpPr txBox="1"/>
          <p:nvPr>
            <p:ph type="body" sz="half" idx="1"/>
          </p:nvPr>
        </p:nvSpPr>
        <p:spPr>
          <a:xfrm>
            <a:off x="838200" y="1825625"/>
            <a:ext cx="5181600" cy="4351338"/>
          </a:xfrm>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4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mparison">
    <p:spTree>
      <p:nvGrpSpPr>
        <p:cNvPr id="1" name=""/>
        <p:cNvGrpSpPr/>
        <p:nvPr/>
      </p:nvGrpSpPr>
      <p:grpSpPr>
        <a:xfrm>
          <a:off x="0" y="0"/>
          <a:ext cx="0" cy="0"/>
          <a:chOff x="0" y="0"/>
          <a:chExt cx="0" cy="0"/>
        </a:xfrm>
      </p:grpSpPr>
      <p:sp>
        <p:nvSpPr>
          <p:cNvPr id="47" name="Title Text"/>
          <p:cNvSpPr txBox="1"/>
          <p:nvPr>
            <p:ph type="title"/>
          </p:nvPr>
        </p:nvSpPr>
        <p:spPr>
          <a:xfrm>
            <a:off x="839787" y="365125"/>
            <a:ext cx="10515601" cy="1325563"/>
          </a:xfrm>
          <a:prstGeom prst="rect">
            <a:avLst/>
          </a:prstGeom>
        </p:spPr>
        <p:txBody>
          <a:bodyPr/>
          <a:lstStyle/>
          <a:p>
            <a:pPr/>
            <a:r>
              <a:t>Title Text</a:t>
            </a:r>
          </a:p>
        </p:txBody>
      </p:sp>
      <p:sp>
        <p:nvSpPr>
          <p:cNvPr id="48" name="Body Level One…"/>
          <p:cNvSpPr txBox="1"/>
          <p:nvPr>
            <p:ph type="body" sz="quarter" idx="1"/>
          </p:nvPr>
        </p:nvSpPr>
        <p:spPr>
          <a:xfrm>
            <a:off x="839787" y="1681163"/>
            <a:ext cx="5157790" cy="823916"/>
          </a:xfrm>
          <a:prstGeom prst="rect">
            <a:avLst/>
          </a:prstGeom>
        </p:spPr>
        <p:txBody>
          <a:bodyPr anchor="b"/>
          <a:lstStyle>
            <a:lvl1pPr marL="0" indent="0">
              <a:buSzTx/>
              <a:buFontTx/>
              <a:buNone/>
              <a:defRPr b="1" sz="2400"/>
            </a:lvl1pPr>
            <a:lvl2pPr marL="0" indent="0">
              <a:buSzTx/>
              <a:buFontTx/>
              <a:buNone/>
              <a:defRPr b="1" sz="2400"/>
            </a:lvl2pPr>
            <a:lvl3pPr marL="0" indent="0">
              <a:buSzTx/>
              <a:buFontTx/>
              <a:buNone/>
              <a:defRPr b="1" sz="2400"/>
            </a:lvl3pPr>
            <a:lvl4pPr marL="0" indent="0">
              <a:buSzTx/>
              <a:buFontTx/>
              <a:buNone/>
              <a:defRPr b="1" sz="2400"/>
            </a:lvl4pPr>
            <a:lvl5pPr marL="0" indent="0">
              <a:buSzTx/>
              <a:buFontTx/>
              <a:buNone/>
              <a:defRPr b="1" sz="2400"/>
            </a:lvl5pPr>
          </a:lstStyle>
          <a:p>
            <a:pPr/>
            <a:r>
              <a:t>Body Level One</a:t>
            </a:r>
          </a:p>
          <a:p>
            <a:pPr lvl="1"/>
            <a:r>
              <a:t>Body Level Two</a:t>
            </a:r>
          </a:p>
          <a:p>
            <a:pPr lvl="2"/>
            <a:r>
              <a:t>Body Level Three</a:t>
            </a:r>
          </a:p>
          <a:p>
            <a:pPr lvl="3"/>
            <a:r>
              <a:t>Body Level Four</a:t>
            </a:r>
          </a:p>
          <a:p>
            <a:pPr lvl="4"/>
            <a:r>
              <a:t>Body Level Five</a:t>
            </a:r>
          </a:p>
        </p:txBody>
      </p:sp>
      <p:sp>
        <p:nvSpPr>
          <p:cNvPr id="49" name="Text Placeholder 4"/>
          <p:cNvSpPr/>
          <p:nvPr>
            <p:ph type="body" sz="quarter" idx="21"/>
          </p:nvPr>
        </p:nvSpPr>
        <p:spPr>
          <a:xfrm>
            <a:off x="6172200" y="1681163"/>
            <a:ext cx="5183188" cy="823914"/>
          </a:xfrm>
          <a:prstGeom prst="rect">
            <a:avLst/>
          </a:prstGeom>
        </p:spPr>
        <p:txBody>
          <a:bodyPr anchor="b"/>
          <a:lstStyle/>
          <a:p>
            <a:pPr/>
          </a:p>
        </p:txBody>
      </p:sp>
      <p:sp>
        <p:nvSpPr>
          <p:cNvPr id="5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57" name="Title Text"/>
          <p:cNvSpPr txBox="1"/>
          <p:nvPr>
            <p:ph type="title"/>
          </p:nvPr>
        </p:nvSpPr>
        <p:spPr>
          <a:prstGeom prst="rect">
            <a:avLst/>
          </a:prstGeom>
        </p:spPr>
        <p:txBody>
          <a:bodyPr/>
          <a:lstStyle/>
          <a:p>
            <a:pPr/>
            <a:r>
              <a:t>Title Text</a:t>
            </a:r>
          </a:p>
        </p:txBody>
      </p:sp>
      <p:sp>
        <p:nvSpPr>
          <p:cNvPr id="5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6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Content with Caption">
    <p:spTree>
      <p:nvGrpSpPr>
        <p:cNvPr id="1" name=""/>
        <p:cNvGrpSpPr/>
        <p:nvPr/>
      </p:nvGrpSpPr>
      <p:grpSpPr>
        <a:xfrm>
          <a:off x="0" y="0"/>
          <a:ext cx="0" cy="0"/>
          <a:chOff x="0" y="0"/>
          <a:chExt cx="0" cy="0"/>
        </a:xfrm>
      </p:grpSpPr>
      <p:sp>
        <p:nvSpPr>
          <p:cNvPr id="7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73" name="Body Level One…"/>
          <p:cNvSpPr txBox="1"/>
          <p:nvPr>
            <p:ph type="body" sz="half" idx="1"/>
          </p:nvPr>
        </p:nvSpPr>
        <p:spPr>
          <a:xfrm>
            <a:off x="5183187" y="987425"/>
            <a:ext cx="6172204"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pPr/>
            <a:r>
              <a:t>Body Level One</a:t>
            </a:r>
          </a:p>
          <a:p>
            <a:pPr lvl="1"/>
            <a:r>
              <a:t>Body Level Two</a:t>
            </a:r>
          </a:p>
          <a:p>
            <a:pPr lvl="2"/>
            <a:r>
              <a:t>Body Level Three</a:t>
            </a:r>
          </a:p>
          <a:p>
            <a:pPr lvl="3"/>
            <a:r>
              <a:t>Body Level Four</a:t>
            </a:r>
          </a:p>
          <a:p>
            <a:pPr lvl="4"/>
            <a:r>
              <a:t>Body Level Five</a:t>
            </a:r>
          </a:p>
        </p:txBody>
      </p:sp>
      <p:sp>
        <p:nvSpPr>
          <p:cNvPr id="74" name="Text Placeholder 3"/>
          <p:cNvSpPr/>
          <p:nvPr>
            <p:ph type="body" sz="quarter" idx="21"/>
          </p:nvPr>
        </p:nvSpPr>
        <p:spPr>
          <a:xfrm>
            <a:off x="839785" y="2057400"/>
            <a:ext cx="3932244" cy="3811588"/>
          </a:xfrm>
          <a:prstGeom prst="rect">
            <a:avLst/>
          </a:prstGeom>
        </p:spPr>
        <p:txBody>
          <a:bodyPr/>
          <a:lstStyle/>
          <a:p>
            <a:pPr/>
          </a:p>
        </p:txBody>
      </p:sp>
      <p:sp>
        <p:nvSpPr>
          <p:cNvPr id="7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icture with Caption">
    <p:spTree>
      <p:nvGrpSpPr>
        <p:cNvPr id="1" name=""/>
        <p:cNvGrpSpPr/>
        <p:nvPr/>
      </p:nvGrpSpPr>
      <p:grpSpPr>
        <a:xfrm>
          <a:off x="0" y="0"/>
          <a:ext cx="0" cy="0"/>
          <a:chOff x="0" y="0"/>
          <a:chExt cx="0" cy="0"/>
        </a:xfrm>
      </p:grpSpPr>
      <p:sp>
        <p:nvSpPr>
          <p:cNvPr id="82" name="Title Text"/>
          <p:cNvSpPr txBox="1"/>
          <p:nvPr>
            <p:ph type="title"/>
          </p:nvPr>
        </p:nvSpPr>
        <p:spPr>
          <a:xfrm>
            <a:off x="839787" y="457200"/>
            <a:ext cx="3932240" cy="1600200"/>
          </a:xfrm>
          <a:prstGeom prst="rect">
            <a:avLst/>
          </a:prstGeom>
        </p:spPr>
        <p:txBody>
          <a:bodyPr anchor="b"/>
          <a:lstStyle>
            <a:lvl1pPr>
              <a:defRPr sz="3200"/>
            </a:lvl1pPr>
          </a:lstStyle>
          <a:p>
            <a:pPr/>
            <a:r>
              <a:t>Title Text</a:t>
            </a:r>
          </a:p>
        </p:txBody>
      </p:sp>
      <p:sp>
        <p:nvSpPr>
          <p:cNvPr id="83" name="Picture Placeholder 2"/>
          <p:cNvSpPr/>
          <p:nvPr>
            <p:ph type="pic" sz="half" idx="21"/>
          </p:nvPr>
        </p:nvSpPr>
        <p:spPr>
          <a:xfrm>
            <a:off x="5183187" y="987425"/>
            <a:ext cx="6172204" cy="4873625"/>
          </a:xfrm>
          <a:prstGeom prst="rect">
            <a:avLst/>
          </a:prstGeom>
        </p:spPr>
        <p:txBody>
          <a:bodyPr lIns="91439" tIns="45719" rIns="91439" bIns="45719">
            <a:noAutofit/>
          </a:bodyPr>
          <a:lstStyle/>
          <a:p>
            <a:pPr/>
          </a:p>
        </p:txBody>
      </p:sp>
      <p:sp>
        <p:nvSpPr>
          <p:cNvPr id="84" name="Body Level One…"/>
          <p:cNvSpPr txBox="1"/>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pPr/>
            <a:r>
              <a:t>Body Level One</a:t>
            </a:r>
          </a:p>
          <a:p>
            <a:pPr lvl="1"/>
            <a:r>
              <a:t>Body Level Two</a:t>
            </a:r>
          </a:p>
          <a:p>
            <a:pPr lvl="2"/>
            <a:r>
              <a:t>Body Level Three</a:t>
            </a:r>
          </a:p>
          <a:p>
            <a:pPr lvl="3"/>
            <a:r>
              <a:t>Body Level Four</a:t>
            </a:r>
          </a:p>
          <a:p>
            <a:pPr lvl="4"/>
            <a:r>
              <a:t>Body Level Five</a:t>
            </a:r>
          </a:p>
        </p:txBody>
      </p:sp>
      <p:sp>
        <p:nvSpPr>
          <p:cNvPr id="8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chor="ctr">
            <a:normAutofit fontScale="100000" lnSpcReduction="0"/>
          </a:bodyPr>
          <a:lstStyle/>
          <a:p>
            <a:pPr/>
            <a:r>
              <a:t>Title Text</a:t>
            </a:r>
          </a:p>
        </p:txBody>
      </p:sp>
      <p:sp>
        <p:nvSpPr>
          <p:cNvPr id="3" name="Body Level One…"/>
          <p:cNvSpPr txBox="1"/>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11080150" y="6404294"/>
            <a:ext cx="273652" cy="269237"/>
          </a:xfrm>
          <a:prstGeom prst="rect">
            <a:avLst/>
          </a:prstGeom>
          <a:ln w="12700">
            <a:miter lim="400000"/>
          </a:ln>
        </p:spPr>
        <p:txBody>
          <a:bodyPr wrap="none" lIns="45718" tIns="45718" rIns="45718" bIns="45718" anchor="ctr">
            <a:spAutoFit/>
          </a:bodyPr>
          <a:lstStyle>
            <a:lvl1pPr algn="r">
              <a:defRPr sz="1200">
                <a:solidFill>
                  <a:srgbClr val="757575"/>
                </a:solidFill>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Lst>
  <p:transition xmlns:p14="http://schemas.microsoft.com/office/powerpoint/2010/main" spd="med" advClick="1"/>
  <p:txStyles>
    <p:titleStyle>
      <a:lvl1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1pPr>
      <a:lvl2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2pPr>
      <a:lvl3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3pPr>
      <a:lvl4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4pPr>
      <a:lvl5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5pPr>
      <a:lvl6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6pPr>
      <a:lvl7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7pPr>
      <a:lvl8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8pPr>
      <a:lvl9pPr marL="0" marR="0" indent="0" algn="l" defTabSz="914400" rtl="0" latinLnBrk="0">
        <a:lnSpc>
          <a:spcPct val="90000"/>
        </a:lnSpc>
        <a:spcBef>
          <a:spcPts val="0"/>
        </a:spcBef>
        <a:spcAft>
          <a:spcPts val="0"/>
        </a:spcAft>
        <a:buClrTx/>
        <a:buSzTx/>
        <a:buFontTx/>
        <a:buNone/>
        <a:tabLst/>
        <a:defRPr b="0" baseline="0" cap="none" i="0" spc="0" strike="noStrike" sz="4400" u="none">
          <a:solidFill>
            <a:srgbClr val="000000"/>
          </a:solidFill>
          <a:uFillTx/>
          <a:latin typeface="Aptos Display"/>
          <a:ea typeface="Aptos Display"/>
          <a:cs typeface="Aptos Display"/>
          <a:sym typeface="Aptos Display"/>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1pPr>
      <a:lvl2pPr marL="723900" marR="0" indent="-2667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2pPr>
      <a:lvl3pPr marL="1234438" marR="0" indent="-320038"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3pPr>
      <a:lvl4pPr marL="1727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4pPr>
      <a:lvl5pPr marL="21844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5pPr>
      <a:lvl6pPr marL="26416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6pPr>
      <a:lvl7pPr marL="30988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7pPr>
      <a:lvl8pPr marL="35560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8pPr>
      <a:lvl9pPr marL="4013200" marR="0" indent="-355600" algn="l" defTabSz="914400" rtl="0" latinLnBrk="0">
        <a:lnSpc>
          <a:spcPct val="90000"/>
        </a:lnSpc>
        <a:spcBef>
          <a:spcPts val="1000"/>
        </a:spcBef>
        <a:spcAft>
          <a:spcPts val="0"/>
        </a:spcAft>
        <a:buClrTx/>
        <a:buSzPct val="100000"/>
        <a:buFont typeface="Arial"/>
        <a:buChar char="•"/>
        <a:tabLst/>
        <a:defRPr b="0" baseline="0" cap="none" i="0" spc="0" strike="noStrike" sz="2800" u="none">
          <a:solidFill>
            <a:srgbClr val="000000"/>
          </a:solidFill>
          <a:uFillTx/>
          <a:latin typeface="+mn-lt"/>
          <a:ea typeface="+mn-ea"/>
          <a:cs typeface="+mn-cs"/>
          <a:sym typeface="Aptos"/>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1pPr>
      <a:lvl2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2pPr>
      <a:lvl3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3pPr>
      <a:lvl4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4pPr>
      <a:lvl5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5pPr>
      <a:lvl6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6pPr>
      <a:lvl7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7pPr>
      <a:lvl8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8pPr>
      <a:lvl9pPr marL="0" marR="0" indent="0" algn="r" defTabSz="914400" rtl="0" latinLnBrk="0">
        <a:lnSpc>
          <a:spcPct val="100000"/>
        </a:lnSpc>
        <a:spcBef>
          <a:spcPts val="0"/>
        </a:spcBef>
        <a:spcAft>
          <a:spcPts val="0"/>
        </a:spcAft>
        <a:buClrTx/>
        <a:buSzTx/>
        <a:buFontTx/>
        <a:buNone/>
        <a:tabLst/>
        <a:defRPr b="0" baseline="0" cap="none" i="0" spc="0" strike="noStrike" sz="1200" u="none">
          <a:solidFill>
            <a:schemeClr val="tx1"/>
          </a:solidFill>
          <a:uFillTx/>
          <a:latin typeface="+mn-lt"/>
          <a:ea typeface="+mn-ea"/>
          <a:cs typeface="+mn-cs"/>
          <a:sym typeface="Apto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1.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9.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4" name="Picture 4" descr="Picture 4"/>
          <p:cNvPicPr>
            <a:picLocks noChangeAspect="1"/>
          </p:cNvPicPr>
          <p:nvPr/>
        </p:nvPicPr>
        <p:blipFill>
          <a:blip r:embed="rId2">
            <a:extLst/>
          </a:blip>
          <a:stretch>
            <a:fillRect/>
          </a:stretch>
        </p:blipFill>
        <p:spPr>
          <a:xfrm>
            <a:off x="0" y="177005"/>
            <a:ext cx="12192000" cy="6858001"/>
          </a:xfrm>
          <a:prstGeom prst="rect">
            <a:avLst/>
          </a:prstGeom>
          <a:ln w="12700">
            <a:miter lim="400000"/>
          </a:ln>
        </p:spPr>
      </p:pic>
      <p:sp>
        <p:nvSpPr>
          <p:cNvPr id="95" name="Title 1"/>
          <p:cNvSpPr txBox="1"/>
          <p:nvPr>
            <p:ph type="ctrTitle"/>
          </p:nvPr>
        </p:nvSpPr>
        <p:spPr>
          <a:xfrm>
            <a:off x="1524000" y="1122362"/>
            <a:ext cx="9144000" cy="1891771"/>
          </a:xfrm>
          <a:prstGeom prst="rect">
            <a:avLst/>
          </a:prstGeom>
        </p:spPr>
        <p:txBody>
          <a:bodyPr anchor="t"/>
          <a:lstStyle/>
          <a:p>
            <a:pPr algn="l" defTabSz="886966">
              <a:defRPr sz="3600">
                <a:solidFill>
                  <a:srgbClr val="4DA1AF"/>
                </a:solidFill>
                <a:latin typeface="Futura Bold"/>
                <a:ea typeface="Futura Bold"/>
                <a:cs typeface="Futura Bold"/>
                <a:sym typeface="Futura Bold"/>
              </a:defRPr>
            </a:pPr>
            <a:r>
              <a:t>Lección 17</a:t>
            </a:r>
            <a:br/>
            <a:r>
              <a:rPr cap="all">
                <a:solidFill>
                  <a:srgbClr val="C8334A"/>
                </a:solidFill>
              </a:rPr>
              <a:t>GARANTÍA TOTAL </a:t>
            </a:r>
            <a:br>
              <a:rPr cap="all">
                <a:solidFill>
                  <a:srgbClr val="C8334A"/>
                </a:solidFill>
              </a:rPr>
            </a:br>
            <a:r>
              <a:rPr sz="1800">
                <a:solidFill>
                  <a:srgbClr val="0D0D0D"/>
                </a:solidFill>
              </a:rPr>
              <a:t>Hebreos 6.9-20</a:t>
            </a:r>
          </a:p>
        </p:txBody>
      </p:sp>
      <p:sp>
        <p:nvSpPr>
          <p:cNvPr id="96" name="Subtitle 2"/>
          <p:cNvSpPr txBox="1"/>
          <p:nvPr>
            <p:ph type="subTitle" sz="quarter" idx="1"/>
          </p:nvPr>
        </p:nvSpPr>
        <p:spPr>
          <a:xfrm>
            <a:off x="1524000" y="3014133"/>
            <a:ext cx="7472854" cy="2063478"/>
          </a:xfrm>
          <a:prstGeom prst="rect">
            <a:avLst/>
          </a:prstGeom>
        </p:spPr>
        <p:txBody>
          <a:bodyPr/>
          <a:lstStyle/>
          <a:p>
            <a:pPr algn="l">
              <a:defRPr sz="2000">
                <a:latin typeface="Times New Roman"/>
                <a:ea typeface="Times New Roman"/>
                <a:cs typeface="Times New Roman"/>
                <a:sym typeface="Times New Roman"/>
              </a:defRPr>
            </a:pPr>
            <a:r>
              <a:t>«Esta esperanza mantiene firme y segura nuestra alma, igual que el ancla mantiene firme al barco. Es una esperanza que ha penetrado hasta detrás del velo en el templo celestial, donde antes entró Jesús para abrirnos camino, llegando así a ser Sumo sacerdote para siempre, de la misma clase que Melquisedec».</a:t>
            </a:r>
          </a:p>
          <a:p>
            <a:pPr algn="r">
              <a:defRPr sz="2000">
                <a:latin typeface="Times New Roman"/>
                <a:ea typeface="Times New Roman"/>
                <a:cs typeface="Times New Roman"/>
                <a:sym typeface="Times New Roman"/>
              </a:defRPr>
            </a:pPr>
            <a:r>
              <a:t>Hebreos 6.19-20</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4" name="Picture 5" descr="Picture 5"/>
          <p:cNvPicPr>
            <a:picLocks noChangeAspect="1"/>
          </p:cNvPicPr>
          <p:nvPr/>
        </p:nvPicPr>
        <p:blipFill>
          <a:blip r:embed="rId2">
            <a:extLst/>
          </a:blip>
          <a:srcRect l="0" t="0" r="0" b="19"/>
          <a:stretch>
            <a:fillRect/>
          </a:stretch>
        </p:blipFill>
        <p:spPr>
          <a:xfrm>
            <a:off x="17" y="1278"/>
            <a:ext cx="12191984" cy="6855443"/>
          </a:xfrm>
          <a:prstGeom prst="rect">
            <a:avLst/>
          </a:prstGeom>
          <a:ln w="12700">
            <a:miter lim="400000"/>
          </a:ln>
        </p:spPr>
      </p:pic>
      <p:sp>
        <p:nvSpPr>
          <p:cNvPr id="135" name="Content Placeholder 7"/>
          <p:cNvSpPr txBox="1"/>
          <p:nvPr>
            <p:ph type="body" idx="1"/>
          </p:nvPr>
        </p:nvSpPr>
        <p:spPr>
          <a:xfrm>
            <a:off x="838200" y="2028823"/>
            <a:ext cx="10515600" cy="4676781"/>
          </a:xfrm>
          <a:prstGeom prst="rect">
            <a:avLst/>
          </a:prstGeom>
        </p:spPr>
        <p:txBody>
          <a:bodyPr anchor="ctr"/>
          <a:lstStyle>
            <a:lvl1pPr>
              <a:defRPr>
                <a:latin typeface="Times New Roman"/>
                <a:ea typeface="Times New Roman"/>
                <a:cs typeface="Times New Roman"/>
                <a:sym typeface="Times New Roman"/>
              </a:defRPr>
            </a:lvl1pPr>
          </a:lstStyle>
          <a:p>
            <a:pPr/>
            <a:r>
              <a:t>La lección de hoy nos presenta, por contraste, el carácter de Dios y el nuestro. Los destinatarios de la carta a los hebreos, específicamente en los versículos que nos ocupan, pudieron enfrentar ambivalencias e intermitencias respecto a su fe en Cristo y la clase de compromiso que conllevaba. No obstante, el autor del escrito les exhorta con palabras de estímulo y ánimo a proseguir y perseverar para heredar las promesas divinas. Para esto acude a Abraham como el ejemplo por excelencia de ambas cosas: perseverancia y cumplimiento de la promesa por parte de Dios. </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37" name="Picture 5" descr="Picture 5"/>
          <p:cNvPicPr>
            <a:picLocks noChangeAspect="1"/>
          </p:cNvPicPr>
          <p:nvPr/>
        </p:nvPicPr>
        <p:blipFill>
          <a:blip r:embed="rId2">
            <a:extLst/>
          </a:blip>
          <a:srcRect l="0" t="0" r="0" b="19"/>
          <a:stretch>
            <a:fillRect/>
          </a:stretch>
        </p:blipFill>
        <p:spPr>
          <a:xfrm>
            <a:off x="17" y="1278"/>
            <a:ext cx="12191984" cy="6855443"/>
          </a:xfrm>
          <a:prstGeom prst="rect">
            <a:avLst/>
          </a:prstGeom>
          <a:ln w="12700">
            <a:miter lim="400000"/>
          </a:ln>
        </p:spPr>
      </p:pic>
      <p:sp>
        <p:nvSpPr>
          <p:cNvPr id="138" name="Content Placeholder 7"/>
          <p:cNvSpPr txBox="1"/>
          <p:nvPr>
            <p:ph type="body" idx="1"/>
          </p:nvPr>
        </p:nvSpPr>
        <p:spPr>
          <a:xfrm>
            <a:off x="838199" y="1797085"/>
            <a:ext cx="10515602" cy="4493897"/>
          </a:xfrm>
          <a:prstGeom prst="rect">
            <a:avLst/>
          </a:prstGeom>
        </p:spPr>
        <p:txBody>
          <a:bodyPr anchor="ctr"/>
          <a:lstStyle/>
          <a:p>
            <a:pPr>
              <a:defRPr sz="2500">
                <a:latin typeface="Times New Roman"/>
                <a:ea typeface="Times New Roman"/>
                <a:cs typeface="Times New Roman"/>
                <a:sym typeface="Times New Roman"/>
              </a:defRPr>
            </a:pPr>
            <a:r>
              <a:t>Respecto al carácter de Dios, este contrasta con lo humano, pues su Palabra y promesa son irrevocables. Estas se cumplirán en todas aquellas personas que creen, perseveran, tienen fe y anclan su vida en las promesas del Dios fiel y veraz. </a:t>
            </a:r>
          </a:p>
          <a:p>
            <a:pPr>
              <a:defRPr sz="2500">
                <a:latin typeface="Times New Roman"/>
                <a:ea typeface="Times New Roman"/>
                <a:cs typeface="Times New Roman"/>
                <a:sym typeface="Times New Roman"/>
              </a:defRPr>
            </a:pPr>
            <a:r>
              <a:t>Nuestra experiencia de fe cristiana vive en esos dos péndulos. Por un lado, podemos tener espacios de vida cuando el desánimo o alguna crisis de fe mengue nuestra militancia en la obra del Señor o en nuestra relación con él. Sin embargo, la fidelidad de nuestro Salvador, su palabra de amor y su promesa divina nos ancla nuevamente en el puerto seguro que es esperanza de la comunidad cristiana.</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40" name="Picture 2" descr="Picture 2"/>
          <p:cNvPicPr>
            <a:picLocks noChangeAspect="1"/>
          </p:cNvPicPr>
          <p:nvPr/>
        </p:nvPicPr>
        <p:blipFill>
          <a:blip r:embed="rId2">
            <a:extLst/>
          </a:blip>
          <a:srcRect l="0" t="0" r="0" b="19"/>
          <a:stretch>
            <a:fillRect/>
          </a:stretch>
        </p:blipFill>
        <p:spPr>
          <a:xfrm>
            <a:off x="17" y="1282"/>
            <a:ext cx="12191984" cy="6856718"/>
          </a:xfrm>
          <a:prstGeom prst="rect">
            <a:avLst/>
          </a:prstGeom>
          <a:ln w="12700">
            <a:miter lim="400000"/>
          </a:ln>
        </p:spPr>
      </p:pic>
      <p:sp>
        <p:nvSpPr>
          <p:cNvPr id="141" name="Content Placeholder 4"/>
          <p:cNvSpPr txBox="1"/>
          <p:nvPr>
            <p:ph type="body" idx="1"/>
          </p:nvPr>
        </p:nvSpPr>
        <p:spPr>
          <a:xfrm>
            <a:off x="838200" y="2000248"/>
            <a:ext cx="10515600" cy="3943354"/>
          </a:xfrm>
          <a:prstGeom prst="rect">
            <a:avLst/>
          </a:prstGeom>
        </p:spPr>
        <p:txBody>
          <a:bodyPr anchor="ctr"/>
          <a:lstStyle>
            <a:lvl1pPr marL="0" indent="0">
              <a:buSzTx/>
              <a:buNone/>
              <a:defRPr>
                <a:latin typeface="Times New Roman"/>
                <a:ea typeface="Times New Roman"/>
                <a:cs typeface="Times New Roman"/>
                <a:sym typeface="Times New Roman"/>
              </a:defRPr>
            </a:lvl1pPr>
          </a:lstStyle>
          <a:p>
            <a:pPr/>
            <a:r>
              <a:t>Señor que nos has dado acceso directo al Padre, ayúdanos a renovar nuestro compromiso de fe y afirmarnos en los frutos de nuestra conversión. Que nuestra vida esté anclada en la Palabra del Dios que cumple pactos y promesas. Amén. </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8" name="Picture 5" descr="Picture 5"/>
          <p:cNvPicPr>
            <a:picLocks noChangeAspect="1"/>
          </p:cNvPicPr>
          <p:nvPr/>
        </p:nvPicPr>
        <p:blipFill>
          <a:blip r:embed="rId2">
            <a:extLst/>
          </a:blip>
          <a:stretch>
            <a:fillRect/>
          </a:stretch>
        </p:blipFill>
        <p:spPr>
          <a:xfrm>
            <a:off x="0" y="0"/>
            <a:ext cx="12192000" cy="6858000"/>
          </a:xfrm>
          <a:prstGeom prst="rect">
            <a:avLst/>
          </a:prstGeom>
          <a:ln w="12700">
            <a:miter lim="400000"/>
          </a:ln>
        </p:spPr>
      </p:pic>
      <p:sp>
        <p:nvSpPr>
          <p:cNvPr id="99" name="Content Placeholder 7"/>
          <p:cNvSpPr txBox="1"/>
          <p:nvPr>
            <p:ph type="body" idx="1"/>
          </p:nvPr>
        </p:nvSpPr>
        <p:spPr>
          <a:xfrm>
            <a:off x="838199" y="1657017"/>
            <a:ext cx="10515601" cy="3929069"/>
          </a:xfrm>
          <a:prstGeom prst="rect">
            <a:avLst/>
          </a:prstGeom>
        </p:spPr>
        <p:txBody>
          <a:bodyPr anchor="ctr"/>
          <a:lstStyle/>
          <a:p>
            <a:pPr>
              <a:defRPr sz="2400">
                <a:latin typeface="Times New Roman"/>
                <a:ea typeface="Times New Roman"/>
                <a:cs typeface="Times New Roman"/>
                <a:sym typeface="Times New Roman"/>
              </a:defRPr>
            </a:pPr>
            <a:r>
              <a:t>Considerar la situación de los destinatarios de la carta y buscar los puntos en común con nosotros y nosotras como las personas destinatarias secundarias. </a:t>
            </a:r>
          </a:p>
          <a:p>
            <a:pPr>
              <a:defRPr sz="2400">
                <a:latin typeface="Times New Roman"/>
                <a:ea typeface="Times New Roman"/>
                <a:cs typeface="Times New Roman"/>
                <a:sym typeface="Times New Roman"/>
              </a:defRPr>
            </a:pPr>
            <a:r>
              <a:t>Entender el carácter de Dios en cuanto al concepto de juramento y su promesa divina basada en su Palabra.  </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1" name="Picture 13" descr="Picture 13"/>
          <p:cNvPicPr>
            <a:picLocks noChangeAspect="1"/>
          </p:cNvPicPr>
          <p:nvPr/>
        </p:nvPicPr>
        <p:blipFill>
          <a:blip r:embed="rId2">
            <a:extLst/>
          </a:blip>
          <a:stretch>
            <a:fillRect/>
          </a:stretch>
        </p:blipFill>
        <p:spPr>
          <a:xfrm>
            <a:off x="0" y="-3"/>
            <a:ext cx="12192000" cy="6858004"/>
          </a:xfrm>
          <a:prstGeom prst="rect">
            <a:avLst/>
          </a:prstGeom>
          <a:ln w="12700">
            <a:miter lim="400000"/>
          </a:ln>
        </p:spPr>
      </p:pic>
      <p:sp>
        <p:nvSpPr>
          <p:cNvPr id="102" name="Content Placeholder 15"/>
          <p:cNvSpPr txBox="1"/>
          <p:nvPr>
            <p:ph type="body" idx="1"/>
          </p:nvPr>
        </p:nvSpPr>
        <p:spPr>
          <a:xfrm>
            <a:off x="838200" y="2210454"/>
            <a:ext cx="10515600" cy="4117196"/>
          </a:xfrm>
          <a:prstGeom prst="rect">
            <a:avLst/>
          </a:prstGeom>
        </p:spPr>
        <p:txBody>
          <a:bodyPr anchor="ctr"/>
          <a:lstStyle/>
          <a:p>
            <a:pPr marL="0" indent="0">
              <a:buSzTx/>
              <a:buNone/>
              <a:defRPr b="1" sz="2400">
                <a:latin typeface="Times New Roman"/>
                <a:ea typeface="Times New Roman"/>
                <a:cs typeface="Times New Roman"/>
                <a:sym typeface="Times New Roman"/>
              </a:defRPr>
            </a:pPr>
            <a:r>
              <a:t>Juramento: </a:t>
            </a:r>
            <a:r>
              <a:rPr b="0"/>
              <a:t>Es la aseveración o afirmación más santa y solemne de la verdad en su divina palabra con el fin de que el pueblo confíe mucho más en sus promesas. </a:t>
            </a:r>
            <a:endParaRPr b="0"/>
          </a:p>
          <a:p>
            <a:pPr marL="0" indent="0">
              <a:buSzTx/>
              <a:buNone/>
              <a:defRPr b="1" sz="2400">
                <a:latin typeface="Times New Roman"/>
                <a:ea typeface="Times New Roman"/>
                <a:cs typeface="Times New Roman"/>
                <a:sym typeface="Times New Roman"/>
              </a:defRPr>
            </a:pPr>
          </a:p>
          <a:p>
            <a:pPr marL="0" indent="0">
              <a:buSzTx/>
              <a:buNone/>
              <a:defRPr b="1" sz="2400">
                <a:latin typeface="Times New Roman"/>
                <a:ea typeface="Times New Roman"/>
                <a:cs typeface="Times New Roman"/>
                <a:sym typeface="Times New Roman"/>
              </a:defRPr>
            </a:pPr>
            <a:r>
              <a:t>Esperanza: </a:t>
            </a:r>
            <a:r>
              <a:rPr b="0"/>
              <a:t>Confianza sin reservas en un Dios que mantiene y cumple sus promesas a su pueblo.</a:t>
            </a:r>
            <a:r>
              <a:rPr b="0"/>
              <a:t> </a:t>
            </a:r>
            <a:r>
              <a:rPr b="0"/>
              <a:t>	</a:t>
            </a:r>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05" name="Content Placeholder 10"/>
          <p:cNvSpPr txBox="1"/>
          <p:nvPr>
            <p:ph type="body" sz="half" idx="1"/>
          </p:nvPr>
        </p:nvSpPr>
        <p:spPr>
          <a:xfrm>
            <a:off x="838200" y="2204952"/>
            <a:ext cx="5181600" cy="4162432"/>
          </a:xfrm>
          <a:prstGeom prst="rect">
            <a:avLst/>
          </a:prstGeom>
        </p:spPr>
        <p:txBody>
          <a:bodyPr/>
          <a:lstStyle/>
          <a:p>
            <a:pPr marL="0" indent="0" defTabSz="868680">
              <a:spcBef>
                <a:spcPts val="900"/>
              </a:spcBef>
              <a:buSzTx/>
              <a:buNone/>
              <a:defRPr sz="2280">
                <a:latin typeface="Times New Roman"/>
                <a:ea typeface="Times New Roman"/>
                <a:cs typeface="Times New Roman"/>
                <a:sym typeface="Times New Roman"/>
              </a:defRPr>
            </a:pPr>
            <a:r>
              <a:t>RVR</a:t>
            </a:r>
          </a:p>
          <a:p>
            <a:pPr marL="0" indent="0" defTabSz="868680">
              <a:spcBef>
                <a:spcPts val="900"/>
              </a:spcBef>
              <a:buSzTx/>
              <a:buNone/>
              <a:defRPr sz="2280">
                <a:latin typeface="Times New Roman"/>
                <a:ea typeface="Times New Roman"/>
                <a:cs typeface="Times New Roman"/>
                <a:sym typeface="Times New Roman"/>
              </a:defRPr>
            </a:pPr>
          </a:p>
          <a:p>
            <a:pPr marL="0" indent="0" defTabSz="868680">
              <a:spcBef>
                <a:spcPts val="900"/>
              </a:spcBef>
              <a:buSzTx/>
              <a:buNone/>
              <a:defRPr sz="2280">
                <a:latin typeface="Times New Roman"/>
                <a:ea typeface="Times New Roman"/>
                <a:cs typeface="Times New Roman"/>
                <a:sym typeface="Times New Roman"/>
              </a:defRPr>
            </a:pPr>
            <a:r>
              <a:t>9 Pero en cuanto a vosotros, amados, estamos persuadidos de cosas mejores, pertenecientes a la salvación, aunque hablamos así, </a:t>
            </a:r>
          </a:p>
          <a:p>
            <a:pPr marL="0" indent="0" defTabSz="868680">
              <a:spcBef>
                <a:spcPts val="900"/>
              </a:spcBef>
              <a:buSzTx/>
              <a:buNone/>
              <a:defRPr sz="2280">
                <a:latin typeface="Times New Roman"/>
                <a:ea typeface="Times New Roman"/>
                <a:cs typeface="Times New Roman"/>
                <a:sym typeface="Times New Roman"/>
              </a:defRPr>
            </a:pPr>
          </a:p>
          <a:p>
            <a:pPr marL="0" indent="0" defTabSz="868680">
              <a:spcBef>
                <a:spcPts val="900"/>
              </a:spcBef>
              <a:buSzTx/>
              <a:buNone/>
              <a:defRPr sz="2280">
                <a:latin typeface="Times New Roman"/>
                <a:ea typeface="Times New Roman"/>
                <a:cs typeface="Times New Roman"/>
                <a:sym typeface="Times New Roman"/>
              </a:defRPr>
            </a:pPr>
            <a:r>
              <a:t>10 porque Dios no es injusto para olvidar vuestra obra y el trabajo de amor que habéis mostrado hacia su nombre, habiendo servido a los santos y sirviéndolos aún. </a:t>
            </a:r>
          </a:p>
        </p:txBody>
      </p:sp>
      <p:sp>
        <p:nvSpPr>
          <p:cNvPr id="106" name="Content Placeholder 11"/>
          <p:cNvSpPr txBox="1"/>
          <p:nvPr/>
        </p:nvSpPr>
        <p:spPr>
          <a:xfrm>
            <a:off x="6217918" y="2204952"/>
            <a:ext cx="5090165" cy="416243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00">
                <a:latin typeface="Times New Roman"/>
                <a:ea typeface="Times New Roman"/>
                <a:cs typeface="Times New Roman"/>
                <a:sym typeface="Times New Roman"/>
              </a:defRPr>
            </a:pPr>
            <a:r>
              <a:t>VP</a:t>
            </a:r>
            <a:endParaRPr sz="2600"/>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9  Pero aunque hablamos así, queridos hermanos, estamos seguros de que ustedes se encuentran en el primer caso, es decir, en camino de salvación. </a:t>
            </a:r>
          </a:p>
          <a:p>
            <a:pPr defTabSz="859536">
              <a:lnSpc>
                <a:spcPct val="90000"/>
              </a:lnSpc>
              <a:spcBef>
                <a:spcPts val="900"/>
              </a:spcBef>
              <a:defRPr sz="2200">
                <a:latin typeface="Times New Roman"/>
                <a:ea typeface="Times New Roman"/>
                <a:cs typeface="Times New Roman"/>
                <a:sym typeface="Times New Roman"/>
              </a:defRPr>
            </a:pPr>
          </a:p>
          <a:p>
            <a:pPr defTabSz="859536">
              <a:lnSpc>
                <a:spcPct val="90000"/>
              </a:lnSpc>
              <a:spcBef>
                <a:spcPts val="900"/>
              </a:spcBef>
              <a:defRPr sz="2200">
                <a:latin typeface="Times New Roman"/>
                <a:ea typeface="Times New Roman"/>
                <a:cs typeface="Times New Roman"/>
                <a:sym typeface="Times New Roman"/>
              </a:defRPr>
            </a:pPr>
            <a:r>
              <a:t>10 Porque Dios es justo, y no olvidará lo que ustedes han hecho y el amor que le han mostrado al ayudar a los del pueblo santo, como aún lo están haciendo.</a:t>
            </a:r>
          </a:p>
        </p:txBody>
      </p:sp>
      <p:sp>
        <p:nvSpPr>
          <p:cNvPr id="10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Hebreos 6.9-10</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0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0" name="Content Placeholder 10"/>
          <p:cNvSpPr txBox="1"/>
          <p:nvPr>
            <p:ph type="body" sz="half" idx="1"/>
          </p:nvPr>
        </p:nvSpPr>
        <p:spPr>
          <a:xfrm>
            <a:off x="838200" y="2204952"/>
            <a:ext cx="5181600" cy="4162432"/>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11 Pero deseamos que cada uno de vosotros muestre la misma solicitud hasta el fin, para plena certeza de la esperanza,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12 a fin de que no os hagáis perezosos, sino imitadores de aquellos que por la fe y la paciencia heredan las promesas.</a:t>
            </a:r>
          </a:p>
        </p:txBody>
      </p:sp>
      <p:sp>
        <p:nvSpPr>
          <p:cNvPr id="111" name="Content Placeholder 11"/>
          <p:cNvSpPr txBox="1"/>
          <p:nvPr/>
        </p:nvSpPr>
        <p:spPr>
          <a:xfrm>
            <a:off x="6217918" y="2295075"/>
            <a:ext cx="5090164" cy="4162427"/>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13816">
              <a:lnSpc>
                <a:spcPct val="90000"/>
              </a:lnSpc>
              <a:spcBef>
                <a:spcPts val="800"/>
              </a:spcBef>
              <a:defRPr sz="2100">
                <a:latin typeface="Times New Roman"/>
                <a:ea typeface="Times New Roman"/>
                <a:cs typeface="Times New Roman"/>
                <a:sym typeface="Times New Roman"/>
              </a:defRPr>
            </a:pPr>
            <a:r>
              <a:t>VP</a:t>
            </a:r>
            <a:endParaRPr sz="2400"/>
          </a:p>
          <a:p>
            <a:pPr defTabSz="813816">
              <a:lnSpc>
                <a:spcPct val="90000"/>
              </a:lnSpc>
              <a:spcBef>
                <a:spcPts val="800"/>
              </a:spcBef>
              <a:defRPr sz="21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11 Pero deseamos que cada uno de ustedes siga mostrando hasta el fin ese mismo entusiasmo, para que se realice completamente su esperanza. </a:t>
            </a:r>
          </a:p>
          <a:p>
            <a:pPr defTabSz="813816">
              <a:lnSpc>
                <a:spcPct val="90000"/>
              </a:lnSpc>
              <a:spcBef>
                <a:spcPts val="800"/>
              </a:spcBef>
              <a:defRPr sz="2200">
                <a:latin typeface="Times New Roman"/>
                <a:ea typeface="Times New Roman"/>
                <a:cs typeface="Times New Roman"/>
                <a:sym typeface="Times New Roman"/>
              </a:defRPr>
            </a:pPr>
          </a:p>
          <a:p>
            <a:pPr defTabSz="813816">
              <a:lnSpc>
                <a:spcPct val="90000"/>
              </a:lnSpc>
              <a:spcBef>
                <a:spcPts val="800"/>
              </a:spcBef>
              <a:defRPr sz="2200">
                <a:latin typeface="Times New Roman"/>
                <a:ea typeface="Times New Roman"/>
                <a:cs typeface="Times New Roman"/>
                <a:sym typeface="Times New Roman"/>
              </a:defRPr>
            </a:pPr>
            <a:r>
              <a:t>12 No queremos que se vuelvan perezosos, sino que sigan el ejemplo de quienes por medio de la fe y la constancia están recibiendo la herencia que Dios les ha prometido.</a:t>
            </a:r>
          </a:p>
        </p:txBody>
      </p:sp>
      <p:sp>
        <p:nvSpPr>
          <p:cNvPr id="11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Hebreos 6.11-12</a:t>
            </a:r>
          </a:p>
        </p:txBody>
      </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15" name="Content Placeholder 10"/>
          <p:cNvSpPr txBox="1"/>
          <p:nvPr>
            <p:ph type="body" sz="half" idx="1"/>
          </p:nvPr>
        </p:nvSpPr>
        <p:spPr>
          <a:xfrm>
            <a:off x="838200" y="2204952"/>
            <a:ext cx="5181600" cy="4162432"/>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13 Cuando Dios hizo la promesa a Abraham, no pudiendo jurar por otro mayor, juró por sí mismo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14 diciendo: «De cierto te bendeciré con abundancia y te multiplicaré grandemente». </a:t>
            </a:r>
          </a:p>
        </p:txBody>
      </p:sp>
      <p:sp>
        <p:nvSpPr>
          <p:cNvPr id="116" name="Content Placeholder 11"/>
          <p:cNvSpPr txBox="1"/>
          <p:nvPr/>
        </p:nvSpPr>
        <p:spPr>
          <a:xfrm>
            <a:off x="6217918" y="2204952"/>
            <a:ext cx="5090164" cy="416243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a:lnSpc>
                <a:spcPct val="90000"/>
              </a:lnSpc>
              <a:spcBef>
                <a:spcPts val="1000"/>
              </a:spcBef>
              <a:defRPr sz="2400">
                <a:latin typeface="Times New Roman"/>
                <a:ea typeface="Times New Roman"/>
                <a:cs typeface="Times New Roman"/>
                <a:sym typeface="Times New Roman"/>
              </a:defRPr>
            </a:pPr>
            <a:r>
              <a:t>VP</a:t>
            </a:r>
            <a:endParaRPr sz="2800"/>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13 Cuando Dios hizo la promesa a Abraham, juró por sí mismo, porque no había otro superior a él por quien jurar; </a:t>
            </a:r>
          </a:p>
          <a:p>
            <a:pPr>
              <a:lnSpc>
                <a:spcPct val="90000"/>
              </a:lnSpc>
              <a:spcBef>
                <a:spcPts val="1000"/>
              </a:spcBef>
              <a:defRPr sz="2400">
                <a:latin typeface="Times New Roman"/>
                <a:ea typeface="Times New Roman"/>
                <a:cs typeface="Times New Roman"/>
                <a:sym typeface="Times New Roman"/>
              </a:defRPr>
            </a:pPr>
          </a:p>
          <a:p>
            <a:pPr>
              <a:lnSpc>
                <a:spcPct val="90000"/>
              </a:lnSpc>
              <a:spcBef>
                <a:spcPts val="1000"/>
              </a:spcBef>
              <a:defRPr sz="2400">
                <a:latin typeface="Times New Roman"/>
                <a:ea typeface="Times New Roman"/>
                <a:cs typeface="Times New Roman"/>
                <a:sym typeface="Times New Roman"/>
              </a:defRPr>
            </a:pPr>
            <a:r>
              <a:t>14 y dijo: «Sí, yo te bendeciré mucho y haré que tu descendencia sea numerosa.» </a:t>
            </a:r>
          </a:p>
        </p:txBody>
      </p:sp>
      <p:sp>
        <p:nvSpPr>
          <p:cNvPr id="11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Hebreos 6.13-14</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0" name="Content Placeholder 10"/>
          <p:cNvSpPr txBox="1"/>
          <p:nvPr>
            <p:ph type="body" sz="half" idx="1"/>
          </p:nvPr>
        </p:nvSpPr>
        <p:spPr>
          <a:xfrm>
            <a:off x="838200" y="2204952"/>
            <a:ext cx="5181600" cy="4162432"/>
          </a:xfrm>
          <a:prstGeom prst="rect">
            <a:avLst/>
          </a:prstGeom>
        </p:spPr>
        <p:txBody>
          <a:bodyPr/>
          <a:lstStyle/>
          <a:p>
            <a:pPr marL="0" indent="0" defTabSz="786383">
              <a:spcBef>
                <a:spcPts val="800"/>
              </a:spcBef>
              <a:buSzTx/>
              <a:buNone/>
              <a:defRPr sz="2000">
                <a:latin typeface="Times New Roman"/>
                <a:ea typeface="Times New Roman"/>
                <a:cs typeface="Times New Roman"/>
                <a:sym typeface="Times New Roman"/>
              </a:defRPr>
            </a:pPr>
            <a:r>
              <a:t>RVR</a:t>
            </a:r>
          </a:p>
          <a:p>
            <a:pPr marL="0" indent="0" defTabSz="786383">
              <a:spcBef>
                <a:spcPts val="800"/>
              </a:spcBef>
              <a:buSzTx/>
              <a:buNone/>
              <a:defRPr sz="20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15 Y habiendo esperado con paciencia, alcanzó la promesa. </a:t>
            </a:r>
          </a:p>
          <a:p>
            <a:pPr marL="0" indent="0" defTabSz="786383">
              <a:spcBef>
                <a:spcPts val="800"/>
              </a:spcBef>
              <a:buSzTx/>
              <a:buNone/>
              <a:defRPr sz="2400">
                <a:latin typeface="Times New Roman"/>
                <a:ea typeface="Times New Roman"/>
                <a:cs typeface="Times New Roman"/>
                <a:sym typeface="Times New Roman"/>
              </a:defRPr>
            </a:pPr>
          </a:p>
          <a:p>
            <a:pPr marL="0" indent="0" defTabSz="786383">
              <a:spcBef>
                <a:spcPts val="800"/>
              </a:spcBef>
              <a:buSzTx/>
              <a:buNone/>
              <a:defRPr sz="2400">
                <a:latin typeface="Times New Roman"/>
                <a:ea typeface="Times New Roman"/>
                <a:cs typeface="Times New Roman"/>
                <a:sym typeface="Times New Roman"/>
              </a:defRPr>
            </a:pPr>
            <a:r>
              <a:t>16 Los hombres ciertamente juran por uno mayor que ellos, y para ellos el fin de toda controversia es el juramento para confirmación.</a:t>
            </a:r>
          </a:p>
        </p:txBody>
      </p:sp>
      <p:sp>
        <p:nvSpPr>
          <p:cNvPr id="121" name="Content Placeholder 11"/>
          <p:cNvSpPr txBox="1"/>
          <p:nvPr/>
        </p:nvSpPr>
        <p:spPr>
          <a:xfrm>
            <a:off x="6217918" y="2204952"/>
            <a:ext cx="5090164" cy="416243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70654">
              <a:lnSpc>
                <a:spcPct val="90000"/>
              </a:lnSpc>
              <a:spcBef>
                <a:spcPts val="700"/>
              </a:spcBef>
              <a:defRPr sz="1900">
                <a:latin typeface="Times New Roman"/>
                <a:ea typeface="Times New Roman"/>
                <a:cs typeface="Times New Roman"/>
                <a:sym typeface="Times New Roman"/>
              </a:defRPr>
            </a:pPr>
            <a:r>
              <a:t>VP</a:t>
            </a:r>
            <a:endParaRPr sz="2300"/>
          </a:p>
          <a:p>
            <a:pPr defTabSz="770654">
              <a:lnSpc>
                <a:spcPct val="90000"/>
              </a:lnSpc>
              <a:spcBef>
                <a:spcPts val="700"/>
              </a:spcBef>
              <a:defRPr sz="1900">
                <a:latin typeface="Times New Roman"/>
                <a:ea typeface="Times New Roman"/>
                <a:cs typeface="Times New Roman"/>
                <a:sym typeface="Times New Roman"/>
              </a:defRPr>
            </a:pPr>
          </a:p>
          <a:p>
            <a:pPr defTabSz="770654">
              <a:lnSpc>
                <a:spcPct val="90000"/>
              </a:lnSpc>
              <a:spcBef>
                <a:spcPts val="700"/>
              </a:spcBef>
              <a:defRPr sz="2300">
                <a:latin typeface="Times New Roman"/>
                <a:ea typeface="Times New Roman"/>
                <a:cs typeface="Times New Roman"/>
                <a:sym typeface="Times New Roman"/>
              </a:defRPr>
            </a:pPr>
            <a:r>
              <a:t>15 Abraham esperó con paciencia, y recibió lo que Dios le había prometido. </a:t>
            </a:r>
          </a:p>
          <a:p>
            <a:pPr defTabSz="770654">
              <a:lnSpc>
                <a:spcPct val="90000"/>
              </a:lnSpc>
              <a:spcBef>
                <a:spcPts val="700"/>
              </a:spcBef>
              <a:defRPr sz="2300">
                <a:latin typeface="Times New Roman"/>
                <a:ea typeface="Times New Roman"/>
                <a:cs typeface="Times New Roman"/>
                <a:sym typeface="Times New Roman"/>
              </a:defRPr>
            </a:pPr>
          </a:p>
          <a:p>
            <a:pPr defTabSz="770654">
              <a:lnSpc>
                <a:spcPct val="90000"/>
              </a:lnSpc>
              <a:spcBef>
                <a:spcPts val="700"/>
              </a:spcBef>
              <a:defRPr sz="2300">
                <a:latin typeface="Times New Roman"/>
                <a:ea typeface="Times New Roman"/>
                <a:cs typeface="Times New Roman"/>
                <a:sym typeface="Times New Roman"/>
              </a:defRPr>
            </a:pPr>
            <a:r>
              <a:t>16 Cuando los hombres juran, lo hacen por alguien superior a ellos mismos; y cuando garantizan algo mediante un juramento, ya no hay más que discutir.</a:t>
            </a:r>
          </a:p>
        </p:txBody>
      </p:sp>
      <p:sp>
        <p:nvSpPr>
          <p:cNvPr id="122"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Hebreos 6.15-16</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4"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25" name="Content Placeholder 10"/>
          <p:cNvSpPr txBox="1"/>
          <p:nvPr>
            <p:ph type="body" sz="half" idx="1"/>
          </p:nvPr>
        </p:nvSpPr>
        <p:spPr>
          <a:xfrm>
            <a:off x="838200" y="2101958"/>
            <a:ext cx="5181600" cy="4162431"/>
          </a:xfrm>
          <a:prstGeom prst="rect">
            <a:avLst/>
          </a:prstGeom>
        </p:spPr>
        <p:txBody>
          <a:bodyPr/>
          <a:lstStyle/>
          <a:p>
            <a:pPr marL="0" indent="0" defTabSz="859536">
              <a:spcBef>
                <a:spcPts val="900"/>
              </a:spcBef>
              <a:buSzTx/>
              <a:buNone/>
              <a:defRPr sz="2200">
                <a:latin typeface="Times New Roman"/>
                <a:ea typeface="Times New Roman"/>
                <a:cs typeface="Times New Roman"/>
                <a:sym typeface="Times New Roman"/>
              </a:defRPr>
            </a:pPr>
            <a:r>
              <a:t>RVR</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17 Por lo cual, queriendo Dios mostrar más abundantemente a los herederos de la promesa la inmutabilidad de su consejo, interpuso juramento, </a:t>
            </a:r>
          </a:p>
          <a:p>
            <a:pPr marL="0" indent="0" defTabSz="859536">
              <a:spcBef>
                <a:spcPts val="900"/>
              </a:spcBef>
              <a:buSzTx/>
              <a:buNone/>
              <a:defRPr sz="2200">
                <a:latin typeface="Times New Roman"/>
                <a:ea typeface="Times New Roman"/>
                <a:cs typeface="Times New Roman"/>
                <a:sym typeface="Times New Roman"/>
              </a:defRPr>
            </a:pPr>
          </a:p>
          <a:p>
            <a:pPr marL="0" indent="0" defTabSz="859536">
              <a:spcBef>
                <a:spcPts val="900"/>
              </a:spcBef>
              <a:buSzTx/>
              <a:buNone/>
              <a:defRPr sz="2200">
                <a:latin typeface="Times New Roman"/>
                <a:ea typeface="Times New Roman"/>
                <a:cs typeface="Times New Roman"/>
                <a:sym typeface="Times New Roman"/>
              </a:defRPr>
            </a:pPr>
            <a:r>
              <a:t>18 para que por dos cosas inmutables, en las cuales es imposible que Dios mienta, tengamos un fortísimo consuelo los que hemos acudido para asirnos de la esperanza puesta delante de nosotros. </a:t>
            </a:r>
          </a:p>
        </p:txBody>
      </p:sp>
      <p:sp>
        <p:nvSpPr>
          <p:cNvPr id="126" name="Content Placeholder 11"/>
          <p:cNvSpPr txBox="1"/>
          <p:nvPr/>
        </p:nvSpPr>
        <p:spPr>
          <a:xfrm>
            <a:off x="6217918" y="2204952"/>
            <a:ext cx="5090164" cy="416243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786383">
              <a:lnSpc>
                <a:spcPct val="90000"/>
              </a:lnSpc>
              <a:spcBef>
                <a:spcPts val="800"/>
              </a:spcBef>
              <a:defRPr sz="2000">
                <a:latin typeface="Times New Roman"/>
                <a:ea typeface="Times New Roman"/>
                <a:cs typeface="Times New Roman"/>
                <a:sym typeface="Times New Roman"/>
              </a:defRPr>
            </a:pPr>
            <a:r>
              <a:t>VP</a:t>
            </a:r>
            <a:endParaRPr sz="2400"/>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000">
                <a:latin typeface="Times New Roman"/>
                <a:ea typeface="Times New Roman"/>
                <a:cs typeface="Times New Roman"/>
                <a:sym typeface="Times New Roman"/>
              </a:defRPr>
            </a:pPr>
            <a:r>
              <a:t>17 Pues bien, Dios quiso mostrar claramente a quienes habían de recibir la herencia que él les prometía, que estaba dispuesto a cumplir la promesa sin cambiar nada de ella. Por eso garantizó su promesa mediante el juramento. </a:t>
            </a:r>
          </a:p>
          <a:p>
            <a:pPr defTabSz="786383">
              <a:lnSpc>
                <a:spcPct val="90000"/>
              </a:lnSpc>
              <a:spcBef>
                <a:spcPts val="800"/>
              </a:spcBef>
              <a:defRPr sz="2000">
                <a:latin typeface="Times New Roman"/>
                <a:ea typeface="Times New Roman"/>
                <a:cs typeface="Times New Roman"/>
                <a:sym typeface="Times New Roman"/>
              </a:defRPr>
            </a:pPr>
          </a:p>
          <a:p>
            <a:pPr defTabSz="786383">
              <a:lnSpc>
                <a:spcPct val="90000"/>
              </a:lnSpc>
              <a:spcBef>
                <a:spcPts val="800"/>
              </a:spcBef>
              <a:defRPr sz="2000">
                <a:latin typeface="Times New Roman"/>
                <a:ea typeface="Times New Roman"/>
                <a:cs typeface="Times New Roman"/>
                <a:sym typeface="Times New Roman"/>
              </a:defRPr>
            </a:pPr>
            <a:r>
              <a:t>18 De estas dos cosas que no pueden cambiarse y en las que Dios no puede mentir, recibimos un firme consuelo los que hemos buscado la protección de Dios y hemos confiado en la esperanza que él nos ha dado. </a:t>
            </a:r>
          </a:p>
        </p:txBody>
      </p:sp>
      <p:sp>
        <p:nvSpPr>
          <p:cNvPr id="127" name="TextBox 1"/>
          <p:cNvSpPr txBox="1"/>
          <p:nvPr/>
        </p:nvSpPr>
        <p:spPr>
          <a:xfrm>
            <a:off x="5083871" y="1256604"/>
            <a:ext cx="3773159"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Hebreos 6.17-18</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29" name="Picture 8" descr="Picture 8"/>
          <p:cNvPicPr>
            <a:picLocks noChangeAspect="1"/>
          </p:cNvPicPr>
          <p:nvPr/>
        </p:nvPicPr>
        <p:blipFill>
          <a:blip r:embed="rId2">
            <a:extLst/>
          </a:blip>
          <a:stretch>
            <a:fillRect/>
          </a:stretch>
        </p:blipFill>
        <p:spPr>
          <a:xfrm>
            <a:off x="0" y="73570"/>
            <a:ext cx="12192000" cy="6858004"/>
          </a:xfrm>
          <a:prstGeom prst="rect">
            <a:avLst/>
          </a:prstGeom>
          <a:ln w="12700">
            <a:miter lim="400000"/>
          </a:ln>
        </p:spPr>
      </p:pic>
      <p:sp>
        <p:nvSpPr>
          <p:cNvPr id="130" name="Content Placeholder 10"/>
          <p:cNvSpPr txBox="1"/>
          <p:nvPr>
            <p:ph type="body" sz="half" idx="1"/>
          </p:nvPr>
        </p:nvSpPr>
        <p:spPr>
          <a:xfrm>
            <a:off x="838200" y="2204952"/>
            <a:ext cx="5181600" cy="4162432"/>
          </a:xfrm>
          <a:prstGeom prst="rect">
            <a:avLst/>
          </a:prstGeom>
        </p:spPr>
        <p:txBody>
          <a:bodyPr/>
          <a:lstStyle/>
          <a:p>
            <a:pPr marL="0" indent="0">
              <a:buSzTx/>
              <a:buNone/>
              <a:defRPr sz="2400">
                <a:latin typeface="Times New Roman"/>
                <a:ea typeface="Times New Roman"/>
                <a:cs typeface="Times New Roman"/>
                <a:sym typeface="Times New Roman"/>
              </a:defRPr>
            </a:pPr>
            <a:r>
              <a:t>RVR</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19 La cual tenemos como segura y firme ancla del alma, y que penetra hasta dentro del velo, </a:t>
            </a:r>
          </a:p>
          <a:p>
            <a:pPr marL="0" indent="0">
              <a:buSzTx/>
              <a:buNone/>
              <a:defRPr sz="2400">
                <a:latin typeface="Times New Roman"/>
                <a:ea typeface="Times New Roman"/>
                <a:cs typeface="Times New Roman"/>
                <a:sym typeface="Times New Roman"/>
              </a:defRPr>
            </a:pPr>
          </a:p>
          <a:p>
            <a:pPr marL="0" indent="0">
              <a:buSzTx/>
              <a:buNone/>
              <a:defRPr sz="2400">
                <a:latin typeface="Times New Roman"/>
                <a:ea typeface="Times New Roman"/>
                <a:cs typeface="Times New Roman"/>
                <a:sym typeface="Times New Roman"/>
              </a:defRPr>
            </a:pPr>
            <a:r>
              <a:t>20 donde Jesús entró por nosotros como precursor, hecho Sumo sacerdote para siempre según el orden de Melquisedec. </a:t>
            </a:r>
          </a:p>
        </p:txBody>
      </p:sp>
      <p:sp>
        <p:nvSpPr>
          <p:cNvPr id="131" name="Content Placeholder 11"/>
          <p:cNvSpPr txBox="1"/>
          <p:nvPr/>
        </p:nvSpPr>
        <p:spPr>
          <a:xfrm>
            <a:off x="6217919" y="2204952"/>
            <a:ext cx="5090164" cy="4162432"/>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normAutofit fontScale="100000" lnSpcReduction="0"/>
          </a:bodyPr>
          <a:lstStyle/>
          <a:p>
            <a:pPr defTabSz="859536">
              <a:lnSpc>
                <a:spcPct val="90000"/>
              </a:lnSpc>
              <a:spcBef>
                <a:spcPts val="900"/>
              </a:spcBef>
              <a:defRPr sz="2256">
                <a:latin typeface="Times New Roman"/>
                <a:ea typeface="Times New Roman"/>
                <a:cs typeface="Times New Roman"/>
                <a:sym typeface="Times New Roman"/>
              </a:defRPr>
            </a:pPr>
            <a:r>
              <a:t>VP</a:t>
            </a:r>
            <a:endParaRPr sz="2632"/>
          </a:p>
          <a:p>
            <a:pPr defTabSz="859536">
              <a:lnSpc>
                <a:spcPct val="90000"/>
              </a:lnSpc>
              <a:spcBef>
                <a:spcPts val="900"/>
              </a:spcBef>
              <a:defRPr sz="2256">
                <a:latin typeface="Times New Roman"/>
                <a:ea typeface="Times New Roman"/>
                <a:cs typeface="Times New Roman"/>
                <a:sym typeface="Times New Roman"/>
              </a:defRPr>
            </a:pPr>
          </a:p>
          <a:p>
            <a:pPr defTabSz="859536">
              <a:lnSpc>
                <a:spcPct val="90000"/>
              </a:lnSpc>
              <a:spcBef>
                <a:spcPts val="900"/>
              </a:spcBef>
              <a:defRPr sz="2256">
                <a:latin typeface="Times New Roman"/>
                <a:ea typeface="Times New Roman"/>
                <a:cs typeface="Times New Roman"/>
                <a:sym typeface="Times New Roman"/>
              </a:defRPr>
            </a:pPr>
            <a:r>
              <a:t>19 Esta esperanza mantiene firme y segura nuestra alma, igual que el ancla mantiene firme al barco. Es una esperanza que ha penetrado hasta detrás del velo en el templo celestial, </a:t>
            </a:r>
          </a:p>
          <a:p>
            <a:pPr defTabSz="859536">
              <a:lnSpc>
                <a:spcPct val="90000"/>
              </a:lnSpc>
              <a:spcBef>
                <a:spcPts val="900"/>
              </a:spcBef>
              <a:defRPr sz="2256">
                <a:latin typeface="Times New Roman"/>
                <a:ea typeface="Times New Roman"/>
                <a:cs typeface="Times New Roman"/>
                <a:sym typeface="Times New Roman"/>
              </a:defRPr>
            </a:pPr>
          </a:p>
          <a:p>
            <a:pPr defTabSz="859536">
              <a:lnSpc>
                <a:spcPct val="90000"/>
              </a:lnSpc>
              <a:spcBef>
                <a:spcPts val="900"/>
              </a:spcBef>
              <a:defRPr sz="2256">
                <a:latin typeface="Times New Roman"/>
                <a:ea typeface="Times New Roman"/>
                <a:cs typeface="Times New Roman"/>
                <a:sym typeface="Times New Roman"/>
              </a:defRPr>
            </a:pPr>
            <a:r>
              <a:t>20 donde antes entró Jesús para abrirnos camino, llegando así a ser Sumo sacerdote para siempre, de la misma clase que Melquisedec.</a:t>
            </a:r>
          </a:p>
        </p:txBody>
      </p:sp>
      <p:sp>
        <p:nvSpPr>
          <p:cNvPr id="132" name="TextBox 1"/>
          <p:cNvSpPr txBox="1"/>
          <p:nvPr/>
        </p:nvSpPr>
        <p:spPr>
          <a:xfrm>
            <a:off x="5083872" y="1256604"/>
            <a:ext cx="3773158" cy="452116"/>
          </a:xfrm>
          <a:prstGeom prst="rect">
            <a:avLst/>
          </a:prstGeom>
          <a:ln w="12700">
            <a:miter lim="400000"/>
          </a:ln>
          <a:extLst>
            <a:ext uri="{C572A759-6A51-4108-AA02-DFA0A04FC94B}">
              <ma14:wrappingTextBoxFlag xmlns:ma14="http://schemas.microsoft.com/office/mac/drawingml/2011/main" val="1"/>
            </a:ext>
          </a:extLst>
        </p:spPr>
        <p:txBody>
          <a:bodyPr lIns="45718" tIns="45718" rIns="45718" bIns="45718">
            <a:spAutoFit/>
          </a:bodyPr>
          <a:lstStyle>
            <a:lvl1pPr>
              <a:defRPr sz="2800">
                <a:solidFill>
                  <a:srgbClr val="57350B"/>
                </a:solidFill>
                <a:latin typeface="Futura Medium"/>
                <a:ea typeface="Futura Medium"/>
                <a:cs typeface="Futura Medium"/>
                <a:sym typeface="Futura Medium"/>
              </a:defRPr>
            </a:lvl1pPr>
          </a:lstStyle>
          <a:p>
            <a:pPr/>
            <a:r>
              <a:t>Hebreos 6.19-20</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Office Theme">
  <a:themeElements>
    <a:clrScheme name="Office Theme">
      <a:dk1>
        <a:srgbClr val="000000"/>
      </a:dk1>
      <a:lt1>
        <a:srgbClr val="FFFFFF"/>
      </a:lt1>
      <a:dk2>
        <a:srgbClr val="A7A7A7"/>
      </a:dk2>
      <a:lt2>
        <a:srgbClr val="535353"/>
      </a:lt2>
      <a:accent1>
        <a:srgbClr val="156082"/>
      </a:accent1>
      <a:accent2>
        <a:srgbClr val="E97132"/>
      </a:accent2>
      <a:accent3>
        <a:srgbClr val="196B24"/>
      </a:accent3>
      <a:accent4>
        <a:srgbClr val="0F9ED5"/>
      </a:accent4>
      <a:accent5>
        <a:srgbClr val="A02B93"/>
      </a:accent5>
      <a:accent6>
        <a:srgbClr val="4EA72E"/>
      </a:accent6>
      <a:hlink>
        <a:srgbClr val="0000FF"/>
      </a:hlink>
      <a:folHlink>
        <a:srgbClr val="FF00FF"/>
      </a:folHlink>
    </a:clrScheme>
    <a:fontScheme name="Office Theme">
      <a:majorFont>
        <a:latin typeface="Helvetica"/>
        <a:ea typeface="Helvetica"/>
        <a:cs typeface="Helvetica"/>
      </a:majorFont>
      <a:minorFont>
        <a:latin typeface="Aptos"/>
        <a:ea typeface="Aptos"/>
        <a:cs typeface="Aptos"/>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latin typeface="+mn-lt"/>
            <a:ea typeface="+mn-ea"/>
            <a:cs typeface="+mn-cs"/>
            <a:sym typeface="Apto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