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1D8"/>
          </a:solidFill>
        </a:fill>
      </a:tcStyle>
    </a:wholeTbl>
    <a:band2H>
      <a:tcTxStyle b="def" i="def"/>
      <a:tcStyle>
        <a:tcBdr/>
        <a:fill>
          <a:solidFill>
            <a:srgbClr val="E7E9EC"/>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D3CB"/>
          </a:solidFill>
        </a:fill>
      </a:tcStyle>
    </a:wholeTbl>
    <a:band2H>
      <a:tcTxStyle b="def" i="def"/>
      <a:tcStyle>
        <a:tcBdr/>
        <a:fill>
          <a:solidFill>
            <a:srgbClr val="E7EA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E1CC"/>
          </a:solidFill>
        </a:fill>
      </a:tcStyle>
    </a:wholeTbl>
    <a:band2H>
      <a:tcTxStyle b="def" i="def"/>
      <a:tcStyle>
        <a:tcBdr/>
        <a:fill>
          <a:solidFill>
            <a:srgbClr val="E8F0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Aptos"/>
      </a:defRPr>
    </a:lvl1pPr>
    <a:lvl2pPr indent="228600" latinLnBrk="0">
      <a:defRPr sz="1200">
        <a:latin typeface="+mn-lt"/>
        <a:ea typeface="+mn-ea"/>
        <a:cs typeface="+mn-cs"/>
        <a:sym typeface="Aptos"/>
      </a:defRPr>
    </a:lvl2pPr>
    <a:lvl3pPr indent="457200" latinLnBrk="0">
      <a:defRPr sz="1200">
        <a:latin typeface="+mn-lt"/>
        <a:ea typeface="+mn-ea"/>
        <a:cs typeface="+mn-cs"/>
        <a:sym typeface="Aptos"/>
      </a:defRPr>
    </a:lvl3pPr>
    <a:lvl4pPr indent="685800" latinLnBrk="0">
      <a:defRPr sz="1200">
        <a:latin typeface="+mn-lt"/>
        <a:ea typeface="+mn-ea"/>
        <a:cs typeface="+mn-cs"/>
        <a:sym typeface="Aptos"/>
      </a:defRPr>
    </a:lvl4pPr>
    <a:lvl5pPr indent="914400" latinLnBrk="0">
      <a:defRPr sz="1200">
        <a:latin typeface="+mn-lt"/>
        <a:ea typeface="+mn-ea"/>
        <a:cs typeface="+mn-cs"/>
        <a:sym typeface="Aptos"/>
      </a:defRPr>
    </a:lvl5pPr>
    <a:lvl6pPr indent="1143000" latinLnBrk="0">
      <a:defRPr sz="1200">
        <a:latin typeface="+mn-lt"/>
        <a:ea typeface="+mn-ea"/>
        <a:cs typeface="+mn-cs"/>
        <a:sym typeface="Aptos"/>
      </a:defRPr>
    </a:lvl6pPr>
    <a:lvl7pPr indent="1371600" latinLnBrk="0">
      <a:defRPr sz="1200">
        <a:latin typeface="+mn-lt"/>
        <a:ea typeface="+mn-ea"/>
        <a:cs typeface="+mn-cs"/>
        <a:sym typeface="Aptos"/>
      </a:defRPr>
    </a:lvl7pPr>
    <a:lvl8pPr indent="1600200" latinLnBrk="0">
      <a:defRPr sz="1200">
        <a:latin typeface="+mn-lt"/>
        <a:ea typeface="+mn-ea"/>
        <a:cs typeface="+mn-cs"/>
        <a:sym typeface="Aptos"/>
      </a:defRPr>
    </a:lvl8pPr>
    <a:lvl9pPr indent="1828800" latinLnBrk="0">
      <a:defRPr sz="1200">
        <a:latin typeface="+mn-lt"/>
        <a:ea typeface="+mn-ea"/>
        <a:cs typeface="+mn-cs"/>
        <a:sym typeface="Aptos"/>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90"/>
          </a:xfrm>
          <a:prstGeom prst="rect">
            <a:avLst/>
          </a:prstGeom>
        </p:spPr>
        <p:txBody>
          <a:bodyPr/>
          <a:lstStyle>
            <a:lvl1pPr marL="0" indent="0">
              <a:buSzTx/>
              <a:buFontTx/>
              <a:buNone/>
              <a:defRPr sz="2400">
                <a:solidFill>
                  <a:srgbClr val="757575"/>
                </a:solidFill>
              </a:defRPr>
            </a:lvl1pPr>
            <a:lvl2pPr marL="0" indent="0">
              <a:buSzTx/>
              <a:buFontTx/>
              <a:buNone/>
              <a:defRPr sz="2400">
                <a:solidFill>
                  <a:srgbClr val="757575"/>
                </a:solidFill>
              </a:defRPr>
            </a:lvl2pPr>
            <a:lvl3pPr marL="0" indent="0">
              <a:buSzTx/>
              <a:buFontTx/>
              <a:buNone/>
              <a:defRPr sz="2400">
                <a:solidFill>
                  <a:srgbClr val="757575"/>
                </a:solidFill>
              </a:defRPr>
            </a:lvl3pPr>
            <a:lvl4pPr marL="0" indent="0">
              <a:buSzTx/>
              <a:buFontTx/>
              <a:buNone/>
              <a:defRPr sz="2400">
                <a:solidFill>
                  <a:srgbClr val="757575"/>
                </a:solidFill>
              </a:defRPr>
            </a:lvl4pPr>
            <a:lvl5pPr marL="0" indent="0">
              <a:buSzTx/>
              <a:buFontTx/>
              <a:buNone/>
              <a:defRPr sz="2400">
                <a:solidFill>
                  <a:srgbClr val="757575"/>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0" cy="823915"/>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0" y="1681163"/>
            <a:ext cx="5183188"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3"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6" y="2057400"/>
            <a:ext cx="3932242"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5"/>
            <a:ext cx="6172203" cy="4873625"/>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80149" y="6404294"/>
            <a:ext cx="273652" cy="269237"/>
          </a:xfrm>
          <a:prstGeom prst="rect">
            <a:avLst/>
          </a:prstGeom>
          <a:ln w="12700">
            <a:miter lim="400000"/>
          </a:ln>
        </p:spPr>
        <p:txBody>
          <a:bodyPr wrap="none" lIns="45718" tIns="45718" rIns="45718" bIns="45718" anchor="ctr">
            <a:spAutoFit/>
          </a:bodyPr>
          <a:lstStyle>
            <a:lvl1pPr algn="r">
              <a:defRPr sz="1200">
                <a:solidFill>
                  <a:srgbClr val="757575"/>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icture 4" descr="Picture 4"/>
          <p:cNvPicPr>
            <a:picLocks noChangeAspect="1"/>
          </p:cNvPicPr>
          <p:nvPr/>
        </p:nvPicPr>
        <p:blipFill>
          <a:blip r:embed="rId2">
            <a:extLst/>
          </a:blip>
          <a:stretch>
            <a:fillRect/>
          </a:stretch>
        </p:blipFill>
        <p:spPr>
          <a:xfrm>
            <a:off x="0" y="177005"/>
            <a:ext cx="12192000" cy="6858001"/>
          </a:xfrm>
          <a:prstGeom prst="rect">
            <a:avLst/>
          </a:prstGeom>
          <a:ln w="12700">
            <a:miter lim="400000"/>
          </a:ln>
        </p:spPr>
      </p:pic>
      <p:sp>
        <p:nvSpPr>
          <p:cNvPr id="95" name="Title 1"/>
          <p:cNvSpPr txBox="1"/>
          <p:nvPr>
            <p:ph type="ctrTitle"/>
          </p:nvPr>
        </p:nvSpPr>
        <p:spPr>
          <a:xfrm>
            <a:off x="1524000" y="1122362"/>
            <a:ext cx="9144000" cy="1891771"/>
          </a:xfrm>
          <a:prstGeom prst="rect">
            <a:avLst/>
          </a:prstGeom>
        </p:spPr>
        <p:txBody>
          <a:bodyPr anchor="t"/>
          <a:lstStyle/>
          <a:p>
            <a:pPr algn="l" defTabSz="886966">
              <a:defRPr sz="3600">
                <a:solidFill>
                  <a:srgbClr val="4DA1AF"/>
                </a:solidFill>
                <a:latin typeface="Futura Bold"/>
                <a:ea typeface="Futura Bold"/>
                <a:cs typeface="Futura Bold"/>
                <a:sym typeface="Futura Bold"/>
              </a:defRPr>
            </a:pPr>
            <a:r>
              <a:t>Lección 16</a:t>
            </a:r>
            <a:br/>
            <a:r>
              <a:rPr cap="all">
                <a:solidFill>
                  <a:srgbClr val="C8334A"/>
                </a:solidFill>
              </a:rPr>
              <a:t>Poder para servir </a:t>
            </a:r>
            <a:br>
              <a:rPr cap="all">
                <a:solidFill>
                  <a:srgbClr val="C8334A"/>
                </a:solidFill>
              </a:rPr>
            </a:br>
            <a:r>
              <a:rPr sz="1800">
                <a:solidFill>
                  <a:srgbClr val="0D0D0D"/>
                </a:solidFill>
              </a:rPr>
              <a:t>Romanos 15.1-13</a:t>
            </a:r>
          </a:p>
        </p:txBody>
      </p:sp>
      <p:sp>
        <p:nvSpPr>
          <p:cNvPr id="96" name="Subtitle 2"/>
          <p:cNvSpPr txBox="1"/>
          <p:nvPr>
            <p:ph type="subTitle" sz="quarter" idx="1"/>
          </p:nvPr>
        </p:nvSpPr>
        <p:spPr>
          <a:xfrm>
            <a:off x="1524000" y="3014133"/>
            <a:ext cx="7472854" cy="2063478"/>
          </a:xfrm>
          <a:prstGeom prst="rect">
            <a:avLst/>
          </a:prstGeom>
        </p:spPr>
        <p:txBody>
          <a:bodyPr/>
          <a:lstStyle/>
          <a:p>
            <a:pPr algn="l">
              <a:defRPr sz="2000">
                <a:latin typeface="Times New Roman"/>
                <a:ea typeface="Times New Roman"/>
                <a:cs typeface="Times New Roman"/>
                <a:sym typeface="Times New Roman"/>
              </a:defRPr>
            </a:pPr>
            <a:r>
              <a:t>«Y Dios, que es quien da constancia y consuelo, los ayude a    ustedes a vivir en armonía unos con otros, conforme al ejemplo      de Cristo Jesús, para que todos juntos, a una sola voz, alaben al Dios y Padre de nuestro Señor Jesucristo». </a:t>
            </a:r>
          </a:p>
          <a:p>
            <a:pPr algn="r">
              <a:defRPr sz="2000">
                <a:latin typeface="Times New Roman"/>
                <a:ea typeface="Times New Roman"/>
                <a:cs typeface="Times New Roman"/>
                <a:sym typeface="Times New Roman"/>
              </a:defRPr>
            </a:pPr>
            <a:r>
              <a:t>Romanos 15.5-6</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4"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35" name="Content Placeholder 10"/>
          <p:cNvSpPr txBox="1"/>
          <p:nvPr>
            <p:ph type="body" sz="half" idx="1"/>
          </p:nvPr>
        </p:nvSpPr>
        <p:spPr>
          <a:xfrm>
            <a:off x="838200" y="2204953"/>
            <a:ext cx="5181600" cy="4162430"/>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13 Y el Dios de la esperanza os llene de todo gozo y paz en la fe, para que abundéis en esperanza por el poder del Espíritu Santo.</a:t>
            </a:r>
          </a:p>
        </p:txBody>
      </p:sp>
      <p:sp>
        <p:nvSpPr>
          <p:cNvPr id="136" name="Content Placeholder 11"/>
          <p:cNvSpPr txBox="1"/>
          <p:nvPr/>
        </p:nvSpPr>
        <p:spPr>
          <a:xfrm>
            <a:off x="6217920" y="2204953"/>
            <a:ext cx="5090162" cy="416243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859536">
              <a:lnSpc>
                <a:spcPct val="90000"/>
              </a:lnSpc>
              <a:spcBef>
                <a:spcPts val="900"/>
              </a:spcBef>
              <a:defRPr sz="2200">
                <a:latin typeface="Times New Roman"/>
                <a:ea typeface="Times New Roman"/>
                <a:cs typeface="Times New Roman"/>
                <a:sym typeface="Times New Roman"/>
              </a:defRPr>
            </a:pPr>
            <a:r>
              <a:t>VP</a:t>
            </a:r>
            <a:endParaRPr sz="2600"/>
          </a:p>
          <a:p>
            <a:pPr defTabSz="859536">
              <a:lnSpc>
                <a:spcPct val="90000"/>
              </a:lnSpc>
              <a:spcBef>
                <a:spcPts val="900"/>
              </a:spcBef>
              <a:defRPr sz="2200">
                <a:latin typeface="Times New Roman"/>
                <a:ea typeface="Times New Roman"/>
                <a:cs typeface="Times New Roman"/>
                <a:sym typeface="Times New Roman"/>
              </a:defRPr>
            </a:pPr>
          </a:p>
          <a:p>
            <a:pPr defTabSz="859536">
              <a:lnSpc>
                <a:spcPct val="90000"/>
              </a:lnSpc>
              <a:spcBef>
                <a:spcPts val="900"/>
              </a:spcBef>
              <a:defRPr sz="2200">
                <a:latin typeface="Times New Roman"/>
                <a:ea typeface="Times New Roman"/>
                <a:cs typeface="Times New Roman"/>
                <a:sym typeface="Times New Roman"/>
              </a:defRPr>
            </a:pPr>
            <a:r>
              <a:t>13 Que Dios, que da esperanza, los llene de alegría y paz a ustedes que tienen fe en él, y les dé abundante esperanza por el poder del Espíritu Santo.</a:t>
            </a:r>
          </a:p>
        </p:txBody>
      </p:sp>
      <p:sp>
        <p:nvSpPr>
          <p:cNvPr id="137" name="TextBox 1"/>
          <p:cNvSpPr txBox="1"/>
          <p:nvPr/>
        </p:nvSpPr>
        <p:spPr>
          <a:xfrm>
            <a:off x="5083873" y="1256604"/>
            <a:ext cx="3773156"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Romanos 15.13</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9" name="Picture 5" descr="Picture 5"/>
          <p:cNvPicPr>
            <a:picLocks noChangeAspect="1"/>
          </p:cNvPicPr>
          <p:nvPr/>
        </p:nvPicPr>
        <p:blipFill>
          <a:blip r:embed="rId2">
            <a:extLst/>
          </a:blip>
          <a:srcRect l="0" t="0" r="0" b="19"/>
          <a:stretch>
            <a:fillRect/>
          </a:stretch>
        </p:blipFill>
        <p:spPr>
          <a:xfrm>
            <a:off x="17" y="1279"/>
            <a:ext cx="12191984" cy="6855441"/>
          </a:xfrm>
          <a:prstGeom prst="rect">
            <a:avLst/>
          </a:prstGeom>
          <a:ln w="12700">
            <a:miter lim="400000"/>
          </a:ln>
        </p:spPr>
      </p:pic>
      <p:sp>
        <p:nvSpPr>
          <p:cNvPr id="140" name="Content Placeholder 7"/>
          <p:cNvSpPr txBox="1"/>
          <p:nvPr>
            <p:ph type="body" idx="1"/>
          </p:nvPr>
        </p:nvSpPr>
        <p:spPr>
          <a:xfrm>
            <a:off x="838200" y="2028823"/>
            <a:ext cx="10515600" cy="4676780"/>
          </a:xfrm>
          <a:prstGeom prst="rect">
            <a:avLst/>
          </a:prstGeom>
        </p:spPr>
        <p:txBody>
          <a:bodyPr anchor="ctr"/>
          <a:lstStyle/>
          <a:p>
            <a:pPr>
              <a:defRPr>
                <a:latin typeface="Times New Roman"/>
                <a:ea typeface="Times New Roman"/>
                <a:cs typeface="Times New Roman"/>
                <a:sym typeface="Times New Roman"/>
              </a:defRPr>
            </a:pPr>
            <a:r>
              <a:t>Esta lección aporta una visión importante de la realidad de la iglesia desde sus comienzos hasta hoy. Nos permite entender mejor la naturaleza de los seres humanos, por consiguiente de la iglesia. </a:t>
            </a:r>
          </a:p>
          <a:p>
            <a:pPr>
              <a:defRPr>
                <a:latin typeface="Times New Roman"/>
                <a:ea typeface="Times New Roman"/>
                <a:cs typeface="Times New Roman"/>
                <a:sym typeface="Times New Roman"/>
              </a:defRPr>
            </a:pPr>
            <a:r>
              <a:t>Un cuerpo vivo que se compone de diversos miembros nos convoca a apreciarnos en nuestra diversidad y respetar el ritmo y proceso de crecimiento de cada uno. Existen miembros más maduros que otros en su experiencia de fe. Por lo tanto, los más «fuertes en la fe» deben sostener y acompañar a los «débiles en la fe» para que todos puedan ir alcanzando la madurez necesaria. Para que así acontezca, tenemos que abrazar el modelo de Cristo que nos acoge a todos y todas sin importar en qué etapa del peregrinaje cristiano estemos.</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42" name="Picture 5" descr="Picture 5"/>
          <p:cNvPicPr>
            <a:picLocks noChangeAspect="1"/>
          </p:cNvPicPr>
          <p:nvPr/>
        </p:nvPicPr>
        <p:blipFill>
          <a:blip r:embed="rId2">
            <a:extLst/>
          </a:blip>
          <a:srcRect l="0" t="0" r="0" b="19"/>
          <a:stretch>
            <a:fillRect/>
          </a:stretch>
        </p:blipFill>
        <p:spPr>
          <a:xfrm>
            <a:off x="17" y="1279"/>
            <a:ext cx="12191984" cy="6855441"/>
          </a:xfrm>
          <a:prstGeom prst="rect">
            <a:avLst/>
          </a:prstGeom>
          <a:ln w="12700">
            <a:miter lim="400000"/>
          </a:ln>
        </p:spPr>
      </p:pic>
      <p:sp>
        <p:nvSpPr>
          <p:cNvPr id="143" name="Content Placeholder 7"/>
          <p:cNvSpPr txBox="1"/>
          <p:nvPr>
            <p:ph type="body" idx="1"/>
          </p:nvPr>
        </p:nvSpPr>
        <p:spPr>
          <a:xfrm>
            <a:off x="838199" y="1655468"/>
            <a:ext cx="10515601" cy="4493896"/>
          </a:xfrm>
          <a:prstGeom prst="rect">
            <a:avLst/>
          </a:prstGeom>
        </p:spPr>
        <p:txBody>
          <a:bodyPr anchor="ctr"/>
          <a:lstStyle>
            <a:lvl1pPr>
              <a:defRPr>
                <a:latin typeface="Times New Roman"/>
                <a:ea typeface="Times New Roman"/>
                <a:cs typeface="Times New Roman"/>
                <a:sym typeface="Times New Roman"/>
              </a:defRPr>
            </a:lvl1pPr>
          </a:lstStyle>
          <a:p>
            <a:pPr/>
            <a:r>
              <a:t>Con la ayuda del Espíritu de Cristo podremos traer gloria a la iglesia, por los frutos de unidad y armonía en el ejercicio de la misión que incluye a judíos, gentiles, hombres, mujeres, negros, blancos, asiáticos, africanos, europeos, latinoamericanos, protestantes o católicos, y podríamos seguir mencionando la amplitud de esa diversidad que existe en el pueblo de Dios y en el mundo. Recordemos que en el servicio cristiano el poder lo da el Espíritu Santo, y tanto los fuertes en la fe como los débiles sirven en la misión de Dios.</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45" name="Picture 2" descr="Picture 2"/>
          <p:cNvPicPr>
            <a:picLocks noChangeAspect="1"/>
          </p:cNvPicPr>
          <p:nvPr/>
        </p:nvPicPr>
        <p:blipFill>
          <a:blip r:embed="rId2">
            <a:extLst/>
          </a:blip>
          <a:srcRect l="0" t="0" r="0" b="19"/>
          <a:stretch>
            <a:fillRect/>
          </a:stretch>
        </p:blipFill>
        <p:spPr>
          <a:xfrm>
            <a:off x="17" y="1282"/>
            <a:ext cx="12191984" cy="6856718"/>
          </a:xfrm>
          <a:prstGeom prst="rect">
            <a:avLst/>
          </a:prstGeom>
          <a:ln w="12700">
            <a:miter lim="400000"/>
          </a:ln>
        </p:spPr>
      </p:pic>
      <p:sp>
        <p:nvSpPr>
          <p:cNvPr id="146" name="Content Placeholder 4"/>
          <p:cNvSpPr txBox="1"/>
          <p:nvPr>
            <p:ph type="body" idx="1"/>
          </p:nvPr>
        </p:nvSpPr>
        <p:spPr>
          <a:xfrm>
            <a:off x="838200" y="2000248"/>
            <a:ext cx="10515600" cy="3943354"/>
          </a:xfrm>
          <a:prstGeom prst="rect">
            <a:avLst/>
          </a:prstGeom>
        </p:spPr>
        <p:txBody>
          <a:bodyPr anchor="ctr"/>
          <a:lstStyle>
            <a:lvl1pPr marL="0" indent="0">
              <a:buSzTx/>
              <a:buNone/>
              <a:defRPr>
                <a:latin typeface="Times New Roman"/>
                <a:ea typeface="Times New Roman"/>
                <a:cs typeface="Times New Roman"/>
                <a:sym typeface="Times New Roman"/>
              </a:defRPr>
            </a:lvl1pPr>
          </a:lstStyle>
          <a:p>
            <a:pPr/>
            <a:r>
              <a:t>Señor que conoces nuestras fortalezas y debilidades, te damos gracias porque en tu amor nos recibes. Agradecemos tu aceptación, enseñanza y que nos incluyas en tu proyecto de la misión en tu iglesia. Ayúdanos a vivir la unidad en medio de nuestras diferencias. Amén.</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8" name="Picture 5" descr="Picture 5"/>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99" name="Content Placeholder 7"/>
          <p:cNvSpPr txBox="1"/>
          <p:nvPr>
            <p:ph type="body" idx="1"/>
          </p:nvPr>
        </p:nvSpPr>
        <p:spPr>
          <a:xfrm>
            <a:off x="838199" y="1657018"/>
            <a:ext cx="10515601" cy="3929067"/>
          </a:xfrm>
          <a:prstGeom prst="rect">
            <a:avLst/>
          </a:prstGeom>
        </p:spPr>
        <p:txBody>
          <a:bodyPr anchor="ctr"/>
          <a:lstStyle/>
          <a:p>
            <a:pPr>
              <a:defRPr sz="2400">
                <a:latin typeface="Times New Roman"/>
                <a:ea typeface="Times New Roman"/>
                <a:cs typeface="Times New Roman"/>
                <a:sym typeface="Times New Roman"/>
              </a:defRPr>
            </a:pPr>
            <a:r>
              <a:t>Reconocer y entender los términos «fuertes en la fe» y «débiles en la fe».</a:t>
            </a:r>
          </a:p>
          <a:p>
            <a:pPr>
              <a:defRPr sz="2400">
                <a:latin typeface="Times New Roman"/>
                <a:ea typeface="Times New Roman"/>
                <a:cs typeface="Times New Roman"/>
                <a:sym typeface="Times New Roman"/>
              </a:defRPr>
            </a:pPr>
            <a:r>
              <a:t>Comprobar que en la iglesia existe la realidad de los fuertes en la fe y los débiles en la fe</a:t>
            </a:r>
          </a:p>
          <a:p>
            <a:pPr>
              <a:defRPr sz="2400">
                <a:latin typeface="Times New Roman"/>
                <a:ea typeface="Times New Roman"/>
                <a:cs typeface="Times New Roman"/>
                <a:sym typeface="Times New Roman"/>
              </a:defRPr>
            </a:pPr>
            <a:r>
              <a:t>Examinar el modelo de Cristo que nos ayuda a cumplir la misión en medio de la diversidad humana. </a:t>
            </a:r>
          </a:p>
          <a:p>
            <a:pPr>
              <a:defRPr sz="2400">
                <a:latin typeface="Times New Roman"/>
                <a:ea typeface="Times New Roman"/>
                <a:cs typeface="Times New Roman"/>
                <a:sym typeface="Times New Roman"/>
              </a:defRPr>
            </a:pPr>
            <a:r>
              <a:t>Comprometernos a hacer lo necesario para que todos y todas desde nuestras realidades llevemos a cabo el servicio en la misión.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1" name="Picture 13" descr="Picture 13"/>
          <p:cNvPicPr>
            <a:picLocks noChangeAspect="1"/>
          </p:cNvPicPr>
          <p:nvPr/>
        </p:nvPicPr>
        <p:blipFill>
          <a:blip r:embed="rId2">
            <a:extLst/>
          </a:blip>
          <a:stretch>
            <a:fillRect/>
          </a:stretch>
        </p:blipFill>
        <p:spPr>
          <a:xfrm>
            <a:off x="0" y="-3"/>
            <a:ext cx="12192000" cy="6858004"/>
          </a:xfrm>
          <a:prstGeom prst="rect">
            <a:avLst/>
          </a:prstGeom>
          <a:ln w="12700">
            <a:miter lim="400000"/>
          </a:ln>
        </p:spPr>
      </p:pic>
      <p:sp>
        <p:nvSpPr>
          <p:cNvPr id="102" name="Content Placeholder 15"/>
          <p:cNvSpPr txBox="1"/>
          <p:nvPr>
            <p:ph type="body" idx="1"/>
          </p:nvPr>
        </p:nvSpPr>
        <p:spPr>
          <a:xfrm>
            <a:off x="838200" y="2210455"/>
            <a:ext cx="10515600" cy="4117194"/>
          </a:xfrm>
          <a:prstGeom prst="rect">
            <a:avLst/>
          </a:prstGeom>
        </p:spPr>
        <p:txBody>
          <a:bodyPr anchor="ctr"/>
          <a:lstStyle/>
          <a:p>
            <a:pPr marL="0" indent="0">
              <a:buSzTx/>
              <a:buNone/>
              <a:defRPr b="1" sz="2400">
                <a:latin typeface="Times New Roman"/>
                <a:ea typeface="Times New Roman"/>
                <a:cs typeface="Times New Roman"/>
                <a:sym typeface="Times New Roman"/>
              </a:defRPr>
            </a:pPr>
            <a:r>
              <a:t>Fuertes en la fe: </a:t>
            </a:r>
            <a:r>
              <a:rPr b="0"/>
              <a:t>Quienes han sido bien formados en la fe, han alcanzado madurez y saben que el criterio fundamental es el amor y la imitación de Jesucristo.</a:t>
            </a:r>
            <a:endParaRPr b="0"/>
          </a:p>
          <a:p>
            <a:pPr marL="0" indent="0">
              <a:buSzTx/>
              <a:buNone/>
              <a:defRPr b="1" sz="2400">
                <a:latin typeface="Times New Roman"/>
                <a:ea typeface="Times New Roman"/>
                <a:cs typeface="Times New Roman"/>
                <a:sym typeface="Times New Roman"/>
              </a:defRPr>
            </a:pPr>
          </a:p>
          <a:p>
            <a:pPr marL="0" indent="0">
              <a:buSzTx/>
              <a:buNone/>
              <a:defRPr b="1" sz="2400">
                <a:latin typeface="Times New Roman"/>
                <a:ea typeface="Times New Roman"/>
                <a:cs typeface="Times New Roman"/>
                <a:sym typeface="Times New Roman"/>
              </a:defRPr>
            </a:pPr>
            <a:r>
              <a:t>Débiles en la fe: </a:t>
            </a:r>
            <a:r>
              <a:rPr b="0"/>
              <a:t>Quienes no logran aún la iluminación de una fe formada y lograda en las pruebas. Puede incluir personas que no son constantes y firmes en sus convicciones.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4"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05" name="Content Placeholder 10"/>
          <p:cNvSpPr txBox="1"/>
          <p:nvPr>
            <p:ph type="body" sz="half" idx="1"/>
          </p:nvPr>
        </p:nvSpPr>
        <p:spPr>
          <a:xfrm>
            <a:off x="838200" y="2204953"/>
            <a:ext cx="5181600" cy="4162430"/>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 Los que somos fuertes debemos soportar las flaquezas de los débiles y no agradarnos a nosotros mismos. </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2  Cada uno de nosotros agrade a su prójimo en lo que es bueno, para edificación,</a:t>
            </a:r>
          </a:p>
        </p:txBody>
      </p:sp>
      <p:sp>
        <p:nvSpPr>
          <p:cNvPr id="106" name="Content Placeholder 11"/>
          <p:cNvSpPr txBox="1"/>
          <p:nvPr/>
        </p:nvSpPr>
        <p:spPr>
          <a:xfrm>
            <a:off x="6217918" y="2204953"/>
            <a:ext cx="5090164" cy="416243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859536">
              <a:lnSpc>
                <a:spcPct val="90000"/>
              </a:lnSpc>
              <a:spcBef>
                <a:spcPts val="900"/>
              </a:spcBef>
              <a:defRPr sz="2200">
                <a:latin typeface="Times New Roman"/>
                <a:ea typeface="Times New Roman"/>
                <a:cs typeface="Times New Roman"/>
                <a:sym typeface="Times New Roman"/>
              </a:defRPr>
            </a:pPr>
            <a:r>
              <a:t>VP</a:t>
            </a:r>
            <a:endParaRPr sz="2600"/>
          </a:p>
          <a:p>
            <a:pPr defTabSz="859536">
              <a:lnSpc>
                <a:spcPct val="90000"/>
              </a:lnSpc>
              <a:spcBef>
                <a:spcPts val="900"/>
              </a:spcBef>
              <a:defRPr sz="2200">
                <a:latin typeface="Times New Roman"/>
                <a:ea typeface="Times New Roman"/>
                <a:cs typeface="Times New Roman"/>
                <a:sym typeface="Times New Roman"/>
              </a:defRPr>
            </a:pPr>
          </a:p>
          <a:p>
            <a:pPr defTabSz="859536">
              <a:lnSpc>
                <a:spcPct val="90000"/>
              </a:lnSpc>
              <a:spcBef>
                <a:spcPts val="900"/>
              </a:spcBef>
              <a:defRPr sz="2200">
                <a:latin typeface="Times New Roman"/>
                <a:ea typeface="Times New Roman"/>
                <a:cs typeface="Times New Roman"/>
                <a:sym typeface="Times New Roman"/>
              </a:defRPr>
            </a:pPr>
            <a:r>
              <a:t>1 Los que somos fuertes en la fe debemos aceptar como nuestras las debilidades de los que son menos fuertes, y no buscar lo que a nosotros mismos nos agrada. </a:t>
            </a:r>
          </a:p>
          <a:p>
            <a:pPr defTabSz="859536">
              <a:lnSpc>
                <a:spcPct val="90000"/>
              </a:lnSpc>
              <a:spcBef>
                <a:spcPts val="900"/>
              </a:spcBef>
              <a:defRPr sz="2200">
                <a:latin typeface="Times New Roman"/>
                <a:ea typeface="Times New Roman"/>
                <a:cs typeface="Times New Roman"/>
                <a:sym typeface="Times New Roman"/>
              </a:defRPr>
            </a:pPr>
          </a:p>
          <a:p>
            <a:pPr defTabSz="859536">
              <a:lnSpc>
                <a:spcPct val="90000"/>
              </a:lnSpc>
              <a:spcBef>
                <a:spcPts val="900"/>
              </a:spcBef>
              <a:defRPr sz="2200">
                <a:latin typeface="Times New Roman"/>
                <a:ea typeface="Times New Roman"/>
                <a:cs typeface="Times New Roman"/>
                <a:sym typeface="Times New Roman"/>
              </a:defRPr>
            </a:pPr>
            <a:r>
              <a:t>2 Todos nosotros debemos agradar a nuestro prójimo y hacer las cosas para su bien y para la edificación mutua.</a:t>
            </a:r>
          </a:p>
        </p:txBody>
      </p:sp>
      <p:sp>
        <p:nvSpPr>
          <p:cNvPr id="107" name="TextBox 1"/>
          <p:cNvSpPr txBox="1"/>
          <p:nvPr/>
        </p:nvSpPr>
        <p:spPr>
          <a:xfrm>
            <a:off x="5083871" y="1256604"/>
            <a:ext cx="3773159" cy="45211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Romanos 15.1-2</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9"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10" name="Content Placeholder 10"/>
          <p:cNvSpPr txBox="1"/>
          <p:nvPr>
            <p:ph type="body" sz="half" idx="1"/>
          </p:nvPr>
        </p:nvSpPr>
        <p:spPr>
          <a:xfrm>
            <a:off x="838200" y="2204953"/>
            <a:ext cx="5181600" cy="4162430"/>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3 porque ni aun Cristo se agradó a sí mismo; antes bien, como está escrito: «Los vituperios de los que te vituperaban cayeron sobre mí». </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4 Las cosas que se escribieron antes, para nuestra enseñanza se escribieron, a fin de que, por la paciencia y la consolación de las Escrituras, tengamos esperanza. </a:t>
            </a:r>
          </a:p>
        </p:txBody>
      </p:sp>
      <p:sp>
        <p:nvSpPr>
          <p:cNvPr id="111" name="Content Placeholder 11"/>
          <p:cNvSpPr txBox="1"/>
          <p:nvPr/>
        </p:nvSpPr>
        <p:spPr>
          <a:xfrm>
            <a:off x="6217918" y="2295075"/>
            <a:ext cx="5090163" cy="416242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813816">
              <a:lnSpc>
                <a:spcPct val="90000"/>
              </a:lnSpc>
              <a:spcBef>
                <a:spcPts val="800"/>
              </a:spcBef>
              <a:defRPr sz="2100">
                <a:latin typeface="Times New Roman"/>
                <a:ea typeface="Times New Roman"/>
                <a:cs typeface="Times New Roman"/>
                <a:sym typeface="Times New Roman"/>
              </a:defRPr>
            </a:pPr>
            <a:r>
              <a:t>VP</a:t>
            </a:r>
            <a:endParaRPr sz="2400"/>
          </a:p>
          <a:p>
            <a:pPr defTabSz="813816">
              <a:lnSpc>
                <a:spcPct val="90000"/>
              </a:lnSpc>
              <a:spcBef>
                <a:spcPts val="800"/>
              </a:spcBef>
              <a:defRPr sz="2100">
                <a:latin typeface="Times New Roman"/>
                <a:ea typeface="Times New Roman"/>
                <a:cs typeface="Times New Roman"/>
                <a:sym typeface="Times New Roman"/>
              </a:defRPr>
            </a:pPr>
          </a:p>
          <a:p>
            <a:pPr defTabSz="813816">
              <a:lnSpc>
                <a:spcPct val="90000"/>
              </a:lnSpc>
              <a:spcBef>
                <a:spcPts val="800"/>
              </a:spcBef>
              <a:defRPr sz="2200">
                <a:latin typeface="Times New Roman"/>
                <a:ea typeface="Times New Roman"/>
                <a:cs typeface="Times New Roman"/>
                <a:sym typeface="Times New Roman"/>
              </a:defRPr>
            </a:pPr>
            <a:r>
              <a:t>3 Porque tampoco Cristo buscó agradarse a sí mismo; al contrario, en él se cumplió lo que dice la Escritura: «Las ofensas de los que te insultaban cayeron sobre mí».</a:t>
            </a:r>
          </a:p>
          <a:p>
            <a:pPr defTabSz="813816">
              <a:lnSpc>
                <a:spcPct val="90000"/>
              </a:lnSpc>
              <a:spcBef>
                <a:spcPts val="800"/>
              </a:spcBef>
              <a:defRPr sz="2200">
                <a:latin typeface="Times New Roman"/>
                <a:ea typeface="Times New Roman"/>
                <a:cs typeface="Times New Roman"/>
                <a:sym typeface="Times New Roman"/>
              </a:defRPr>
            </a:pPr>
          </a:p>
          <a:p>
            <a:pPr defTabSz="813816">
              <a:lnSpc>
                <a:spcPct val="90000"/>
              </a:lnSpc>
              <a:spcBef>
                <a:spcPts val="800"/>
              </a:spcBef>
              <a:defRPr sz="2200">
                <a:latin typeface="Times New Roman"/>
                <a:ea typeface="Times New Roman"/>
                <a:cs typeface="Times New Roman"/>
                <a:sym typeface="Times New Roman"/>
              </a:defRPr>
            </a:pPr>
            <a:r>
              <a:t>4 Todo lo que antes se dijo en las Escrituras, se escribió para nuestra instrucción, para que con constancia y con el consuelo que de ellas recibimos, tengamos esperanza. </a:t>
            </a:r>
          </a:p>
        </p:txBody>
      </p:sp>
      <p:sp>
        <p:nvSpPr>
          <p:cNvPr id="112" name="TextBox 1"/>
          <p:cNvSpPr txBox="1"/>
          <p:nvPr/>
        </p:nvSpPr>
        <p:spPr>
          <a:xfrm>
            <a:off x="5083872" y="1256604"/>
            <a:ext cx="3773158" cy="45211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Romanos 15.3-4</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4"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15" name="Content Placeholder 10"/>
          <p:cNvSpPr txBox="1"/>
          <p:nvPr>
            <p:ph type="body" sz="half" idx="1"/>
          </p:nvPr>
        </p:nvSpPr>
        <p:spPr>
          <a:xfrm>
            <a:off x="838200" y="2204953"/>
            <a:ext cx="5181600" cy="4162430"/>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5 Y el Dios de la paciencia y de la consolación os dé entre vosotros un mismo sentir según Cristo Jesús, </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6 para que unánimes, a una voz, glorifiquéis al Dios y Padre de nuestro Señor Jesucristo. </a:t>
            </a:r>
          </a:p>
        </p:txBody>
      </p:sp>
      <p:sp>
        <p:nvSpPr>
          <p:cNvPr id="116" name="Content Placeholder 11"/>
          <p:cNvSpPr txBox="1"/>
          <p:nvPr/>
        </p:nvSpPr>
        <p:spPr>
          <a:xfrm>
            <a:off x="6217918" y="2204953"/>
            <a:ext cx="5090163" cy="416243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lnSpc>
                <a:spcPct val="90000"/>
              </a:lnSpc>
              <a:spcBef>
                <a:spcPts val="1000"/>
              </a:spcBef>
              <a:defRPr sz="2400">
                <a:latin typeface="Times New Roman"/>
                <a:ea typeface="Times New Roman"/>
                <a:cs typeface="Times New Roman"/>
                <a:sym typeface="Times New Roman"/>
              </a:defRPr>
            </a:pPr>
            <a:r>
              <a:t>VP</a:t>
            </a:r>
            <a:endParaRPr sz="2800"/>
          </a:p>
          <a:p>
            <a:pPr>
              <a:lnSpc>
                <a:spcPct val="90000"/>
              </a:lnSpc>
              <a:spcBef>
                <a:spcPts val="1000"/>
              </a:spcBef>
              <a:defRPr sz="2400">
                <a:latin typeface="Times New Roman"/>
                <a:ea typeface="Times New Roman"/>
                <a:cs typeface="Times New Roman"/>
                <a:sym typeface="Times New Roman"/>
              </a:defRPr>
            </a:pPr>
          </a:p>
          <a:p>
            <a:pPr>
              <a:lnSpc>
                <a:spcPct val="90000"/>
              </a:lnSpc>
              <a:spcBef>
                <a:spcPts val="1000"/>
              </a:spcBef>
              <a:defRPr sz="2400">
                <a:latin typeface="Times New Roman"/>
                <a:ea typeface="Times New Roman"/>
                <a:cs typeface="Times New Roman"/>
                <a:sym typeface="Times New Roman"/>
              </a:defRPr>
            </a:pPr>
            <a:r>
              <a:t>5 Y Dios, que es quien da constancia y consuelo, los ayude a ustedes a vivir en armonía unos con otros, conforme al ejemplo de Cristo Jesús, </a:t>
            </a:r>
          </a:p>
          <a:p>
            <a:pPr>
              <a:lnSpc>
                <a:spcPct val="90000"/>
              </a:lnSpc>
              <a:spcBef>
                <a:spcPts val="1000"/>
              </a:spcBef>
              <a:defRPr sz="2400">
                <a:latin typeface="Times New Roman"/>
                <a:ea typeface="Times New Roman"/>
                <a:cs typeface="Times New Roman"/>
                <a:sym typeface="Times New Roman"/>
              </a:defRPr>
            </a:pPr>
          </a:p>
          <a:p>
            <a:pPr>
              <a:lnSpc>
                <a:spcPct val="90000"/>
              </a:lnSpc>
              <a:spcBef>
                <a:spcPts val="1000"/>
              </a:spcBef>
              <a:defRPr sz="2400">
                <a:latin typeface="Times New Roman"/>
                <a:ea typeface="Times New Roman"/>
                <a:cs typeface="Times New Roman"/>
                <a:sym typeface="Times New Roman"/>
              </a:defRPr>
            </a:pPr>
            <a:r>
              <a:t>6 para que todos juntos, a una sola voz, alaben al Dios y Padre de nuestro Señor Jesucristo. </a:t>
            </a:r>
          </a:p>
        </p:txBody>
      </p:sp>
      <p:sp>
        <p:nvSpPr>
          <p:cNvPr id="117" name="TextBox 1"/>
          <p:cNvSpPr txBox="1"/>
          <p:nvPr/>
        </p:nvSpPr>
        <p:spPr>
          <a:xfrm>
            <a:off x="5083872" y="1256604"/>
            <a:ext cx="3773158" cy="45211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Romanos 15.5-6</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9"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20" name="Content Placeholder 10"/>
          <p:cNvSpPr txBox="1"/>
          <p:nvPr>
            <p:ph type="body" sz="half" idx="1"/>
          </p:nvPr>
        </p:nvSpPr>
        <p:spPr>
          <a:xfrm>
            <a:off x="838200" y="2204953"/>
            <a:ext cx="5181600" cy="4162430"/>
          </a:xfrm>
          <a:prstGeom prst="rect">
            <a:avLst/>
          </a:prstGeom>
        </p:spPr>
        <p:txBody>
          <a:bodyPr/>
          <a:lstStyle/>
          <a:p>
            <a:pPr marL="0" indent="0" defTabSz="786383">
              <a:spcBef>
                <a:spcPts val="800"/>
              </a:spcBef>
              <a:buSzTx/>
              <a:buNone/>
              <a:defRPr sz="2000">
                <a:latin typeface="Times New Roman"/>
                <a:ea typeface="Times New Roman"/>
                <a:cs typeface="Times New Roman"/>
                <a:sym typeface="Times New Roman"/>
              </a:defRPr>
            </a:pPr>
            <a:r>
              <a:t>RVR</a:t>
            </a:r>
          </a:p>
          <a:p>
            <a:pPr marL="0" indent="0" defTabSz="786383">
              <a:spcBef>
                <a:spcPts val="800"/>
              </a:spcBef>
              <a:buSzTx/>
              <a:buNone/>
              <a:defRPr sz="20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7 Por tanto, recibíos los unos a los otros, como también Cristo nos recibió, para gloria de Dios. </a:t>
            </a:r>
          </a:p>
          <a:p>
            <a:pPr marL="0" indent="0" defTabSz="786383">
              <a:spcBef>
                <a:spcPts val="800"/>
              </a:spcBef>
              <a:buSzTx/>
              <a:buNone/>
              <a:defRPr sz="24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8 Os digo que Cristo Jesús vino a ser siervo de la circuncisión para mostrar la verdad de Dios, para confirmar las promesas hechas a los padres, </a:t>
            </a:r>
          </a:p>
        </p:txBody>
      </p:sp>
      <p:sp>
        <p:nvSpPr>
          <p:cNvPr id="121" name="Content Placeholder 11"/>
          <p:cNvSpPr txBox="1"/>
          <p:nvPr/>
        </p:nvSpPr>
        <p:spPr>
          <a:xfrm>
            <a:off x="6217918" y="2204953"/>
            <a:ext cx="5090163" cy="416243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70655">
              <a:lnSpc>
                <a:spcPct val="90000"/>
              </a:lnSpc>
              <a:spcBef>
                <a:spcPts val="700"/>
              </a:spcBef>
              <a:defRPr sz="1960">
                <a:latin typeface="Times New Roman"/>
                <a:ea typeface="Times New Roman"/>
                <a:cs typeface="Times New Roman"/>
                <a:sym typeface="Times New Roman"/>
              </a:defRPr>
            </a:pPr>
            <a:r>
              <a:t>VP</a:t>
            </a:r>
            <a:endParaRPr sz="2352"/>
          </a:p>
          <a:p>
            <a:pPr defTabSz="770655">
              <a:lnSpc>
                <a:spcPct val="90000"/>
              </a:lnSpc>
              <a:spcBef>
                <a:spcPts val="700"/>
              </a:spcBef>
              <a:defRPr sz="1960">
                <a:latin typeface="Times New Roman"/>
                <a:ea typeface="Times New Roman"/>
                <a:cs typeface="Times New Roman"/>
                <a:sym typeface="Times New Roman"/>
              </a:defRPr>
            </a:pPr>
          </a:p>
          <a:p>
            <a:pPr defTabSz="770655">
              <a:lnSpc>
                <a:spcPct val="90000"/>
              </a:lnSpc>
              <a:spcBef>
                <a:spcPts val="700"/>
              </a:spcBef>
              <a:defRPr sz="2352">
                <a:latin typeface="Times New Roman"/>
                <a:ea typeface="Times New Roman"/>
                <a:cs typeface="Times New Roman"/>
                <a:sym typeface="Times New Roman"/>
              </a:defRPr>
            </a:pPr>
            <a:r>
              <a:t>7 Así pues, acéptense los unos a los otros, como también Cristo los aceptó a ustedes, para gloria de Dios. </a:t>
            </a:r>
          </a:p>
          <a:p>
            <a:pPr defTabSz="770655">
              <a:lnSpc>
                <a:spcPct val="90000"/>
              </a:lnSpc>
              <a:spcBef>
                <a:spcPts val="700"/>
              </a:spcBef>
              <a:defRPr sz="2352">
                <a:latin typeface="Times New Roman"/>
                <a:ea typeface="Times New Roman"/>
                <a:cs typeface="Times New Roman"/>
                <a:sym typeface="Times New Roman"/>
              </a:defRPr>
            </a:pPr>
          </a:p>
          <a:p>
            <a:pPr defTabSz="770655">
              <a:lnSpc>
                <a:spcPct val="90000"/>
              </a:lnSpc>
              <a:spcBef>
                <a:spcPts val="700"/>
              </a:spcBef>
              <a:defRPr sz="2352">
                <a:latin typeface="Times New Roman"/>
                <a:ea typeface="Times New Roman"/>
                <a:cs typeface="Times New Roman"/>
                <a:sym typeface="Times New Roman"/>
              </a:defRPr>
            </a:pPr>
            <a:r>
              <a:t>8 Puedo decirles que Cristo vino a servir a los judíos para cumplir las promesas hechas a nuestros antepasados y demostrar así que Dios es fiel a lo que promete. </a:t>
            </a:r>
            <a:endParaRPr sz="1960"/>
          </a:p>
        </p:txBody>
      </p:sp>
      <p:sp>
        <p:nvSpPr>
          <p:cNvPr id="122" name="TextBox 1"/>
          <p:cNvSpPr txBox="1"/>
          <p:nvPr/>
        </p:nvSpPr>
        <p:spPr>
          <a:xfrm>
            <a:off x="5083872" y="1256604"/>
            <a:ext cx="3773158" cy="45211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Romanos 15.7-8</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4"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25" name="Content Placeholder 10"/>
          <p:cNvSpPr txBox="1"/>
          <p:nvPr>
            <p:ph type="body" sz="half" idx="1"/>
          </p:nvPr>
        </p:nvSpPr>
        <p:spPr>
          <a:xfrm>
            <a:off x="838200" y="2204953"/>
            <a:ext cx="5181600" cy="4162430"/>
          </a:xfrm>
          <a:prstGeom prst="rect">
            <a:avLst/>
          </a:prstGeom>
        </p:spPr>
        <p:txBody>
          <a:bodyPr/>
          <a:lstStyle/>
          <a:p>
            <a:pPr marL="0" indent="0" defTabSz="859536">
              <a:spcBef>
                <a:spcPts val="900"/>
              </a:spcBef>
              <a:buSzTx/>
              <a:buNone/>
              <a:defRPr sz="2200">
                <a:latin typeface="Times New Roman"/>
                <a:ea typeface="Times New Roman"/>
                <a:cs typeface="Times New Roman"/>
                <a:sym typeface="Times New Roman"/>
              </a:defRPr>
            </a:pPr>
            <a:r>
              <a:t>RVR</a:t>
            </a:r>
          </a:p>
          <a:p>
            <a:pPr marL="0" indent="0" defTabSz="859536">
              <a:spcBef>
                <a:spcPts val="900"/>
              </a:spcBef>
              <a:buSzTx/>
              <a:buNone/>
              <a:defRPr sz="2200">
                <a:latin typeface="Times New Roman"/>
                <a:ea typeface="Times New Roman"/>
                <a:cs typeface="Times New Roman"/>
                <a:sym typeface="Times New Roman"/>
              </a:defRPr>
            </a:pPr>
          </a:p>
          <a:p>
            <a:pPr marL="0" indent="0" defTabSz="859536">
              <a:spcBef>
                <a:spcPts val="900"/>
              </a:spcBef>
              <a:buSzTx/>
              <a:buNone/>
              <a:defRPr sz="2200">
                <a:latin typeface="Times New Roman"/>
                <a:ea typeface="Times New Roman"/>
                <a:cs typeface="Times New Roman"/>
                <a:sym typeface="Times New Roman"/>
              </a:defRPr>
            </a:pPr>
            <a:r>
              <a:t>9 y para que los gentiles glorifiquen a Dios por su misericordia, como está escrito: «Por tanto, yo te confesaré entre los gentiles y cantaré a tu nombre».</a:t>
            </a:r>
          </a:p>
          <a:p>
            <a:pPr marL="0" indent="0" defTabSz="859536">
              <a:spcBef>
                <a:spcPts val="900"/>
              </a:spcBef>
              <a:buSzTx/>
              <a:buNone/>
              <a:defRPr sz="2200">
                <a:latin typeface="Times New Roman"/>
                <a:ea typeface="Times New Roman"/>
                <a:cs typeface="Times New Roman"/>
                <a:sym typeface="Times New Roman"/>
              </a:defRPr>
            </a:pPr>
          </a:p>
          <a:p>
            <a:pPr marL="0" indent="0" defTabSz="859536">
              <a:spcBef>
                <a:spcPts val="900"/>
              </a:spcBef>
              <a:buSzTx/>
              <a:buNone/>
              <a:defRPr sz="2200">
                <a:latin typeface="Times New Roman"/>
                <a:ea typeface="Times New Roman"/>
                <a:cs typeface="Times New Roman"/>
                <a:sym typeface="Times New Roman"/>
              </a:defRPr>
            </a:pPr>
            <a:r>
              <a:t>10 Y otra vez dice: «Alegraos, gentiles, con su pueblo».</a:t>
            </a:r>
          </a:p>
        </p:txBody>
      </p:sp>
      <p:sp>
        <p:nvSpPr>
          <p:cNvPr id="126" name="Content Placeholder 11"/>
          <p:cNvSpPr txBox="1"/>
          <p:nvPr/>
        </p:nvSpPr>
        <p:spPr>
          <a:xfrm>
            <a:off x="6217918" y="2204953"/>
            <a:ext cx="5090163" cy="416243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86383">
              <a:lnSpc>
                <a:spcPct val="90000"/>
              </a:lnSpc>
              <a:spcBef>
                <a:spcPts val="800"/>
              </a:spcBef>
              <a:defRPr sz="2000">
                <a:latin typeface="Times New Roman"/>
                <a:ea typeface="Times New Roman"/>
                <a:cs typeface="Times New Roman"/>
                <a:sym typeface="Times New Roman"/>
              </a:defRPr>
            </a:pPr>
            <a:r>
              <a:t>VP</a:t>
            </a:r>
            <a:endParaRPr sz="2400"/>
          </a:p>
          <a:p>
            <a:pPr defTabSz="786383">
              <a:lnSpc>
                <a:spcPct val="90000"/>
              </a:lnSpc>
              <a:spcBef>
                <a:spcPts val="800"/>
              </a:spcBef>
              <a:defRPr sz="2000">
                <a:latin typeface="Times New Roman"/>
                <a:ea typeface="Times New Roman"/>
                <a:cs typeface="Times New Roman"/>
                <a:sym typeface="Times New Roman"/>
              </a:defRPr>
            </a:pPr>
          </a:p>
          <a:p>
            <a:pPr defTabSz="786383">
              <a:lnSpc>
                <a:spcPct val="90000"/>
              </a:lnSpc>
              <a:spcBef>
                <a:spcPts val="800"/>
              </a:spcBef>
              <a:defRPr sz="2000">
                <a:latin typeface="Times New Roman"/>
                <a:ea typeface="Times New Roman"/>
                <a:cs typeface="Times New Roman"/>
                <a:sym typeface="Times New Roman"/>
              </a:defRPr>
            </a:pPr>
            <a:r>
              <a:t>9 Vino también para que los no judíos alaben a Dios por su misericordia, según dice la Escritura: «Por eso te alabaré entre las naciones y cantaré himnos a tu nombre».</a:t>
            </a:r>
          </a:p>
          <a:p>
            <a:pPr defTabSz="786383">
              <a:lnSpc>
                <a:spcPct val="90000"/>
              </a:lnSpc>
              <a:spcBef>
                <a:spcPts val="800"/>
              </a:spcBef>
              <a:defRPr sz="2000">
                <a:latin typeface="Times New Roman"/>
                <a:ea typeface="Times New Roman"/>
                <a:cs typeface="Times New Roman"/>
                <a:sym typeface="Times New Roman"/>
              </a:defRPr>
            </a:pPr>
          </a:p>
          <a:p>
            <a:pPr defTabSz="786383">
              <a:lnSpc>
                <a:spcPct val="90000"/>
              </a:lnSpc>
              <a:spcBef>
                <a:spcPts val="800"/>
              </a:spcBef>
              <a:defRPr sz="2000">
                <a:latin typeface="Times New Roman"/>
                <a:ea typeface="Times New Roman"/>
                <a:cs typeface="Times New Roman"/>
                <a:sym typeface="Times New Roman"/>
              </a:defRPr>
            </a:pPr>
            <a:r>
              <a:t>10 En otra parte, la Escritura dice: «¡Alégrense, naciones, con el pueblo de Dios!».</a:t>
            </a:r>
          </a:p>
        </p:txBody>
      </p:sp>
      <p:sp>
        <p:nvSpPr>
          <p:cNvPr id="127" name="TextBox 1"/>
          <p:cNvSpPr txBox="1"/>
          <p:nvPr/>
        </p:nvSpPr>
        <p:spPr>
          <a:xfrm>
            <a:off x="5083872" y="1256604"/>
            <a:ext cx="3773158" cy="45211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Romanos 15.9-10</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9"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30" name="Content Placeholder 10"/>
          <p:cNvSpPr txBox="1"/>
          <p:nvPr>
            <p:ph type="body" sz="half" idx="1"/>
          </p:nvPr>
        </p:nvSpPr>
        <p:spPr>
          <a:xfrm>
            <a:off x="838200" y="2204953"/>
            <a:ext cx="5181600" cy="4162430"/>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11 Y otra vez: «Alabad al Señor todos los gentiles</a:t>
            </a:r>
          </a:p>
          <a:p>
            <a:pPr marL="0" indent="0">
              <a:buSzTx/>
              <a:buNone/>
              <a:defRPr sz="2400">
                <a:latin typeface="Times New Roman"/>
                <a:ea typeface="Times New Roman"/>
                <a:cs typeface="Times New Roman"/>
                <a:sym typeface="Times New Roman"/>
              </a:defRPr>
            </a:pPr>
            <a:r>
              <a:t>y exaltadlo todos los pueblos». </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12 Y otra vez dice Isaías: «Estará la raíz de Isaí y el que se levantará para gobernar a las naciones, las cuales esperarán en él». </a:t>
            </a:r>
          </a:p>
        </p:txBody>
      </p:sp>
      <p:sp>
        <p:nvSpPr>
          <p:cNvPr id="131" name="Content Placeholder 11"/>
          <p:cNvSpPr txBox="1"/>
          <p:nvPr/>
        </p:nvSpPr>
        <p:spPr>
          <a:xfrm>
            <a:off x="6217920" y="2204953"/>
            <a:ext cx="5090162" cy="416243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lnSpc>
                <a:spcPct val="90000"/>
              </a:lnSpc>
              <a:spcBef>
                <a:spcPts val="1000"/>
              </a:spcBef>
              <a:defRPr sz="2400">
                <a:latin typeface="Times New Roman"/>
                <a:ea typeface="Times New Roman"/>
                <a:cs typeface="Times New Roman"/>
                <a:sym typeface="Times New Roman"/>
              </a:defRPr>
            </a:pPr>
            <a:r>
              <a:t>VP</a:t>
            </a:r>
            <a:endParaRPr sz="2800"/>
          </a:p>
          <a:p>
            <a:pPr>
              <a:lnSpc>
                <a:spcPct val="90000"/>
              </a:lnSpc>
              <a:spcBef>
                <a:spcPts val="1000"/>
              </a:spcBef>
              <a:defRPr sz="2400">
                <a:latin typeface="Times New Roman"/>
                <a:ea typeface="Times New Roman"/>
                <a:cs typeface="Times New Roman"/>
                <a:sym typeface="Times New Roman"/>
              </a:defRPr>
            </a:pPr>
          </a:p>
          <a:p>
            <a:pPr>
              <a:lnSpc>
                <a:spcPct val="90000"/>
              </a:lnSpc>
              <a:spcBef>
                <a:spcPts val="1000"/>
              </a:spcBef>
              <a:defRPr sz="2400">
                <a:latin typeface="Times New Roman"/>
                <a:ea typeface="Times New Roman"/>
                <a:cs typeface="Times New Roman"/>
                <a:sym typeface="Times New Roman"/>
              </a:defRPr>
            </a:pPr>
            <a:r>
              <a:t>11 Y en otro lugar dice: «Naciones y pueblos todos, ¡alaben al Señor!».</a:t>
            </a:r>
          </a:p>
          <a:p>
            <a:pPr>
              <a:lnSpc>
                <a:spcPct val="90000"/>
              </a:lnSpc>
              <a:spcBef>
                <a:spcPts val="1000"/>
              </a:spcBef>
              <a:defRPr sz="2400">
                <a:latin typeface="Times New Roman"/>
                <a:ea typeface="Times New Roman"/>
                <a:cs typeface="Times New Roman"/>
                <a:sym typeface="Times New Roman"/>
              </a:defRPr>
            </a:pPr>
          </a:p>
          <a:p>
            <a:pPr>
              <a:lnSpc>
                <a:spcPct val="90000"/>
              </a:lnSpc>
              <a:spcBef>
                <a:spcPts val="1000"/>
              </a:spcBef>
              <a:defRPr sz="2400">
                <a:latin typeface="Times New Roman"/>
                <a:ea typeface="Times New Roman"/>
                <a:cs typeface="Times New Roman"/>
                <a:sym typeface="Times New Roman"/>
              </a:defRPr>
            </a:pPr>
            <a:r>
              <a:t>12 Isaías también escribió: «Brotará la raíz de Jesé, que se levantará para gobernar a las naciones, las cuales pondrán en él su esperanza».</a:t>
            </a:r>
          </a:p>
        </p:txBody>
      </p:sp>
      <p:sp>
        <p:nvSpPr>
          <p:cNvPr id="132" name="TextBox 1"/>
          <p:cNvSpPr txBox="1"/>
          <p:nvPr/>
        </p:nvSpPr>
        <p:spPr>
          <a:xfrm>
            <a:off x="5083873" y="1256604"/>
            <a:ext cx="3773156"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Romanos 15.11-12</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156082"/>
      </a:accent1>
      <a:accent2>
        <a:srgbClr val="E97132"/>
      </a:accent2>
      <a:accent3>
        <a:srgbClr val="196B24"/>
      </a:accent3>
      <a:accent4>
        <a:srgbClr val="0F9ED5"/>
      </a:accent4>
      <a:accent5>
        <a:srgbClr val="A02B93"/>
      </a:accent5>
      <a:accent6>
        <a:srgbClr val="4EA72E"/>
      </a:accent6>
      <a:hlink>
        <a:srgbClr val="0000FF"/>
      </a:hlink>
      <a:folHlink>
        <a:srgbClr val="FF00FF"/>
      </a:folHlink>
    </a:clrScheme>
    <a:fontScheme name="Office Theme">
      <a:majorFont>
        <a:latin typeface="Helvetica"/>
        <a:ea typeface="Helvetica"/>
        <a:cs typeface="Helvetica"/>
      </a:majorFont>
      <a:minorFont>
        <a:latin typeface="Aptos"/>
        <a:ea typeface="Aptos"/>
        <a:cs typeface="Aptos"/>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156082"/>
      </a:accent1>
      <a:accent2>
        <a:srgbClr val="E97132"/>
      </a:accent2>
      <a:accent3>
        <a:srgbClr val="196B24"/>
      </a:accent3>
      <a:accent4>
        <a:srgbClr val="0F9ED5"/>
      </a:accent4>
      <a:accent5>
        <a:srgbClr val="A02B93"/>
      </a:accent5>
      <a:accent6>
        <a:srgbClr val="4EA72E"/>
      </a:accent6>
      <a:hlink>
        <a:srgbClr val="0000FF"/>
      </a:hlink>
      <a:folHlink>
        <a:srgbClr val="FF00FF"/>
      </a:folHlink>
    </a:clrScheme>
    <a:fontScheme name="Office Theme">
      <a:majorFont>
        <a:latin typeface="Helvetica"/>
        <a:ea typeface="Helvetica"/>
        <a:cs typeface="Helvetica"/>
      </a:majorFont>
      <a:minorFont>
        <a:latin typeface="Aptos"/>
        <a:ea typeface="Aptos"/>
        <a:cs typeface="Aptos"/>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