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60" r:id="rId3"/>
    <p:sldId id="261" r:id="rId4"/>
    <p:sldId id="278" r:id="rId5"/>
    <p:sldId id="258" r:id="rId6"/>
    <p:sldId id="279" r:id="rId7"/>
    <p:sldId id="280" r:id="rId8"/>
    <p:sldId id="281" r:id="rId9"/>
    <p:sldId id="282" r:id="rId10"/>
    <p:sldId id="263" r:id="rId11"/>
    <p:sldId id="283" r:id="rId12"/>
    <p:sldId id="264" r:id="rId13"/>
  </p:sldIdLst>
  <p:sldSz cx="12192000" cy="6858000"/>
  <p:notesSz cx="6858000" cy="9144000"/>
  <p:defaultTextStyle>
    <a:defPPr>
      <a:defRPr lang="en-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7350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352"/>
    <p:restoredTop sz="96296"/>
  </p:normalViewPr>
  <p:slideViewPr>
    <p:cSldViewPr snapToGrid="0">
      <p:cViewPr varScale="1">
        <p:scale>
          <a:sx n="119" d="100"/>
          <a:sy n="119" d="100"/>
        </p:scale>
        <p:origin x="216" y="3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42A01-0F21-F531-63DD-DD09C49438C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s-ES_tradnl"/>
          </a:p>
        </p:txBody>
      </p:sp>
      <p:sp>
        <p:nvSpPr>
          <p:cNvPr id="3" name="Subtitle 2">
            <a:extLst>
              <a:ext uri="{FF2B5EF4-FFF2-40B4-BE49-F238E27FC236}">
                <a16:creationId xmlns:a16="http://schemas.microsoft.com/office/drawing/2014/main" id="{956AFD17-3D88-9A04-6166-99C5C8EB84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s-ES_tradnl"/>
          </a:p>
        </p:txBody>
      </p:sp>
      <p:sp>
        <p:nvSpPr>
          <p:cNvPr id="4" name="Date Placeholder 3">
            <a:extLst>
              <a:ext uri="{FF2B5EF4-FFF2-40B4-BE49-F238E27FC236}">
                <a16:creationId xmlns:a16="http://schemas.microsoft.com/office/drawing/2014/main" id="{2636168D-B211-6904-6693-7BBDE4B2A89C}"/>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5" name="Footer Placeholder 4">
            <a:extLst>
              <a:ext uri="{FF2B5EF4-FFF2-40B4-BE49-F238E27FC236}">
                <a16:creationId xmlns:a16="http://schemas.microsoft.com/office/drawing/2014/main" id="{93D60F27-9C9F-D3F1-5031-F886BF670EC1}"/>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2624632A-66E7-EA14-7BF3-51B2E5261AF9}"/>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3711259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70681-3CCD-D905-7BB6-8E1B17DA9360}"/>
              </a:ext>
            </a:extLst>
          </p:cNvPr>
          <p:cNvSpPr>
            <a:spLocks noGrp="1"/>
          </p:cNvSpPr>
          <p:nvPr>
            <p:ph type="title"/>
          </p:nvPr>
        </p:nvSpPr>
        <p:spPr/>
        <p:txBody>
          <a:bodyPr/>
          <a:lstStyle/>
          <a:p>
            <a:r>
              <a:rPr lang="en-US"/>
              <a:t>Click to edit Master title style</a:t>
            </a:r>
            <a:endParaRPr lang="es-ES_tradnl"/>
          </a:p>
        </p:txBody>
      </p:sp>
      <p:sp>
        <p:nvSpPr>
          <p:cNvPr id="3" name="Vertical Text Placeholder 2">
            <a:extLst>
              <a:ext uri="{FF2B5EF4-FFF2-40B4-BE49-F238E27FC236}">
                <a16:creationId xmlns:a16="http://schemas.microsoft.com/office/drawing/2014/main" id="{E277BD34-A567-15BB-CB36-075AEADBEAF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97C52BD3-703E-EACD-9A32-FF37E941D647}"/>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5" name="Footer Placeholder 4">
            <a:extLst>
              <a:ext uri="{FF2B5EF4-FFF2-40B4-BE49-F238E27FC236}">
                <a16:creationId xmlns:a16="http://schemas.microsoft.com/office/drawing/2014/main" id="{91E63416-3FCF-4907-BCD7-71BF336319A4}"/>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AC792F47-3CBD-E4DE-015B-CC47EC7EAB9A}"/>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1335877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56F33B5-2FB1-5E5B-89A2-D762754D3BF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s-ES_tradnl"/>
          </a:p>
        </p:txBody>
      </p:sp>
      <p:sp>
        <p:nvSpPr>
          <p:cNvPr id="3" name="Vertical Text Placeholder 2">
            <a:extLst>
              <a:ext uri="{FF2B5EF4-FFF2-40B4-BE49-F238E27FC236}">
                <a16:creationId xmlns:a16="http://schemas.microsoft.com/office/drawing/2014/main" id="{FE7CA36F-86DC-5B5B-4F9B-1BF773A406F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A7AABE23-44EE-4C78-E9C9-9F1B86C57B85}"/>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5" name="Footer Placeholder 4">
            <a:extLst>
              <a:ext uri="{FF2B5EF4-FFF2-40B4-BE49-F238E27FC236}">
                <a16:creationId xmlns:a16="http://schemas.microsoft.com/office/drawing/2014/main" id="{308FCDA1-3A41-DB43-E26F-288551C4EB64}"/>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3F73F9BB-B312-CF9A-16BD-B1D9B67744CB}"/>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083820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18277-A0F6-B363-F3AE-09994A8AA52A}"/>
              </a:ext>
            </a:extLst>
          </p:cNvPr>
          <p:cNvSpPr>
            <a:spLocks noGrp="1"/>
          </p:cNvSpPr>
          <p:nvPr>
            <p:ph type="title"/>
          </p:nvPr>
        </p:nvSpPr>
        <p:spPr/>
        <p:txBody>
          <a:body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1FCD311D-5D0B-D3E0-5B5B-6DC3B4A467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84CA8A71-F874-C45E-197C-51FB1567A3CC}"/>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5" name="Footer Placeholder 4">
            <a:extLst>
              <a:ext uri="{FF2B5EF4-FFF2-40B4-BE49-F238E27FC236}">
                <a16:creationId xmlns:a16="http://schemas.microsoft.com/office/drawing/2014/main" id="{9C68DE17-3300-49A1-3E44-83AFE6D80777}"/>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1BBAE997-8263-6E8F-417F-88D517BDA4D4}"/>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1390864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882D3-FA10-07DF-8E18-A476539AC6C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8F8CB6B5-7833-E279-AD7F-6ABF37F12DE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29A7901-8DE4-DE82-6951-F6E954DE7F62}"/>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5" name="Footer Placeholder 4">
            <a:extLst>
              <a:ext uri="{FF2B5EF4-FFF2-40B4-BE49-F238E27FC236}">
                <a16:creationId xmlns:a16="http://schemas.microsoft.com/office/drawing/2014/main" id="{293572D3-824C-2383-D7A7-0F2B0D905A99}"/>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CD94F78D-42AF-4D9F-A904-178E51BC03E2}"/>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776371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175E4-4A7B-D676-9903-1A5B30AC07C0}"/>
              </a:ext>
            </a:extLst>
          </p:cNvPr>
          <p:cNvSpPr>
            <a:spLocks noGrp="1"/>
          </p:cNvSpPr>
          <p:nvPr>
            <p:ph type="title"/>
          </p:nvPr>
        </p:nvSpPr>
        <p:spPr/>
        <p:txBody>
          <a:body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18AE6D44-4A8A-329C-304D-370276BBC22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Content Placeholder 3">
            <a:extLst>
              <a:ext uri="{FF2B5EF4-FFF2-40B4-BE49-F238E27FC236}">
                <a16:creationId xmlns:a16="http://schemas.microsoft.com/office/drawing/2014/main" id="{FEE3CADE-E85A-38C0-27A7-1ABA4B98426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5" name="Date Placeholder 4">
            <a:extLst>
              <a:ext uri="{FF2B5EF4-FFF2-40B4-BE49-F238E27FC236}">
                <a16:creationId xmlns:a16="http://schemas.microsoft.com/office/drawing/2014/main" id="{8DD0A45D-251D-9ED2-D8EF-83ED8FD8273B}"/>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6" name="Footer Placeholder 5">
            <a:extLst>
              <a:ext uri="{FF2B5EF4-FFF2-40B4-BE49-F238E27FC236}">
                <a16:creationId xmlns:a16="http://schemas.microsoft.com/office/drawing/2014/main" id="{AB773B86-7DDC-C1C2-8078-56674DDCBA5A}"/>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26AEBE72-F8F1-2533-A1B4-88F5B21515AC}"/>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968251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EBE74-9067-3A96-34FA-EC3C64FEBBA1}"/>
              </a:ext>
            </a:extLst>
          </p:cNvPr>
          <p:cNvSpPr>
            <a:spLocks noGrp="1"/>
          </p:cNvSpPr>
          <p:nvPr>
            <p:ph type="title"/>
          </p:nvPr>
        </p:nvSpPr>
        <p:spPr>
          <a:xfrm>
            <a:off x="839788" y="365125"/>
            <a:ext cx="10515600" cy="1325563"/>
          </a:xfrm>
        </p:spPr>
        <p:txBody>
          <a:body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3ACC931E-B708-E908-A46A-B183DC21484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0E079AF-B667-D123-4BEF-795A5A48436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5" name="Text Placeholder 4">
            <a:extLst>
              <a:ext uri="{FF2B5EF4-FFF2-40B4-BE49-F238E27FC236}">
                <a16:creationId xmlns:a16="http://schemas.microsoft.com/office/drawing/2014/main" id="{A77DA349-8B8B-2710-78BD-7D3E9F3480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737C72E-653E-D26D-D89F-3FE6BF1E79B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7" name="Date Placeholder 6">
            <a:extLst>
              <a:ext uri="{FF2B5EF4-FFF2-40B4-BE49-F238E27FC236}">
                <a16:creationId xmlns:a16="http://schemas.microsoft.com/office/drawing/2014/main" id="{9C0E994D-14A4-30A2-886E-AC3D66C2DE7B}"/>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8" name="Footer Placeholder 7">
            <a:extLst>
              <a:ext uri="{FF2B5EF4-FFF2-40B4-BE49-F238E27FC236}">
                <a16:creationId xmlns:a16="http://schemas.microsoft.com/office/drawing/2014/main" id="{75ACECEA-033E-BE84-0C15-43FB45384E1F}"/>
              </a:ext>
            </a:extLst>
          </p:cNvPr>
          <p:cNvSpPr>
            <a:spLocks noGrp="1"/>
          </p:cNvSpPr>
          <p:nvPr>
            <p:ph type="ftr" sz="quarter" idx="11"/>
          </p:nvPr>
        </p:nvSpPr>
        <p:spPr/>
        <p:txBody>
          <a:bodyPr/>
          <a:lstStyle/>
          <a:p>
            <a:endParaRPr lang="es-ES_tradnl"/>
          </a:p>
        </p:txBody>
      </p:sp>
      <p:sp>
        <p:nvSpPr>
          <p:cNvPr id="9" name="Slide Number Placeholder 8">
            <a:extLst>
              <a:ext uri="{FF2B5EF4-FFF2-40B4-BE49-F238E27FC236}">
                <a16:creationId xmlns:a16="http://schemas.microsoft.com/office/drawing/2014/main" id="{F295A579-3115-F008-613D-28CDF9A1B21B}"/>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4004802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B5498-E88E-807B-4BDB-29556C0DFD87}"/>
              </a:ext>
            </a:extLst>
          </p:cNvPr>
          <p:cNvSpPr>
            <a:spLocks noGrp="1"/>
          </p:cNvSpPr>
          <p:nvPr>
            <p:ph type="title"/>
          </p:nvPr>
        </p:nvSpPr>
        <p:spPr/>
        <p:txBody>
          <a:bodyPr/>
          <a:lstStyle/>
          <a:p>
            <a:r>
              <a:rPr lang="en-US"/>
              <a:t>Click to edit Master title style</a:t>
            </a:r>
            <a:endParaRPr lang="es-ES_tradnl"/>
          </a:p>
        </p:txBody>
      </p:sp>
      <p:sp>
        <p:nvSpPr>
          <p:cNvPr id="3" name="Date Placeholder 2">
            <a:extLst>
              <a:ext uri="{FF2B5EF4-FFF2-40B4-BE49-F238E27FC236}">
                <a16:creationId xmlns:a16="http://schemas.microsoft.com/office/drawing/2014/main" id="{8B131011-2588-D5F3-1C8B-4E1145E033D4}"/>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4" name="Footer Placeholder 3">
            <a:extLst>
              <a:ext uri="{FF2B5EF4-FFF2-40B4-BE49-F238E27FC236}">
                <a16:creationId xmlns:a16="http://schemas.microsoft.com/office/drawing/2014/main" id="{DEA7A7F6-D542-46BB-D31C-E214AE3D1105}"/>
              </a:ext>
            </a:extLst>
          </p:cNvPr>
          <p:cNvSpPr>
            <a:spLocks noGrp="1"/>
          </p:cNvSpPr>
          <p:nvPr>
            <p:ph type="ftr" sz="quarter" idx="11"/>
          </p:nvPr>
        </p:nvSpPr>
        <p:spPr/>
        <p:txBody>
          <a:bodyPr/>
          <a:lstStyle/>
          <a:p>
            <a:endParaRPr lang="es-ES_tradnl"/>
          </a:p>
        </p:txBody>
      </p:sp>
      <p:sp>
        <p:nvSpPr>
          <p:cNvPr id="5" name="Slide Number Placeholder 4">
            <a:extLst>
              <a:ext uri="{FF2B5EF4-FFF2-40B4-BE49-F238E27FC236}">
                <a16:creationId xmlns:a16="http://schemas.microsoft.com/office/drawing/2014/main" id="{8CEB1597-F90C-588A-FEC0-EBB9DCC6E553}"/>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467947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25DD8FC-570C-020E-7A98-E734B4C3DBAF}"/>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3" name="Footer Placeholder 2">
            <a:extLst>
              <a:ext uri="{FF2B5EF4-FFF2-40B4-BE49-F238E27FC236}">
                <a16:creationId xmlns:a16="http://schemas.microsoft.com/office/drawing/2014/main" id="{65007769-369E-490D-BEF6-F590440DA9BC}"/>
              </a:ext>
            </a:extLst>
          </p:cNvPr>
          <p:cNvSpPr>
            <a:spLocks noGrp="1"/>
          </p:cNvSpPr>
          <p:nvPr>
            <p:ph type="ftr" sz="quarter" idx="11"/>
          </p:nvPr>
        </p:nvSpPr>
        <p:spPr/>
        <p:txBody>
          <a:bodyPr/>
          <a:lstStyle/>
          <a:p>
            <a:endParaRPr lang="es-ES_tradnl"/>
          </a:p>
        </p:txBody>
      </p:sp>
      <p:sp>
        <p:nvSpPr>
          <p:cNvPr id="4" name="Slide Number Placeholder 3">
            <a:extLst>
              <a:ext uri="{FF2B5EF4-FFF2-40B4-BE49-F238E27FC236}">
                <a16:creationId xmlns:a16="http://schemas.microsoft.com/office/drawing/2014/main" id="{C740A1F9-DE0E-307F-30FB-515DC06DA724}"/>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1320688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B840D-73AB-84B7-6337-8F21C61008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1E6D2471-02F8-76D1-A9B1-7036DBE2F8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Text Placeholder 3">
            <a:extLst>
              <a:ext uri="{FF2B5EF4-FFF2-40B4-BE49-F238E27FC236}">
                <a16:creationId xmlns:a16="http://schemas.microsoft.com/office/drawing/2014/main" id="{8362E8F5-8D24-B220-BBBF-3A3CD56630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0EA789-085A-E16A-5FDB-7C1466207B11}"/>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6" name="Footer Placeholder 5">
            <a:extLst>
              <a:ext uri="{FF2B5EF4-FFF2-40B4-BE49-F238E27FC236}">
                <a16:creationId xmlns:a16="http://schemas.microsoft.com/office/drawing/2014/main" id="{579DA92E-0B35-94CF-59FC-FFDC98D4D8F5}"/>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7939EF8D-E57F-9D43-BDA0-95C07538848B}"/>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174129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43135-FBE9-4761-9A30-6838F96B58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ES_tradnl"/>
          </a:p>
        </p:txBody>
      </p:sp>
      <p:sp>
        <p:nvSpPr>
          <p:cNvPr id="3" name="Picture Placeholder 2">
            <a:extLst>
              <a:ext uri="{FF2B5EF4-FFF2-40B4-BE49-F238E27FC236}">
                <a16:creationId xmlns:a16="http://schemas.microsoft.com/office/drawing/2014/main" id="{259401E4-534D-834F-E9D8-EC8D9200F4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Text Placeholder 3">
            <a:extLst>
              <a:ext uri="{FF2B5EF4-FFF2-40B4-BE49-F238E27FC236}">
                <a16:creationId xmlns:a16="http://schemas.microsoft.com/office/drawing/2014/main" id="{4D3D4D14-0658-11D5-420F-D5F2A1408C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D61A10-485D-1227-1D4C-B369259F4D54}"/>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6" name="Footer Placeholder 5">
            <a:extLst>
              <a:ext uri="{FF2B5EF4-FFF2-40B4-BE49-F238E27FC236}">
                <a16:creationId xmlns:a16="http://schemas.microsoft.com/office/drawing/2014/main" id="{1BAACBFF-17C4-95A2-971E-0B06F8675238}"/>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785833FA-97A5-9915-1E7D-2D6FCB951CD3}"/>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4225577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819947A-F146-119D-588A-8AF4822373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337968F9-BA2C-05F6-317A-5A046E7464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8228C306-9D21-FC74-DF03-71E105FA35D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A5FA1A8-4F40-E746-B47C-6A0D56190E5B}" type="datetimeFigureOut">
              <a:rPr lang="es-ES_tradnl" smtClean="0"/>
              <a:t>21/2/24</a:t>
            </a:fld>
            <a:endParaRPr lang="es-ES_tradnl"/>
          </a:p>
        </p:txBody>
      </p:sp>
      <p:sp>
        <p:nvSpPr>
          <p:cNvPr id="5" name="Footer Placeholder 4">
            <a:extLst>
              <a:ext uri="{FF2B5EF4-FFF2-40B4-BE49-F238E27FC236}">
                <a16:creationId xmlns:a16="http://schemas.microsoft.com/office/drawing/2014/main" id="{5004EFD7-3F6C-C84C-B9C5-E41AF12366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ES_tradnl"/>
          </a:p>
        </p:txBody>
      </p:sp>
      <p:sp>
        <p:nvSpPr>
          <p:cNvPr id="6" name="Slide Number Placeholder 5">
            <a:extLst>
              <a:ext uri="{FF2B5EF4-FFF2-40B4-BE49-F238E27FC236}">
                <a16:creationId xmlns:a16="http://schemas.microsoft.com/office/drawing/2014/main" id="{38BEDF0C-69D1-3EC4-3E5E-36D13843367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35886131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erson standing on a mountain&#10;&#10;Description automatically generated">
            <a:extLst>
              <a:ext uri="{FF2B5EF4-FFF2-40B4-BE49-F238E27FC236}">
                <a16:creationId xmlns:a16="http://schemas.microsoft.com/office/drawing/2014/main" id="{912D1F46-8448-501F-9656-6F630E7D4326}"/>
              </a:ext>
            </a:extLst>
          </p:cNvPr>
          <p:cNvPicPr>
            <a:picLocks noChangeAspect="1"/>
          </p:cNvPicPr>
          <p:nvPr/>
        </p:nvPicPr>
        <p:blipFill>
          <a:blip r:embed="rId2"/>
          <a:stretch>
            <a:fillRect/>
          </a:stretch>
        </p:blipFill>
        <p:spPr>
          <a:xfrm>
            <a:off x="0" y="177006"/>
            <a:ext cx="12192000" cy="6858000"/>
          </a:xfrm>
          <a:prstGeom prst="rect">
            <a:avLst/>
          </a:prstGeom>
        </p:spPr>
      </p:pic>
      <p:sp>
        <p:nvSpPr>
          <p:cNvPr id="2" name="Title 1">
            <a:extLst>
              <a:ext uri="{FF2B5EF4-FFF2-40B4-BE49-F238E27FC236}">
                <a16:creationId xmlns:a16="http://schemas.microsoft.com/office/drawing/2014/main" id="{5B2BF519-8ED1-345B-540F-CDC751DC1041}"/>
              </a:ext>
            </a:extLst>
          </p:cNvPr>
          <p:cNvSpPr>
            <a:spLocks noGrp="1"/>
          </p:cNvSpPr>
          <p:nvPr>
            <p:ph type="ctrTitle"/>
          </p:nvPr>
        </p:nvSpPr>
        <p:spPr>
          <a:xfrm>
            <a:off x="1524000" y="1122363"/>
            <a:ext cx="7472855" cy="1655762"/>
          </a:xfrm>
        </p:spPr>
        <p:txBody>
          <a:bodyPr anchor="t">
            <a:normAutofit/>
          </a:bodyPr>
          <a:lstStyle/>
          <a:p>
            <a:pPr algn="l" defTabSz="886967">
              <a:defRPr sz="4800">
                <a:solidFill>
                  <a:srgbClr val="4DA1AF"/>
                </a:solidFill>
                <a:latin typeface="Futura PT Heavy"/>
                <a:ea typeface="Futura PT Heavy"/>
                <a:cs typeface="Futura PT Heavy"/>
                <a:sym typeface="Futura PT Heavy"/>
              </a:defRPr>
            </a:pPr>
            <a:r>
              <a:rPr lang="es-PR" sz="3600" dirty="0">
                <a:latin typeface="Futura Bold"/>
              </a:rPr>
              <a:t>Lección 6</a:t>
            </a:r>
            <a:br>
              <a:rPr lang="es-PR" sz="3600" dirty="0">
                <a:latin typeface="Futura Bold"/>
              </a:rPr>
            </a:br>
            <a:r>
              <a:rPr lang="es-PR" sz="3600" dirty="0">
                <a:solidFill>
                  <a:srgbClr val="C8334A"/>
                </a:solidFill>
                <a:latin typeface="Futura Bold"/>
                <a:ea typeface="Futura Bold"/>
                <a:cs typeface="Futura Bold"/>
                <a:sym typeface="Futura Bold"/>
              </a:rPr>
              <a:t>La fe de los cuatro amigos</a:t>
            </a:r>
            <a:br>
              <a:rPr lang="es-PR" sz="3200" dirty="0">
                <a:solidFill>
                  <a:srgbClr val="C8334A"/>
                </a:solidFill>
                <a:latin typeface="Futura Bold"/>
                <a:ea typeface="Futura Bold"/>
                <a:cs typeface="Futura Bold"/>
                <a:sym typeface="Futura Bold"/>
              </a:rPr>
            </a:br>
            <a:r>
              <a:rPr lang="es-PR" sz="1800" dirty="0">
                <a:solidFill>
                  <a:schemeClr val="tx1">
                    <a:lumMod val="95000"/>
                    <a:lumOff val="5000"/>
                  </a:schemeClr>
                </a:solidFill>
                <a:latin typeface="Futura Bold"/>
                <a:ea typeface="Futura Bold"/>
                <a:cs typeface="Futura Bold"/>
                <a:sym typeface="Futura Bold"/>
              </a:rPr>
              <a:t>Lucas 5.17-26</a:t>
            </a:r>
            <a:endParaRPr lang="es-ES_tradnl" sz="1800" dirty="0">
              <a:solidFill>
                <a:schemeClr val="tx1">
                  <a:lumMod val="95000"/>
                  <a:lumOff val="5000"/>
                </a:schemeClr>
              </a:solidFill>
            </a:endParaRPr>
          </a:p>
        </p:txBody>
      </p:sp>
      <p:sp>
        <p:nvSpPr>
          <p:cNvPr id="3" name="Subtitle 2">
            <a:extLst>
              <a:ext uri="{FF2B5EF4-FFF2-40B4-BE49-F238E27FC236}">
                <a16:creationId xmlns:a16="http://schemas.microsoft.com/office/drawing/2014/main" id="{C5D6A507-6DDF-1839-98FC-21F9E133D2CF}"/>
              </a:ext>
            </a:extLst>
          </p:cNvPr>
          <p:cNvSpPr>
            <a:spLocks noGrp="1"/>
          </p:cNvSpPr>
          <p:nvPr>
            <p:ph type="subTitle" idx="1"/>
          </p:nvPr>
        </p:nvSpPr>
        <p:spPr>
          <a:xfrm>
            <a:off x="1524000" y="2778125"/>
            <a:ext cx="7472855" cy="2299484"/>
          </a:xfrm>
        </p:spPr>
        <p:txBody>
          <a:bodyPr>
            <a:noAutofit/>
          </a:bodyPr>
          <a:lstStyle/>
          <a:p>
            <a:pPr algn="l"/>
            <a:r>
              <a:rPr lang="es-ES_tradnl" sz="2000" dirty="0">
                <a:latin typeface="Cambria" panose="02040503050406030204" pitchFamily="18" charset="0"/>
              </a:rPr>
              <a:t>«Sucedió que unos hombres que traían en una camilla a un hombre que estaba paralítico, procuraban entrar y ponerlo delante de él. Pero no hallando cómo hacerlo a causa de la multitud, subieron encima de la casa y por el tejado lo bajaron con la camilla y lo pusieron en medio, delante de Jesús».</a:t>
            </a:r>
          </a:p>
          <a:p>
            <a:pPr algn="r"/>
            <a:r>
              <a:rPr lang="es-ES_tradnl" sz="2000" dirty="0">
                <a:latin typeface="Cambria" panose="02040503050406030204" pitchFamily="18" charset="0"/>
              </a:rPr>
              <a:t>Lucas 5.18-19</a:t>
            </a:r>
          </a:p>
          <a:p>
            <a:pPr algn="l"/>
            <a:endParaRPr lang="es-ES_tradnl" sz="2000" dirty="0">
              <a:latin typeface="Cambria" panose="02040503050406030204" pitchFamily="18" charset="0"/>
            </a:endParaRPr>
          </a:p>
        </p:txBody>
      </p:sp>
    </p:spTree>
    <p:extLst>
      <p:ext uri="{BB962C8B-B14F-4D97-AF65-F5344CB8AC3E}">
        <p14:creationId xmlns:p14="http://schemas.microsoft.com/office/powerpoint/2010/main" val="15445206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white background with blue text&#10;&#10;Description automatically generated">
            <a:extLst>
              <a:ext uri="{FF2B5EF4-FFF2-40B4-BE49-F238E27FC236}">
                <a16:creationId xmlns:a16="http://schemas.microsoft.com/office/drawing/2014/main" id="{C2409BE6-975C-4D50-063A-0411D8ACF21B}"/>
              </a:ext>
            </a:extLst>
          </p:cNvPr>
          <p:cNvPicPr>
            <a:picLocks noChangeAspect="1"/>
          </p:cNvPicPr>
          <p:nvPr/>
        </p:nvPicPr>
        <p:blipFill rotWithShape="1">
          <a:blip r:embed="rId2"/>
          <a:srcRect b="19"/>
          <a:stretch/>
        </p:blipFill>
        <p:spPr>
          <a:xfrm>
            <a:off x="20" y="1282"/>
            <a:ext cx="12191980" cy="6856718"/>
          </a:xfrm>
          <a:prstGeom prst="rect">
            <a:avLst/>
          </a:prstGeom>
        </p:spPr>
      </p:pic>
      <p:sp>
        <p:nvSpPr>
          <p:cNvPr id="8" name="Content Placeholder 7">
            <a:extLst>
              <a:ext uri="{FF2B5EF4-FFF2-40B4-BE49-F238E27FC236}">
                <a16:creationId xmlns:a16="http://schemas.microsoft.com/office/drawing/2014/main" id="{2185A38B-CCD6-192F-E6AC-7BCDAE13B571}"/>
              </a:ext>
            </a:extLst>
          </p:cNvPr>
          <p:cNvSpPr>
            <a:spLocks noGrp="1"/>
          </p:cNvSpPr>
          <p:nvPr>
            <p:ph idx="1"/>
          </p:nvPr>
        </p:nvSpPr>
        <p:spPr>
          <a:xfrm>
            <a:off x="838200" y="2028825"/>
            <a:ext cx="10515600" cy="4285914"/>
          </a:xfrm>
        </p:spPr>
        <p:txBody>
          <a:bodyPr anchor="ctr">
            <a:normAutofit/>
          </a:bodyPr>
          <a:lstStyle/>
          <a:p>
            <a:r>
              <a:rPr lang="es-ES_tradnl" dirty="0">
                <a:latin typeface="Cambria" panose="02040503050406030204" pitchFamily="18" charset="0"/>
              </a:rPr>
              <a:t>La acción poco usual de los hombres que buscaban el bienestar físico del paralítico nos sorprende y nos lleva a redescubrir cómo la fe puede tener un elemento de creatividad y arrojo que puede vencer infinidad de obstáculos. </a:t>
            </a:r>
          </a:p>
          <a:p>
            <a:r>
              <a:rPr lang="es-ES_tradnl" dirty="0">
                <a:latin typeface="Cambria" panose="02040503050406030204" pitchFamily="18" charset="0"/>
              </a:rPr>
              <a:t>La fe no depende de lo que podemos identificar como «condiciones óptimas o ideales». Lo que define el Kairós de Dios es justamente su capacidad para actuar en condiciones no ideales o limitantes y convertirlas en acontecimientos liberadores y sanadores.</a:t>
            </a:r>
          </a:p>
          <a:p>
            <a:endParaRPr lang="es-ES_tradnl" dirty="0">
              <a:latin typeface="Cambria" panose="02040503050406030204" pitchFamily="18" charset="0"/>
            </a:endParaRPr>
          </a:p>
        </p:txBody>
      </p:sp>
    </p:spTree>
    <p:extLst>
      <p:ext uri="{BB962C8B-B14F-4D97-AF65-F5344CB8AC3E}">
        <p14:creationId xmlns:p14="http://schemas.microsoft.com/office/powerpoint/2010/main" val="2745868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white background with blue text&#10;&#10;Description automatically generated">
            <a:extLst>
              <a:ext uri="{FF2B5EF4-FFF2-40B4-BE49-F238E27FC236}">
                <a16:creationId xmlns:a16="http://schemas.microsoft.com/office/drawing/2014/main" id="{C2409BE6-975C-4D50-063A-0411D8ACF21B}"/>
              </a:ext>
            </a:extLst>
          </p:cNvPr>
          <p:cNvPicPr>
            <a:picLocks noChangeAspect="1"/>
          </p:cNvPicPr>
          <p:nvPr/>
        </p:nvPicPr>
        <p:blipFill rotWithShape="1">
          <a:blip r:embed="rId2"/>
          <a:srcRect b="19"/>
          <a:stretch/>
        </p:blipFill>
        <p:spPr>
          <a:xfrm>
            <a:off x="20" y="1282"/>
            <a:ext cx="12191980" cy="6856718"/>
          </a:xfrm>
          <a:prstGeom prst="rect">
            <a:avLst/>
          </a:prstGeom>
        </p:spPr>
      </p:pic>
      <p:sp>
        <p:nvSpPr>
          <p:cNvPr id="8" name="Content Placeholder 7">
            <a:extLst>
              <a:ext uri="{FF2B5EF4-FFF2-40B4-BE49-F238E27FC236}">
                <a16:creationId xmlns:a16="http://schemas.microsoft.com/office/drawing/2014/main" id="{2185A38B-CCD6-192F-E6AC-7BCDAE13B571}"/>
              </a:ext>
            </a:extLst>
          </p:cNvPr>
          <p:cNvSpPr>
            <a:spLocks noGrp="1"/>
          </p:cNvSpPr>
          <p:nvPr>
            <p:ph idx="1"/>
          </p:nvPr>
        </p:nvSpPr>
        <p:spPr>
          <a:xfrm>
            <a:off x="838200" y="2028825"/>
            <a:ext cx="10515600" cy="4285914"/>
          </a:xfrm>
        </p:spPr>
        <p:txBody>
          <a:bodyPr anchor="ctr">
            <a:normAutofit/>
          </a:bodyPr>
          <a:lstStyle/>
          <a:p>
            <a:r>
              <a:rPr lang="es-ES_tradnl" dirty="0">
                <a:latin typeface="Cambria" panose="02040503050406030204" pitchFamily="18" charset="0"/>
              </a:rPr>
              <a:t>Lo que pareció momentáneamente contradictorio y confuso sirvió de plataforma para que Jesús pudiera trazar la perspectiva de que en el marco de prioridades de Dios hacia el ser humano el lugar prominente es el perdón de sus pecados. </a:t>
            </a:r>
          </a:p>
          <a:p>
            <a:r>
              <a:rPr lang="es-ES_tradnl" dirty="0">
                <a:latin typeface="Cambria" panose="02040503050406030204" pitchFamily="18" charset="0"/>
              </a:rPr>
              <a:t>De la misma manera que lo hizo con el paralítico, luego de perdonar sus pecados, nuestro Señor Jesucristo vuelve a lanzar sobre nosotros y nosotras una orden restauradora para que nos levantemos de la camilla que es nuestra zona de confort y, asistidos por su poder, enfrentemos nuestro diario vivir.</a:t>
            </a:r>
          </a:p>
          <a:p>
            <a:endParaRPr lang="es-ES_tradnl" dirty="0">
              <a:latin typeface="Cambria" panose="02040503050406030204" pitchFamily="18" charset="0"/>
            </a:endParaRPr>
          </a:p>
        </p:txBody>
      </p:sp>
    </p:spTree>
    <p:extLst>
      <p:ext uri="{BB962C8B-B14F-4D97-AF65-F5344CB8AC3E}">
        <p14:creationId xmlns:p14="http://schemas.microsoft.com/office/powerpoint/2010/main" val="40486536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white background with yellow text&#10;&#10;Description automatically generated">
            <a:extLst>
              <a:ext uri="{FF2B5EF4-FFF2-40B4-BE49-F238E27FC236}">
                <a16:creationId xmlns:a16="http://schemas.microsoft.com/office/drawing/2014/main" id="{C34741A9-E69B-0F78-1D4C-5E55A58C75F7}"/>
              </a:ext>
            </a:extLst>
          </p:cNvPr>
          <p:cNvPicPr>
            <a:picLocks noChangeAspect="1"/>
          </p:cNvPicPr>
          <p:nvPr/>
        </p:nvPicPr>
        <p:blipFill rotWithShape="1">
          <a:blip r:embed="rId2"/>
          <a:srcRect b="19"/>
          <a:stretch/>
        </p:blipFill>
        <p:spPr>
          <a:xfrm>
            <a:off x="20" y="1282"/>
            <a:ext cx="12191980" cy="6856718"/>
          </a:xfrm>
          <a:prstGeom prst="rect">
            <a:avLst/>
          </a:prstGeom>
        </p:spPr>
      </p:pic>
      <p:sp>
        <p:nvSpPr>
          <p:cNvPr id="5" name="Content Placeholder 4">
            <a:extLst>
              <a:ext uri="{FF2B5EF4-FFF2-40B4-BE49-F238E27FC236}">
                <a16:creationId xmlns:a16="http://schemas.microsoft.com/office/drawing/2014/main" id="{61185C0F-2A15-3CBA-4300-D9F5089FA340}"/>
              </a:ext>
            </a:extLst>
          </p:cNvPr>
          <p:cNvSpPr>
            <a:spLocks noGrp="1"/>
          </p:cNvSpPr>
          <p:nvPr>
            <p:ph idx="1"/>
          </p:nvPr>
        </p:nvSpPr>
        <p:spPr>
          <a:xfrm>
            <a:off x="838200" y="2000249"/>
            <a:ext cx="10515600" cy="3943351"/>
          </a:xfrm>
        </p:spPr>
        <p:txBody>
          <a:bodyPr anchor="ctr">
            <a:normAutofit/>
          </a:bodyPr>
          <a:lstStyle/>
          <a:p>
            <a:pPr marL="0" indent="0">
              <a:buNone/>
            </a:pPr>
            <a:r>
              <a:rPr lang="es-ES_tradnl" i="1" dirty="0">
                <a:latin typeface="Cambria" panose="02040503050406030204" pitchFamily="18" charset="0"/>
              </a:rPr>
              <a:t>Señor y Dios de nuestras vidas, concédenos que ante el desafío de poder conducir a otros a la fe en Jesucristo podamos dinamizar nuestra voluntad y creatividad para lograr ese propósito. Mantén firme en nuestro pensamiento la convicción de que tu propósito fundamental para nuestras vidas es poder liberarnos del peso de la culpa y del pecado. Ayúdanos a levantarnos de nuestra zona de confort para responder a nuestros desafíos diarios. En Jesucristo oramos. Amén.</a:t>
            </a:r>
          </a:p>
          <a:p>
            <a:pPr marL="0" indent="0">
              <a:buNone/>
            </a:pPr>
            <a:endParaRPr lang="es-ES_tradnl" i="1" dirty="0">
              <a:latin typeface="Cambria" panose="02040503050406030204" pitchFamily="18" charset="0"/>
            </a:endParaRPr>
          </a:p>
        </p:txBody>
      </p:sp>
    </p:spTree>
    <p:extLst>
      <p:ext uri="{BB962C8B-B14F-4D97-AF65-F5344CB8AC3E}">
        <p14:creationId xmlns:p14="http://schemas.microsoft.com/office/powerpoint/2010/main" val="134483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close-up of a computer screen&#10;&#10;Description automatically generated">
            <a:extLst>
              <a:ext uri="{FF2B5EF4-FFF2-40B4-BE49-F238E27FC236}">
                <a16:creationId xmlns:a16="http://schemas.microsoft.com/office/drawing/2014/main" id="{765B4764-4394-E8C6-EB25-66509801A672}"/>
              </a:ext>
            </a:extLst>
          </p:cNvPr>
          <p:cNvPicPr>
            <a:picLocks noChangeAspect="1"/>
          </p:cNvPicPr>
          <p:nvPr/>
        </p:nvPicPr>
        <p:blipFill>
          <a:blip r:embed="rId2"/>
          <a:stretch>
            <a:fillRect/>
          </a:stretch>
        </p:blipFill>
        <p:spPr>
          <a:xfrm>
            <a:off x="0" y="0"/>
            <a:ext cx="12192000" cy="6858000"/>
          </a:xfrm>
          <a:prstGeom prst="rect">
            <a:avLst/>
          </a:prstGeom>
        </p:spPr>
      </p:pic>
      <p:sp>
        <p:nvSpPr>
          <p:cNvPr id="8" name="Content Placeholder 7">
            <a:extLst>
              <a:ext uri="{FF2B5EF4-FFF2-40B4-BE49-F238E27FC236}">
                <a16:creationId xmlns:a16="http://schemas.microsoft.com/office/drawing/2014/main" id="{F6875C83-12D7-89CD-1F55-493229479267}"/>
              </a:ext>
            </a:extLst>
          </p:cNvPr>
          <p:cNvSpPr>
            <a:spLocks noGrp="1"/>
          </p:cNvSpPr>
          <p:nvPr>
            <p:ph idx="1"/>
          </p:nvPr>
        </p:nvSpPr>
        <p:spPr>
          <a:xfrm>
            <a:off x="838200" y="2220967"/>
            <a:ext cx="10515600" cy="3929064"/>
          </a:xfrm>
        </p:spPr>
        <p:txBody>
          <a:bodyPr anchor="ctr">
            <a:normAutofit/>
          </a:bodyPr>
          <a:lstStyle/>
          <a:p>
            <a:r>
              <a:rPr lang="es-ES_tradnl" sz="2400" dirty="0">
                <a:latin typeface="Cambria" panose="02040503050406030204" pitchFamily="18" charset="0"/>
              </a:rPr>
              <a:t>Considerar los resultados que produce ejercitar nuestra fe en situaciones de crisis y necesidades apremiantes de otros y otras. </a:t>
            </a:r>
          </a:p>
          <a:p>
            <a:r>
              <a:rPr lang="es-ES_tradnl" sz="2400" dirty="0">
                <a:latin typeface="Cambria" panose="02040503050406030204" pitchFamily="18" charset="0"/>
              </a:rPr>
              <a:t>Reforzar nuestro entendimiento de que el propósito fundamental de Dios en Jesucristo es liberarnos como seres humanos de la carga del pecado a través de su perdón. </a:t>
            </a:r>
          </a:p>
          <a:p>
            <a:r>
              <a:rPr lang="es-ES_tradnl" sz="2400" dirty="0">
                <a:latin typeface="Cambria" panose="02040503050406030204" pitchFamily="18" charset="0"/>
              </a:rPr>
              <a:t>Afirmar, desde nuestra fe en Jesucristo, que todavía él nos lanza una orden restauradora para levantarnos de nuestras crisis asistidos por su poder.</a:t>
            </a:r>
          </a:p>
          <a:p>
            <a:pPr marL="0" indent="0">
              <a:buNone/>
            </a:pPr>
            <a:endParaRPr lang="es-ES_tradnl" sz="2400" dirty="0">
              <a:latin typeface="Cambria" panose="02040503050406030204" pitchFamily="18" charset="0"/>
            </a:endParaRPr>
          </a:p>
        </p:txBody>
      </p:sp>
    </p:spTree>
    <p:extLst>
      <p:ext uri="{BB962C8B-B14F-4D97-AF65-F5344CB8AC3E}">
        <p14:creationId xmlns:p14="http://schemas.microsoft.com/office/powerpoint/2010/main" val="735911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A white background with red text&#10;&#10;Description automatically generated">
            <a:extLst>
              <a:ext uri="{FF2B5EF4-FFF2-40B4-BE49-F238E27FC236}">
                <a16:creationId xmlns:a16="http://schemas.microsoft.com/office/drawing/2014/main" id="{53069148-AD2B-D951-2A62-CF6A2DA1CB58}"/>
              </a:ext>
            </a:extLst>
          </p:cNvPr>
          <p:cNvPicPr>
            <a:picLocks noChangeAspect="1"/>
          </p:cNvPicPr>
          <p:nvPr/>
        </p:nvPicPr>
        <p:blipFill>
          <a:blip r:embed="rId2"/>
          <a:stretch>
            <a:fillRect/>
          </a:stretch>
        </p:blipFill>
        <p:spPr>
          <a:xfrm>
            <a:off x="0" y="-1"/>
            <a:ext cx="12192000" cy="6858001"/>
          </a:xfrm>
          <a:prstGeom prst="rect">
            <a:avLst/>
          </a:prstGeom>
        </p:spPr>
      </p:pic>
      <p:sp>
        <p:nvSpPr>
          <p:cNvPr id="16" name="Content Placeholder 15">
            <a:extLst>
              <a:ext uri="{FF2B5EF4-FFF2-40B4-BE49-F238E27FC236}">
                <a16:creationId xmlns:a16="http://schemas.microsoft.com/office/drawing/2014/main" id="{8AB98F82-710B-9E2D-808E-5C42CE404751}"/>
              </a:ext>
            </a:extLst>
          </p:cNvPr>
          <p:cNvSpPr>
            <a:spLocks noGrp="1"/>
          </p:cNvSpPr>
          <p:nvPr>
            <p:ph idx="1"/>
          </p:nvPr>
        </p:nvSpPr>
        <p:spPr>
          <a:xfrm>
            <a:off x="838200" y="2210458"/>
            <a:ext cx="10515600" cy="3943349"/>
          </a:xfrm>
        </p:spPr>
        <p:txBody>
          <a:bodyPr anchor="ctr">
            <a:normAutofit/>
          </a:bodyPr>
          <a:lstStyle/>
          <a:p>
            <a:r>
              <a:rPr lang="es-ES_tradnl" sz="2400" b="1" dirty="0">
                <a:latin typeface="Cambria" panose="02040503050406030204" pitchFamily="18" charset="0"/>
              </a:rPr>
              <a:t>Fariseos: </a:t>
            </a:r>
            <a:r>
              <a:rPr lang="es-ES_tradnl" sz="2400" dirty="0">
                <a:latin typeface="Cambria" panose="02040503050406030204" pitchFamily="18" charset="0"/>
              </a:rPr>
              <a:t>Se habían constituido en uno de los principales grupos religiosos en tiempos de Jesús. Daban particular importancia a la tradición de los escribas y eran muy estrictos en cuanto a la observancia de la ley de Moisés. Creían en la resurrección después de la muerte y en los ángeles. Eran fuertes críticos de Jesús y desafiaban su autoridad divina. </a:t>
            </a:r>
          </a:p>
          <a:p>
            <a:r>
              <a:rPr lang="es-ES_tradnl" sz="2400" b="1" dirty="0">
                <a:latin typeface="Cambria" panose="02040503050406030204" pitchFamily="18" charset="0"/>
              </a:rPr>
              <a:t>Blasfemia: </a:t>
            </a:r>
            <a:r>
              <a:rPr lang="es-ES_tradnl" sz="2400" dirty="0">
                <a:latin typeface="Cambria" panose="02040503050406030204" pitchFamily="18" charset="0"/>
              </a:rPr>
              <a:t>Es una palabra o un juicio que se emite con injuria contra Dios y todo lo sagrado. Es la difamación del honor de Dios y de los lugares donde se reverencia su nombre. Los escribas y fariseos acusaban constantemente a Jesús de estar cometiendo ese acto irreverente frente a la tradición religiosa imperante.</a:t>
            </a:r>
          </a:p>
        </p:txBody>
      </p:sp>
    </p:spTree>
    <p:extLst>
      <p:ext uri="{BB962C8B-B14F-4D97-AF65-F5344CB8AC3E}">
        <p14:creationId xmlns:p14="http://schemas.microsoft.com/office/powerpoint/2010/main" val="3917326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A white background with red text&#10;&#10;Description automatically generated">
            <a:extLst>
              <a:ext uri="{FF2B5EF4-FFF2-40B4-BE49-F238E27FC236}">
                <a16:creationId xmlns:a16="http://schemas.microsoft.com/office/drawing/2014/main" id="{53069148-AD2B-D951-2A62-CF6A2DA1CB58}"/>
              </a:ext>
            </a:extLst>
          </p:cNvPr>
          <p:cNvPicPr>
            <a:picLocks noChangeAspect="1"/>
          </p:cNvPicPr>
          <p:nvPr/>
        </p:nvPicPr>
        <p:blipFill>
          <a:blip r:embed="rId2"/>
          <a:stretch>
            <a:fillRect/>
          </a:stretch>
        </p:blipFill>
        <p:spPr>
          <a:xfrm>
            <a:off x="0" y="-1"/>
            <a:ext cx="12192000" cy="6858001"/>
          </a:xfrm>
          <a:prstGeom prst="rect">
            <a:avLst/>
          </a:prstGeom>
        </p:spPr>
      </p:pic>
      <p:sp>
        <p:nvSpPr>
          <p:cNvPr id="16" name="Content Placeholder 15">
            <a:extLst>
              <a:ext uri="{FF2B5EF4-FFF2-40B4-BE49-F238E27FC236}">
                <a16:creationId xmlns:a16="http://schemas.microsoft.com/office/drawing/2014/main" id="{8AB98F82-710B-9E2D-808E-5C42CE404751}"/>
              </a:ext>
            </a:extLst>
          </p:cNvPr>
          <p:cNvSpPr>
            <a:spLocks noGrp="1"/>
          </p:cNvSpPr>
          <p:nvPr>
            <p:ph idx="1"/>
          </p:nvPr>
        </p:nvSpPr>
        <p:spPr>
          <a:xfrm>
            <a:off x="838200" y="2210458"/>
            <a:ext cx="10515600" cy="3943349"/>
          </a:xfrm>
        </p:spPr>
        <p:txBody>
          <a:bodyPr anchor="ctr">
            <a:normAutofit/>
          </a:bodyPr>
          <a:lstStyle/>
          <a:p>
            <a:r>
              <a:rPr lang="es-ES_tradnl" sz="2400" b="1" dirty="0">
                <a:latin typeface="Cambria" panose="02040503050406030204" pitchFamily="18" charset="0"/>
              </a:rPr>
              <a:t>«Hijo de hombre»: </a:t>
            </a:r>
            <a:r>
              <a:rPr lang="es-ES_tradnl" sz="2400" dirty="0">
                <a:latin typeface="Cambria" panose="02040503050406030204" pitchFamily="18" charset="0"/>
              </a:rPr>
              <a:t>Es un término que aparece en el capítulo 7 de Daniel. Aparentemente, es alguien al que le fue dada gloria y poder en el reino. Jesús hace suya esa imagen aparentemente para referirse a su función de juez al final de los tiempos.</a:t>
            </a:r>
          </a:p>
          <a:p>
            <a:pPr marL="0" indent="0">
              <a:buNone/>
            </a:pPr>
            <a:endParaRPr lang="es-ES_tradnl" sz="2400" b="1" dirty="0">
              <a:latin typeface="Cambria" panose="02040503050406030204" pitchFamily="18" charset="0"/>
            </a:endParaRPr>
          </a:p>
        </p:txBody>
      </p:sp>
    </p:spTree>
    <p:extLst>
      <p:ext uri="{BB962C8B-B14F-4D97-AF65-F5344CB8AC3E}">
        <p14:creationId xmlns:p14="http://schemas.microsoft.com/office/powerpoint/2010/main" val="1816075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fontScale="92500" lnSpcReduction="10000"/>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17 Aconteció un día que él estaba enseñando, y estaban sentados los fariseos y doctores de la Ley, los cuales habían venido de todas las aldeas de Galilea, de Judea y Jerusalén; y el poder del Señor estaba con él para sanar.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18 Sucedió que unos hombres que traían en una camilla a un hombre que estaba paralítico, procuraban entrar y ponerlo delante de él.</a:t>
            </a:r>
          </a:p>
          <a:p>
            <a:pPr marL="0" indent="0">
              <a:buNone/>
            </a:pPr>
            <a:endParaRPr lang="es-ES_tradnl" sz="24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162426"/>
          </a:xfrm>
        </p:spPr>
        <p:txBody>
          <a:bodyPr>
            <a:normAutofit fontScale="92500" lnSpcReduction="10000"/>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17 Un día en que Jesús estaba enseñando, se habían sentado por allí algunos fariseos y maestros de la ley venidos de todas las aldeas de Galilea, y de Judea y Jerusalén. Y el poder del Señor se mostraba en Jesús sanando a los enfermos. </a:t>
            </a:r>
          </a:p>
          <a:p>
            <a:pPr marL="0" indent="0">
              <a:buNone/>
            </a:pPr>
            <a:r>
              <a:rPr lang="es-ES_tradnl" sz="2400" dirty="0">
                <a:latin typeface="Cambria" panose="02040503050406030204" pitchFamily="18" charset="0"/>
              </a:rPr>
              <a:t>18 Entonces llegaron unos hombres que llevaban en una camilla a uno que estaba paralítico. Querían llevarlo adentro de la casa y ponerlo delante de Jesús,</a:t>
            </a:r>
          </a:p>
          <a:p>
            <a:pPr marL="0" indent="0">
              <a:buNone/>
            </a:pPr>
            <a:endParaRPr lang="es-ES_tradnl" sz="2400" dirty="0">
              <a:latin typeface="Cambria" panose="02040503050406030204" pitchFamily="18" charset="0"/>
            </a:endParaRPr>
          </a:p>
        </p:txBody>
      </p:sp>
      <p:sp>
        <p:nvSpPr>
          <p:cNvPr id="2" name="TextBox 1">
            <a:extLst>
              <a:ext uri="{FF2B5EF4-FFF2-40B4-BE49-F238E27FC236}">
                <a16:creationId xmlns:a16="http://schemas.microsoft.com/office/drawing/2014/main" id="{2DE4DBD4-71AA-5BF0-C3BF-199DA21BBD3E}"/>
              </a:ext>
            </a:extLst>
          </p:cNvPr>
          <p:cNvSpPr txBox="1"/>
          <p:nvPr/>
        </p:nvSpPr>
        <p:spPr>
          <a:xfrm>
            <a:off x="5347138" y="1166484"/>
            <a:ext cx="3418490"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Lucas 5.17-26</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616316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lnSpcReduction="10000"/>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19 Pero no hallando cómo hacerlo a causa de la multitud, subieron encima de la casa y por el tejado lo bajaron con la camilla y lo pusieron en medio, delante de Jesús.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20 Al ver él la fe de ellos, le dijo: —Hombre, tus pecados te son perdonados.</a:t>
            </a:r>
          </a:p>
          <a:p>
            <a:pPr marL="0" indent="0">
              <a:buNone/>
            </a:pPr>
            <a:endParaRPr lang="es-ES_tradnl" sz="24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162426"/>
          </a:xfrm>
        </p:spPr>
        <p:txBody>
          <a:bodyPr>
            <a:normAutofit lnSpcReduction="10000"/>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19 pero no encontraban por dónde meterlo, porque había mucha gente; así que subieron al techo y, abriendo un hueco entre las tejas, bajaron al enfermo en la camilla, allí en medio de todos, delante de Jesús. </a:t>
            </a:r>
          </a:p>
          <a:p>
            <a:pPr marL="0" indent="0">
              <a:buNone/>
            </a:pPr>
            <a:r>
              <a:rPr lang="es-ES_tradnl" sz="2400" dirty="0">
                <a:latin typeface="Cambria" panose="02040503050406030204" pitchFamily="18" charset="0"/>
              </a:rPr>
              <a:t>20 Cuando Jesús vio la fe que tenían, le dijo al enfermo: —Amigo, tus pecados quedan perdonados.</a:t>
            </a:r>
          </a:p>
          <a:p>
            <a:pPr marL="0" indent="0">
              <a:buNone/>
            </a:pPr>
            <a:endParaRPr lang="es-ES_tradnl" sz="2400" dirty="0">
              <a:latin typeface="Cambria" panose="02040503050406030204" pitchFamily="18" charset="0"/>
            </a:endParaRPr>
          </a:p>
        </p:txBody>
      </p:sp>
      <p:sp>
        <p:nvSpPr>
          <p:cNvPr id="2" name="TextBox 1">
            <a:extLst>
              <a:ext uri="{FF2B5EF4-FFF2-40B4-BE49-F238E27FC236}">
                <a16:creationId xmlns:a16="http://schemas.microsoft.com/office/drawing/2014/main" id="{2DE4DBD4-71AA-5BF0-C3BF-199DA21BBD3E}"/>
              </a:ext>
            </a:extLst>
          </p:cNvPr>
          <p:cNvSpPr txBox="1"/>
          <p:nvPr/>
        </p:nvSpPr>
        <p:spPr>
          <a:xfrm>
            <a:off x="5347138" y="1166484"/>
            <a:ext cx="3418490"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Lucas 5.17-26</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1448510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lnSpcReduction="10000"/>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21 Entonces los escribas y los fariseos comenzaron a pensar, diciendo: «¿Quién es éste que habla blasfemias? ¿Quién puede perdonar pecados sino sólo Dios?»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22 Jesús entonces, conociendo los pensamientos de ellos, les preguntó: —¿Qué pensáis en vuestros corazones?</a:t>
            </a:r>
          </a:p>
          <a:p>
            <a:pPr marL="0" indent="0">
              <a:buNone/>
            </a:pPr>
            <a:endParaRPr lang="es-ES_tradnl" sz="24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162426"/>
          </a:xfrm>
        </p:spPr>
        <p:txBody>
          <a:bodyPr>
            <a:normAutofit lnSpcReduction="10000"/>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21 Entonces los maestros de la ley y los fariseos comenzaron a pensar: «¿Quién es éste que se atreve a decir palabras ofensivas contra Dios? Sólo Dios puede perdonar pecados.»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22 Pero Jesús se dio cuenta de lo que estaban pensando, y les preguntó: —¿Por qué piensan ustedes así?</a:t>
            </a:r>
          </a:p>
          <a:p>
            <a:pPr marL="0" indent="0">
              <a:buNone/>
            </a:pPr>
            <a:endParaRPr lang="es-ES_tradnl" sz="2400" dirty="0">
              <a:latin typeface="Cambria" panose="02040503050406030204" pitchFamily="18" charset="0"/>
            </a:endParaRPr>
          </a:p>
        </p:txBody>
      </p:sp>
      <p:sp>
        <p:nvSpPr>
          <p:cNvPr id="2" name="TextBox 1">
            <a:extLst>
              <a:ext uri="{FF2B5EF4-FFF2-40B4-BE49-F238E27FC236}">
                <a16:creationId xmlns:a16="http://schemas.microsoft.com/office/drawing/2014/main" id="{2DE4DBD4-71AA-5BF0-C3BF-199DA21BBD3E}"/>
              </a:ext>
            </a:extLst>
          </p:cNvPr>
          <p:cNvSpPr txBox="1"/>
          <p:nvPr/>
        </p:nvSpPr>
        <p:spPr>
          <a:xfrm>
            <a:off x="5347138" y="1166484"/>
            <a:ext cx="3418490"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Lucas 5.17-26</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1222401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lnSpcReduction="10000"/>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23 ¿Qué es más fácil, decir: “Tus pecados te son perdonados”, o decir: “Levántate y anda”?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24 Pues para que sepáis que el Hijo del hombre tiene potestad en la tierra para perdonar pecados —dijo al paralítico—: A ti te digo: Levántate, toma tu camilla y vete a tu casa.</a:t>
            </a:r>
          </a:p>
          <a:p>
            <a:pPr marL="0" indent="0">
              <a:buNone/>
            </a:pPr>
            <a:endParaRPr lang="es-ES_tradnl" sz="24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162426"/>
          </a:xfrm>
        </p:spPr>
        <p:txBody>
          <a:bodyPr>
            <a:normAutofit lnSpcReduction="10000"/>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23 ¿Qué es más fácil, decir: “Tus pecados quedan perdonados”, o decir: “Levántate y anda”?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24 Pues voy a demostrarles que el Hijo del hombre tiene autoridad en la tierra para perdonar </a:t>
            </a:r>
            <a:r>
              <a:rPr lang="es-ES_tradnl" sz="2400" dirty="0" err="1">
                <a:latin typeface="Cambria" panose="02040503050406030204" pitchFamily="18" charset="0"/>
              </a:rPr>
              <a:t>pecados.Entonces</a:t>
            </a:r>
            <a:r>
              <a:rPr lang="es-ES_tradnl" sz="2400" dirty="0">
                <a:latin typeface="Cambria" panose="02040503050406030204" pitchFamily="18" charset="0"/>
              </a:rPr>
              <a:t> le dijo al paralítico: —A ti te digo, levántate, toma tu camilla y vete a tu casa.</a:t>
            </a:r>
          </a:p>
        </p:txBody>
      </p:sp>
      <p:sp>
        <p:nvSpPr>
          <p:cNvPr id="2" name="TextBox 1">
            <a:extLst>
              <a:ext uri="{FF2B5EF4-FFF2-40B4-BE49-F238E27FC236}">
                <a16:creationId xmlns:a16="http://schemas.microsoft.com/office/drawing/2014/main" id="{2DE4DBD4-71AA-5BF0-C3BF-199DA21BBD3E}"/>
              </a:ext>
            </a:extLst>
          </p:cNvPr>
          <p:cNvSpPr txBox="1"/>
          <p:nvPr/>
        </p:nvSpPr>
        <p:spPr>
          <a:xfrm>
            <a:off x="5347138" y="1166484"/>
            <a:ext cx="3418490"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Lucas 5.17-26</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27625214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lnSpcReduction="10000"/>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25 Al instante se levantó en presencia de ellos, tomó la camilla en que estaba acostado y se fue a su casa glorificando a Dios.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26 Y todos, sobrecogidos de asombro, glorificaban a Dios. Llenos de temor, decían: —Hoy hemos visto maravillas.</a:t>
            </a:r>
          </a:p>
          <a:p>
            <a:pPr marL="0" indent="0">
              <a:buNone/>
            </a:pPr>
            <a:endParaRPr lang="es-ES_tradnl" sz="24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162426"/>
          </a:xfrm>
        </p:spPr>
        <p:txBody>
          <a:bodyPr>
            <a:normAutofit lnSpcReduction="10000"/>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25 Al momento, el paralítico se levantó delante de todos, tomó la camilla en que estaba acostado y se fue a su casa alabando a Dios.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26 Todos se quedaron admirados y alabaron a Dios, y llenos de miedo dijeron: —Hoy hemos visto cosas maravillosas.</a:t>
            </a:r>
          </a:p>
          <a:p>
            <a:pPr marL="0" indent="0">
              <a:buNone/>
            </a:pPr>
            <a:endParaRPr lang="es-ES_tradnl" sz="2400" dirty="0">
              <a:latin typeface="Cambria" panose="02040503050406030204" pitchFamily="18" charset="0"/>
            </a:endParaRPr>
          </a:p>
        </p:txBody>
      </p:sp>
      <p:sp>
        <p:nvSpPr>
          <p:cNvPr id="2" name="TextBox 1">
            <a:extLst>
              <a:ext uri="{FF2B5EF4-FFF2-40B4-BE49-F238E27FC236}">
                <a16:creationId xmlns:a16="http://schemas.microsoft.com/office/drawing/2014/main" id="{2DE4DBD4-71AA-5BF0-C3BF-199DA21BBD3E}"/>
              </a:ext>
            </a:extLst>
          </p:cNvPr>
          <p:cNvSpPr txBox="1"/>
          <p:nvPr/>
        </p:nvSpPr>
        <p:spPr>
          <a:xfrm>
            <a:off x="5347138" y="1166484"/>
            <a:ext cx="3418490"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Lucas 5.17-26</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21430175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131</TotalTime>
  <Words>1211</Words>
  <Application>Microsoft Macintosh PowerPoint</Application>
  <PresentationFormat>Widescreen</PresentationFormat>
  <Paragraphs>67</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Aptos</vt:lpstr>
      <vt:lpstr>Aptos Display</vt:lpstr>
      <vt:lpstr>Arial</vt:lpstr>
      <vt:lpstr>Cambria</vt:lpstr>
      <vt:lpstr>Futura Bold</vt:lpstr>
      <vt:lpstr>Futura Medium</vt:lpstr>
      <vt:lpstr>Futura Medium</vt:lpstr>
      <vt:lpstr>Office Theme</vt:lpstr>
      <vt:lpstr>Lección 6 La fe de los cuatro amigos Lucas 5.17-26</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Luis Ramos</dc:creator>
  <cp:lastModifiedBy>Luis Ramos</cp:lastModifiedBy>
  <cp:revision>35</cp:revision>
  <dcterms:created xsi:type="dcterms:W3CDTF">2024-02-14T18:59:47Z</dcterms:created>
  <dcterms:modified xsi:type="dcterms:W3CDTF">2024-02-21T19:09:52Z</dcterms:modified>
</cp:coreProperties>
</file>