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60" r:id="rId3"/>
    <p:sldId id="261" r:id="rId4"/>
    <p:sldId id="258" r:id="rId5"/>
    <p:sldId id="275" r:id="rId6"/>
    <p:sldId id="277" r:id="rId7"/>
    <p:sldId id="276" r:id="rId8"/>
    <p:sldId id="263" r:id="rId9"/>
    <p:sldId id="269" r:id="rId10"/>
    <p:sldId id="264" r:id="rId11"/>
  </p:sldIdLst>
  <p:sldSz cx="12192000" cy="6858000"/>
  <p:notesSz cx="6858000" cy="9144000"/>
  <p:defaultText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35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6296"/>
  </p:normalViewPr>
  <p:slideViewPr>
    <p:cSldViewPr snapToGrid="0">
      <p:cViewPr varScale="1">
        <p:scale>
          <a:sx n="121" d="100"/>
          <a:sy n="121" d="100"/>
        </p:scale>
        <p:origin x="200" y="3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42A01-0F21-F531-63DD-DD09C49438C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ES_tradnl"/>
          </a:p>
        </p:txBody>
      </p:sp>
      <p:sp>
        <p:nvSpPr>
          <p:cNvPr id="3" name="Subtitle 2">
            <a:extLst>
              <a:ext uri="{FF2B5EF4-FFF2-40B4-BE49-F238E27FC236}">
                <a16:creationId xmlns:a16="http://schemas.microsoft.com/office/drawing/2014/main" id="{956AFD17-3D88-9A04-6166-99C5C8EB84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ES_tradnl"/>
          </a:p>
        </p:txBody>
      </p:sp>
      <p:sp>
        <p:nvSpPr>
          <p:cNvPr id="4" name="Date Placeholder 3">
            <a:extLst>
              <a:ext uri="{FF2B5EF4-FFF2-40B4-BE49-F238E27FC236}">
                <a16:creationId xmlns:a16="http://schemas.microsoft.com/office/drawing/2014/main" id="{2636168D-B211-6904-6693-7BBDE4B2A89C}"/>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3D60F27-9C9F-D3F1-5031-F886BF670EC1}"/>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2624632A-66E7-EA14-7BF3-51B2E5261AF9}"/>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7112594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70681-3CCD-D905-7BB6-8E1B17DA9360}"/>
              </a:ext>
            </a:extLst>
          </p:cNvPr>
          <p:cNvSpPr>
            <a:spLocks noGrp="1"/>
          </p:cNvSpPr>
          <p:nvPr>
            <p:ph type="title"/>
          </p:nvPr>
        </p:nvSpPr>
        <p:spPr/>
        <p:txBody>
          <a:bodyPr/>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E277BD34-A567-15BB-CB36-075AEADBEAF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97C52BD3-703E-EACD-9A32-FF37E941D647}"/>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1E63416-3FCF-4907-BCD7-71BF336319A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AC792F47-3CBD-E4DE-015B-CC47EC7EAB9A}"/>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35877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6F33B5-2FB1-5E5B-89A2-D762754D3B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s-ES_tradnl"/>
          </a:p>
        </p:txBody>
      </p:sp>
      <p:sp>
        <p:nvSpPr>
          <p:cNvPr id="3" name="Vertical Text Placeholder 2">
            <a:extLst>
              <a:ext uri="{FF2B5EF4-FFF2-40B4-BE49-F238E27FC236}">
                <a16:creationId xmlns:a16="http://schemas.microsoft.com/office/drawing/2014/main" id="{FE7CA36F-86DC-5B5B-4F9B-1BF773A406F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A7AABE23-44EE-4C78-E9C9-9F1B86C57B85}"/>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308FCDA1-3A41-DB43-E26F-288551C4EB64}"/>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3F73F9BB-B312-CF9A-16BD-B1D9B67744C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083820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18277-A0F6-B363-F3AE-09994A8AA52A}"/>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FCD311D-5D0B-D3E0-5B5B-6DC3B4A467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4CA8A71-F874-C45E-197C-51FB1567A3CC}"/>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9C68DE17-3300-49A1-3E44-83AFE6D80777}"/>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1BBAE997-8263-6E8F-417F-88D517BDA4D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90864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882D3-FA10-07DF-8E18-A476539AC6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8F8CB6B5-7833-E279-AD7F-6ABF37F12DE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9A7901-8DE4-DE82-6951-F6E954DE7F62}"/>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293572D3-824C-2383-D7A7-0F2B0D905A99}"/>
              </a:ext>
            </a:extLst>
          </p:cNvPr>
          <p:cNvSpPr>
            <a:spLocks noGrp="1"/>
          </p:cNvSpPr>
          <p:nvPr>
            <p:ph type="ftr" sz="quarter" idx="11"/>
          </p:nvPr>
        </p:nvSpPr>
        <p:spPr/>
        <p:txBody>
          <a:bodyPr/>
          <a:lstStyle/>
          <a:p>
            <a:endParaRPr lang="es-ES_tradnl"/>
          </a:p>
        </p:txBody>
      </p:sp>
      <p:sp>
        <p:nvSpPr>
          <p:cNvPr id="6" name="Slide Number Placeholder 5">
            <a:extLst>
              <a:ext uri="{FF2B5EF4-FFF2-40B4-BE49-F238E27FC236}">
                <a16:creationId xmlns:a16="http://schemas.microsoft.com/office/drawing/2014/main" id="{CD94F78D-42AF-4D9F-A904-178E51BC03E2}"/>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77637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175E4-4A7B-D676-9903-1A5B30AC07C0}"/>
              </a:ext>
            </a:extLst>
          </p:cNvPr>
          <p:cNvSpPr>
            <a:spLocks noGrp="1"/>
          </p:cNvSpPr>
          <p:nvPr>
            <p:ph type="title"/>
          </p:nvPr>
        </p:nvSpPr>
        <p:spPr/>
        <p:txBody>
          <a:body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8AE6D44-4A8A-329C-304D-370276BBC2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Content Placeholder 3">
            <a:extLst>
              <a:ext uri="{FF2B5EF4-FFF2-40B4-BE49-F238E27FC236}">
                <a16:creationId xmlns:a16="http://schemas.microsoft.com/office/drawing/2014/main" id="{FEE3CADE-E85A-38C0-27A7-1ABA4B9842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Date Placeholder 4">
            <a:extLst>
              <a:ext uri="{FF2B5EF4-FFF2-40B4-BE49-F238E27FC236}">
                <a16:creationId xmlns:a16="http://schemas.microsoft.com/office/drawing/2014/main" id="{8DD0A45D-251D-9ED2-D8EF-83ED8FD8273B}"/>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AB773B86-7DDC-C1C2-8078-56674DDCBA5A}"/>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26AEBE72-F8F1-2533-A1B4-88F5B21515AC}"/>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968251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EBE74-9067-3A96-34FA-EC3C64FEBBA1}"/>
              </a:ext>
            </a:extLst>
          </p:cNvPr>
          <p:cNvSpPr>
            <a:spLocks noGrp="1"/>
          </p:cNvSpPr>
          <p:nvPr>
            <p:ph type="title"/>
          </p:nvPr>
        </p:nvSpPr>
        <p:spPr>
          <a:xfrm>
            <a:off x="839788" y="365125"/>
            <a:ext cx="10515600" cy="1325563"/>
          </a:xfrm>
        </p:spPr>
        <p:txBody>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ACC931E-B708-E908-A46A-B183DC2148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0E079AF-B667-D123-4BEF-795A5A48436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5" name="Text Placeholder 4">
            <a:extLst>
              <a:ext uri="{FF2B5EF4-FFF2-40B4-BE49-F238E27FC236}">
                <a16:creationId xmlns:a16="http://schemas.microsoft.com/office/drawing/2014/main" id="{A77DA349-8B8B-2710-78BD-7D3E9F3480E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37C72E-653E-D26D-D89F-3FE6BF1E79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7" name="Date Placeholder 6">
            <a:extLst>
              <a:ext uri="{FF2B5EF4-FFF2-40B4-BE49-F238E27FC236}">
                <a16:creationId xmlns:a16="http://schemas.microsoft.com/office/drawing/2014/main" id="{9C0E994D-14A4-30A2-886E-AC3D66C2DE7B}"/>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8" name="Footer Placeholder 7">
            <a:extLst>
              <a:ext uri="{FF2B5EF4-FFF2-40B4-BE49-F238E27FC236}">
                <a16:creationId xmlns:a16="http://schemas.microsoft.com/office/drawing/2014/main" id="{75ACECEA-033E-BE84-0C15-43FB45384E1F}"/>
              </a:ext>
            </a:extLst>
          </p:cNvPr>
          <p:cNvSpPr>
            <a:spLocks noGrp="1"/>
          </p:cNvSpPr>
          <p:nvPr>
            <p:ph type="ftr" sz="quarter" idx="11"/>
          </p:nvPr>
        </p:nvSpPr>
        <p:spPr/>
        <p:txBody>
          <a:bodyPr/>
          <a:lstStyle/>
          <a:p>
            <a:endParaRPr lang="es-ES_tradnl"/>
          </a:p>
        </p:txBody>
      </p:sp>
      <p:sp>
        <p:nvSpPr>
          <p:cNvPr id="9" name="Slide Number Placeholder 8">
            <a:extLst>
              <a:ext uri="{FF2B5EF4-FFF2-40B4-BE49-F238E27FC236}">
                <a16:creationId xmlns:a16="http://schemas.microsoft.com/office/drawing/2014/main" id="{F295A579-3115-F008-613D-28CDF9A1B21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004802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5498-E88E-807B-4BDB-29556C0DFD87}"/>
              </a:ext>
            </a:extLst>
          </p:cNvPr>
          <p:cNvSpPr>
            <a:spLocks noGrp="1"/>
          </p:cNvSpPr>
          <p:nvPr>
            <p:ph type="title"/>
          </p:nvPr>
        </p:nvSpPr>
        <p:spPr/>
        <p:txBody>
          <a:bodyPr/>
          <a:lstStyle/>
          <a:p>
            <a:r>
              <a:rPr lang="en-US"/>
              <a:t>Click to edit Master title style</a:t>
            </a:r>
            <a:endParaRPr lang="es-ES_tradnl"/>
          </a:p>
        </p:txBody>
      </p:sp>
      <p:sp>
        <p:nvSpPr>
          <p:cNvPr id="3" name="Date Placeholder 2">
            <a:extLst>
              <a:ext uri="{FF2B5EF4-FFF2-40B4-BE49-F238E27FC236}">
                <a16:creationId xmlns:a16="http://schemas.microsoft.com/office/drawing/2014/main" id="{8B131011-2588-D5F3-1C8B-4E1145E033D4}"/>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4" name="Footer Placeholder 3">
            <a:extLst>
              <a:ext uri="{FF2B5EF4-FFF2-40B4-BE49-F238E27FC236}">
                <a16:creationId xmlns:a16="http://schemas.microsoft.com/office/drawing/2014/main" id="{DEA7A7F6-D542-46BB-D31C-E214AE3D1105}"/>
              </a:ext>
            </a:extLst>
          </p:cNvPr>
          <p:cNvSpPr>
            <a:spLocks noGrp="1"/>
          </p:cNvSpPr>
          <p:nvPr>
            <p:ph type="ftr" sz="quarter" idx="11"/>
          </p:nvPr>
        </p:nvSpPr>
        <p:spPr/>
        <p:txBody>
          <a:bodyPr/>
          <a:lstStyle/>
          <a:p>
            <a:endParaRPr lang="es-ES_tradnl"/>
          </a:p>
        </p:txBody>
      </p:sp>
      <p:sp>
        <p:nvSpPr>
          <p:cNvPr id="5" name="Slide Number Placeholder 4">
            <a:extLst>
              <a:ext uri="{FF2B5EF4-FFF2-40B4-BE49-F238E27FC236}">
                <a16:creationId xmlns:a16="http://schemas.microsoft.com/office/drawing/2014/main" id="{8CEB1597-F90C-588A-FEC0-EBB9DCC6E55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467947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5DD8FC-570C-020E-7A98-E734B4C3DBAF}"/>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3" name="Footer Placeholder 2">
            <a:extLst>
              <a:ext uri="{FF2B5EF4-FFF2-40B4-BE49-F238E27FC236}">
                <a16:creationId xmlns:a16="http://schemas.microsoft.com/office/drawing/2014/main" id="{65007769-369E-490D-BEF6-F590440DA9BC}"/>
              </a:ext>
            </a:extLst>
          </p:cNvPr>
          <p:cNvSpPr>
            <a:spLocks noGrp="1"/>
          </p:cNvSpPr>
          <p:nvPr>
            <p:ph type="ftr" sz="quarter" idx="11"/>
          </p:nvPr>
        </p:nvSpPr>
        <p:spPr/>
        <p:txBody>
          <a:bodyPr/>
          <a:lstStyle/>
          <a:p>
            <a:endParaRPr lang="es-ES_tradnl"/>
          </a:p>
        </p:txBody>
      </p:sp>
      <p:sp>
        <p:nvSpPr>
          <p:cNvPr id="4" name="Slide Number Placeholder 3">
            <a:extLst>
              <a:ext uri="{FF2B5EF4-FFF2-40B4-BE49-F238E27FC236}">
                <a16:creationId xmlns:a16="http://schemas.microsoft.com/office/drawing/2014/main" id="{C740A1F9-DE0E-307F-30FB-515DC06DA724}"/>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1320688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B840D-73AB-84B7-6337-8F21C61008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Content Placeholder 2">
            <a:extLst>
              <a:ext uri="{FF2B5EF4-FFF2-40B4-BE49-F238E27FC236}">
                <a16:creationId xmlns:a16="http://schemas.microsoft.com/office/drawing/2014/main" id="{1E6D2471-02F8-76D1-A9B1-7036DBE2F8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Text Placeholder 3">
            <a:extLst>
              <a:ext uri="{FF2B5EF4-FFF2-40B4-BE49-F238E27FC236}">
                <a16:creationId xmlns:a16="http://schemas.microsoft.com/office/drawing/2014/main" id="{8362E8F5-8D24-B220-BBBF-3A3CD56630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0EA789-085A-E16A-5FDB-7C1466207B11}"/>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579DA92E-0B35-94CF-59FC-FFDC98D4D8F5}"/>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939EF8D-E57F-9D43-BDA0-95C07538848B}"/>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2174129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43135-FBE9-4761-9A30-6838F96B5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ES_tradnl"/>
          </a:p>
        </p:txBody>
      </p:sp>
      <p:sp>
        <p:nvSpPr>
          <p:cNvPr id="3" name="Picture Placeholder 2">
            <a:extLst>
              <a:ext uri="{FF2B5EF4-FFF2-40B4-BE49-F238E27FC236}">
                <a16:creationId xmlns:a16="http://schemas.microsoft.com/office/drawing/2014/main" id="{259401E4-534D-834F-E9D8-EC8D9200F4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Text Placeholder 3">
            <a:extLst>
              <a:ext uri="{FF2B5EF4-FFF2-40B4-BE49-F238E27FC236}">
                <a16:creationId xmlns:a16="http://schemas.microsoft.com/office/drawing/2014/main" id="{4D3D4D14-0658-11D5-420F-D5F2A1408C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D61A10-485D-1227-1D4C-B369259F4D54}"/>
              </a:ext>
            </a:extLst>
          </p:cNvPr>
          <p:cNvSpPr>
            <a:spLocks noGrp="1"/>
          </p:cNvSpPr>
          <p:nvPr>
            <p:ph type="dt" sz="half" idx="10"/>
          </p:nvPr>
        </p:nvSpPr>
        <p:spPr/>
        <p:txBody>
          <a:bodyPr/>
          <a:lstStyle/>
          <a:p>
            <a:fld id="{9A5FA1A8-4F40-E746-B47C-6A0D56190E5B}" type="datetimeFigureOut">
              <a:rPr lang="es-ES_tradnl" smtClean="0"/>
              <a:t>14/2/24</a:t>
            </a:fld>
            <a:endParaRPr lang="es-ES_tradnl"/>
          </a:p>
        </p:txBody>
      </p:sp>
      <p:sp>
        <p:nvSpPr>
          <p:cNvPr id="6" name="Footer Placeholder 5">
            <a:extLst>
              <a:ext uri="{FF2B5EF4-FFF2-40B4-BE49-F238E27FC236}">
                <a16:creationId xmlns:a16="http://schemas.microsoft.com/office/drawing/2014/main" id="{1BAACBFF-17C4-95A2-971E-0B06F8675238}"/>
              </a:ext>
            </a:extLst>
          </p:cNvPr>
          <p:cNvSpPr>
            <a:spLocks noGrp="1"/>
          </p:cNvSpPr>
          <p:nvPr>
            <p:ph type="ftr" sz="quarter" idx="11"/>
          </p:nvPr>
        </p:nvSpPr>
        <p:spPr/>
        <p:txBody>
          <a:bodyPr/>
          <a:lstStyle/>
          <a:p>
            <a:endParaRPr lang="es-ES_tradnl"/>
          </a:p>
        </p:txBody>
      </p:sp>
      <p:sp>
        <p:nvSpPr>
          <p:cNvPr id="7" name="Slide Number Placeholder 6">
            <a:extLst>
              <a:ext uri="{FF2B5EF4-FFF2-40B4-BE49-F238E27FC236}">
                <a16:creationId xmlns:a16="http://schemas.microsoft.com/office/drawing/2014/main" id="{785833FA-97A5-9915-1E7D-2D6FCB951CD3}"/>
              </a:ext>
            </a:extLst>
          </p:cNvPr>
          <p:cNvSpPr>
            <a:spLocks noGrp="1"/>
          </p:cNvSpPr>
          <p:nvPr>
            <p:ph type="sldNum" sz="quarter" idx="12"/>
          </p:nvPr>
        </p:nvSpPr>
        <p:spPr/>
        <p:txBody>
          <a:body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4225577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19947A-F146-119D-588A-8AF4822373E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ES_tradnl"/>
          </a:p>
        </p:txBody>
      </p:sp>
      <p:sp>
        <p:nvSpPr>
          <p:cNvPr id="3" name="Text Placeholder 2">
            <a:extLst>
              <a:ext uri="{FF2B5EF4-FFF2-40B4-BE49-F238E27FC236}">
                <a16:creationId xmlns:a16="http://schemas.microsoft.com/office/drawing/2014/main" id="{337968F9-BA2C-05F6-317A-5A046E7464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ES_tradnl"/>
          </a:p>
        </p:txBody>
      </p:sp>
      <p:sp>
        <p:nvSpPr>
          <p:cNvPr id="4" name="Date Placeholder 3">
            <a:extLst>
              <a:ext uri="{FF2B5EF4-FFF2-40B4-BE49-F238E27FC236}">
                <a16:creationId xmlns:a16="http://schemas.microsoft.com/office/drawing/2014/main" id="{8228C306-9D21-FC74-DF03-71E105FA35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A5FA1A8-4F40-E746-B47C-6A0D56190E5B}" type="datetimeFigureOut">
              <a:rPr lang="es-ES_tradnl" smtClean="0"/>
              <a:t>14/2/24</a:t>
            </a:fld>
            <a:endParaRPr lang="es-ES_tradnl"/>
          </a:p>
        </p:txBody>
      </p:sp>
      <p:sp>
        <p:nvSpPr>
          <p:cNvPr id="5" name="Footer Placeholder 4">
            <a:extLst>
              <a:ext uri="{FF2B5EF4-FFF2-40B4-BE49-F238E27FC236}">
                <a16:creationId xmlns:a16="http://schemas.microsoft.com/office/drawing/2014/main" id="{5004EFD7-3F6C-C84C-B9C5-E41AF12366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ES_tradnl"/>
          </a:p>
        </p:txBody>
      </p:sp>
      <p:sp>
        <p:nvSpPr>
          <p:cNvPr id="6" name="Slide Number Placeholder 5">
            <a:extLst>
              <a:ext uri="{FF2B5EF4-FFF2-40B4-BE49-F238E27FC236}">
                <a16:creationId xmlns:a16="http://schemas.microsoft.com/office/drawing/2014/main" id="{38BEDF0C-69D1-3EC4-3E5E-36D1384336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447DF6-78F5-CC47-A3A0-DC4DA4C39E8D}" type="slidenum">
              <a:rPr lang="es-ES_tradnl" smtClean="0"/>
              <a:t>‹#›</a:t>
            </a:fld>
            <a:endParaRPr lang="es-ES_tradnl"/>
          </a:p>
        </p:txBody>
      </p:sp>
    </p:spTree>
    <p:extLst>
      <p:ext uri="{BB962C8B-B14F-4D97-AF65-F5344CB8AC3E}">
        <p14:creationId xmlns:p14="http://schemas.microsoft.com/office/powerpoint/2010/main" val="3588613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erson standing on a mountain&#10;&#10;Description automatically generated">
            <a:extLst>
              <a:ext uri="{FF2B5EF4-FFF2-40B4-BE49-F238E27FC236}">
                <a16:creationId xmlns:a16="http://schemas.microsoft.com/office/drawing/2014/main" id="{912D1F46-8448-501F-9656-6F630E7D4326}"/>
              </a:ext>
            </a:extLst>
          </p:cNvPr>
          <p:cNvPicPr>
            <a:picLocks noChangeAspect="1"/>
          </p:cNvPicPr>
          <p:nvPr/>
        </p:nvPicPr>
        <p:blipFill>
          <a:blip r:embed="rId2"/>
          <a:stretch>
            <a:fillRect/>
          </a:stretch>
        </p:blipFill>
        <p:spPr>
          <a:xfrm>
            <a:off x="0" y="177006"/>
            <a:ext cx="12192000" cy="6858000"/>
          </a:xfrm>
          <a:prstGeom prst="rect">
            <a:avLst/>
          </a:prstGeom>
        </p:spPr>
      </p:pic>
      <p:sp>
        <p:nvSpPr>
          <p:cNvPr id="2" name="Title 1">
            <a:extLst>
              <a:ext uri="{FF2B5EF4-FFF2-40B4-BE49-F238E27FC236}">
                <a16:creationId xmlns:a16="http://schemas.microsoft.com/office/drawing/2014/main" id="{5B2BF519-8ED1-345B-540F-CDC751DC1041}"/>
              </a:ext>
            </a:extLst>
          </p:cNvPr>
          <p:cNvSpPr>
            <a:spLocks noGrp="1"/>
          </p:cNvSpPr>
          <p:nvPr>
            <p:ph type="ctrTitle"/>
          </p:nvPr>
        </p:nvSpPr>
        <p:spPr>
          <a:xfrm>
            <a:off x="1524000" y="1122363"/>
            <a:ext cx="7472855" cy="1655762"/>
          </a:xfrm>
        </p:spPr>
        <p:txBody>
          <a:bodyPr anchor="t">
            <a:normAutofit/>
          </a:bodyPr>
          <a:lstStyle/>
          <a:p>
            <a:pPr algn="l" defTabSz="886967">
              <a:defRPr sz="4800">
                <a:solidFill>
                  <a:srgbClr val="4DA1AF"/>
                </a:solidFill>
                <a:latin typeface="Futura PT Heavy"/>
                <a:ea typeface="Futura PT Heavy"/>
                <a:cs typeface="Futura PT Heavy"/>
                <a:sym typeface="Futura PT Heavy"/>
              </a:defRPr>
            </a:pPr>
            <a:r>
              <a:rPr lang="es-PR" sz="3600" dirty="0">
                <a:latin typeface="Futura Bold"/>
              </a:rPr>
              <a:t>Lección 5</a:t>
            </a:r>
            <a:br>
              <a:rPr lang="es-PR" sz="3600" dirty="0">
                <a:latin typeface="Futura Bold"/>
              </a:rPr>
            </a:br>
            <a:r>
              <a:rPr lang="es-PR" sz="3600" dirty="0">
                <a:solidFill>
                  <a:srgbClr val="C8334A"/>
                </a:solidFill>
                <a:latin typeface="Futura Bold"/>
                <a:ea typeface="Futura Bold"/>
                <a:cs typeface="Futura Bold"/>
                <a:sym typeface="Futura Bold"/>
              </a:rPr>
              <a:t>La clave de la fe</a:t>
            </a:r>
            <a:br>
              <a:rPr lang="es-PR" sz="3200" dirty="0">
                <a:solidFill>
                  <a:srgbClr val="C8334A"/>
                </a:solidFill>
                <a:latin typeface="Futura Bold"/>
                <a:ea typeface="Futura Bold"/>
                <a:cs typeface="Futura Bold"/>
                <a:sym typeface="Futura Bold"/>
              </a:rPr>
            </a:br>
            <a:r>
              <a:rPr lang="es-PR" sz="1800" dirty="0">
                <a:solidFill>
                  <a:schemeClr val="tx1">
                    <a:lumMod val="95000"/>
                    <a:lumOff val="5000"/>
                  </a:schemeClr>
                </a:solidFill>
                <a:latin typeface="Futura Bold"/>
                <a:ea typeface="Futura Bold"/>
                <a:cs typeface="Futura Bold"/>
                <a:sym typeface="Futura Bold"/>
              </a:rPr>
              <a:t>Marcos 16.1-8</a:t>
            </a:r>
            <a:endParaRPr lang="es-ES_tradnl" sz="1800" dirty="0">
              <a:solidFill>
                <a:schemeClr val="tx1">
                  <a:lumMod val="95000"/>
                  <a:lumOff val="5000"/>
                </a:schemeClr>
              </a:solidFill>
            </a:endParaRPr>
          </a:p>
        </p:txBody>
      </p:sp>
      <p:sp>
        <p:nvSpPr>
          <p:cNvPr id="3" name="Subtitle 2">
            <a:extLst>
              <a:ext uri="{FF2B5EF4-FFF2-40B4-BE49-F238E27FC236}">
                <a16:creationId xmlns:a16="http://schemas.microsoft.com/office/drawing/2014/main" id="{C5D6A507-6DDF-1839-98FC-21F9E133D2CF}"/>
              </a:ext>
            </a:extLst>
          </p:cNvPr>
          <p:cNvSpPr>
            <a:spLocks noGrp="1"/>
          </p:cNvSpPr>
          <p:nvPr>
            <p:ph type="subTitle" idx="1"/>
          </p:nvPr>
        </p:nvSpPr>
        <p:spPr>
          <a:xfrm>
            <a:off x="1524000" y="2778125"/>
            <a:ext cx="7472855" cy="2077654"/>
          </a:xfrm>
        </p:spPr>
        <p:txBody>
          <a:bodyPr>
            <a:noAutofit/>
          </a:bodyPr>
          <a:lstStyle/>
          <a:p>
            <a:pPr algn="l"/>
            <a:r>
              <a:rPr lang="es-ES_tradnl" sz="2000" dirty="0">
                <a:latin typeface="Cambria" panose="02040503050406030204" pitchFamily="18" charset="0"/>
              </a:rPr>
              <a:t>«Pero él les dijo: —No os asustéis; buscáis a Jesús nazareno, el que fue crucificado. Ha resucitado, no está aquí; mirad el lugar en donde lo pusieron».</a:t>
            </a:r>
          </a:p>
          <a:p>
            <a:pPr algn="r"/>
            <a:r>
              <a:rPr lang="es-ES_tradnl" sz="2000" dirty="0">
                <a:latin typeface="Cambria" panose="02040503050406030204" pitchFamily="18" charset="0"/>
              </a:rPr>
              <a:t>Marcos 16.1-8</a:t>
            </a:r>
          </a:p>
          <a:p>
            <a:pPr algn="l"/>
            <a:endParaRPr lang="es-ES_tradnl" sz="2000" dirty="0">
              <a:latin typeface="Cambria" panose="02040503050406030204" pitchFamily="18" charset="0"/>
            </a:endParaRPr>
          </a:p>
        </p:txBody>
      </p:sp>
    </p:spTree>
    <p:extLst>
      <p:ext uri="{BB962C8B-B14F-4D97-AF65-F5344CB8AC3E}">
        <p14:creationId xmlns:p14="http://schemas.microsoft.com/office/powerpoint/2010/main" val="15445206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white background with yellow text&#10;&#10;Description automatically generated">
            <a:extLst>
              <a:ext uri="{FF2B5EF4-FFF2-40B4-BE49-F238E27FC236}">
                <a16:creationId xmlns:a16="http://schemas.microsoft.com/office/drawing/2014/main" id="{C34741A9-E69B-0F78-1D4C-5E55A58C75F7}"/>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5" name="Content Placeholder 4">
            <a:extLst>
              <a:ext uri="{FF2B5EF4-FFF2-40B4-BE49-F238E27FC236}">
                <a16:creationId xmlns:a16="http://schemas.microsoft.com/office/drawing/2014/main" id="{61185C0F-2A15-3CBA-4300-D9F5089FA340}"/>
              </a:ext>
            </a:extLst>
          </p:cNvPr>
          <p:cNvSpPr>
            <a:spLocks noGrp="1"/>
          </p:cNvSpPr>
          <p:nvPr>
            <p:ph idx="1"/>
          </p:nvPr>
        </p:nvSpPr>
        <p:spPr>
          <a:xfrm>
            <a:off x="838200" y="2000249"/>
            <a:ext cx="10515600" cy="3943351"/>
          </a:xfrm>
        </p:spPr>
        <p:txBody>
          <a:bodyPr anchor="ctr">
            <a:normAutofit/>
          </a:bodyPr>
          <a:lstStyle/>
          <a:p>
            <a:pPr marL="0" indent="0">
              <a:buNone/>
            </a:pPr>
            <a:r>
              <a:rPr lang="es-ES_tradnl" i="1" dirty="0">
                <a:latin typeface="Cambria" panose="02040503050406030204" pitchFamily="18" charset="0"/>
              </a:rPr>
              <a:t>Señor que manifiestas tu poder sobre la vida y la muerte, acompáñanos en nuestras luchas diarias para que, frente a los obstáculos que nos quieren comunicar dificultades y muerte de posibilidades, nos podamos mantener caminando hacia el encuentro con la vida que tú renuevas cada día. Ayúdanos para que nuestro testimonio sea una afirmación de tu resurrección. En Cristo oramos. ¡Amén!</a:t>
            </a:r>
          </a:p>
          <a:p>
            <a:pPr marL="0" indent="0">
              <a:buNone/>
            </a:pPr>
            <a:endParaRPr lang="es-ES_tradnl" i="1" dirty="0">
              <a:latin typeface="Cambria" panose="02040503050406030204" pitchFamily="18" charset="0"/>
            </a:endParaRPr>
          </a:p>
        </p:txBody>
      </p:sp>
    </p:spTree>
    <p:extLst>
      <p:ext uri="{BB962C8B-B14F-4D97-AF65-F5344CB8AC3E}">
        <p14:creationId xmlns:p14="http://schemas.microsoft.com/office/powerpoint/2010/main" val="134483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up of a computer screen&#10;&#10;Description automatically generated">
            <a:extLst>
              <a:ext uri="{FF2B5EF4-FFF2-40B4-BE49-F238E27FC236}">
                <a16:creationId xmlns:a16="http://schemas.microsoft.com/office/drawing/2014/main" id="{765B4764-4394-E8C6-EB25-66509801A672}"/>
              </a:ext>
            </a:extLst>
          </p:cNvPr>
          <p:cNvPicPr>
            <a:picLocks noChangeAspect="1"/>
          </p:cNvPicPr>
          <p:nvPr/>
        </p:nvPicPr>
        <p:blipFill>
          <a:blip r:embed="rId2"/>
          <a:stretch>
            <a:fillRect/>
          </a:stretch>
        </p:blipFill>
        <p:spPr>
          <a:xfrm>
            <a:off x="0" y="0"/>
            <a:ext cx="12192000" cy="6858000"/>
          </a:xfrm>
          <a:prstGeom prst="rect">
            <a:avLst/>
          </a:prstGeom>
        </p:spPr>
      </p:pic>
      <p:sp>
        <p:nvSpPr>
          <p:cNvPr id="8" name="Content Placeholder 7">
            <a:extLst>
              <a:ext uri="{FF2B5EF4-FFF2-40B4-BE49-F238E27FC236}">
                <a16:creationId xmlns:a16="http://schemas.microsoft.com/office/drawing/2014/main" id="{F6875C83-12D7-89CD-1F55-493229479267}"/>
              </a:ext>
            </a:extLst>
          </p:cNvPr>
          <p:cNvSpPr>
            <a:spLocks noGrp="1"/>
          </p:cNvSpPr>
          <p:nvPr>
            <p:ph idx="1"/>
          </p:nvPr>
        </p:nvSpPr>
        <p:spPr>
          <a:xfrm>
            <a:off x="838200" y="2220967"/>
            <a:ext cx="10515600" cy="3929064"/>
          </a:xfrm>
        </p:spPr>
        <p:txBody>
          <a:bodyPr anchor="ctr">
            <a:normAutofit/>
          </a:bodyPr>
          <a:lstStyle/>
          <a:p>
            <a:r>
              <a:rPr lang="es-ES_tradnl" sz="2400" dirty="0">
                <a:latin typeface="Cambria" panose="02040503050406030204" pitchFamily="18" charset="0"/>
              </a:rPr>
              <a:t>Considerar el efecto que la resurrección de Jesucristo tuvo sobre las primeras personas que fueron alcanzadas por la noticia de ese acontecimiento y en qué manera esa realidad sigue fundamentando hoy nuestra fe. </a:t>
            </a:r>
          </a:p>
          <a:p>
            <a:r>
              <a:rPr lang="es-ES_tradnl" sz="2400" dirty="0">
                <a:latin typeface="Cambria" panose="02040503050406030204" pitchFamily="18" charset="0"/>
              </a:rPr>
              <a:t>Reafirmar en nuestras vidas la resurrección de Jesucristo como el punto más alto y determinante de la historia de la salvación y de la fe cristiana en particular. </a:t>
            </a:r>
          </a:p>
          <a:p>
            <a:r>
              <a:rPr lang="es-ES_tradnl" sz="2400" dirty="0">
                <a:latin typeface="Cambria" panose="02040503050406030204" pitchFamily="18" charset="0"/>
              </a:rPr>
              <a:t>Reflexionar sobre cómo la certeza que produce en nuestra fe la resurrección de Jesucristo se debe traducir en una acción testimonial que alcance a otras personas y otros pueblos.</a:t>
            </a:r>
          </a:p>
          <a:p>
            <a:pPr marL="0" indent="0">
              <a:buNone/>
            </a:pPr>
            <a:endParaRPr lang="es-ES_tradnl" sz="2400" dirty="0">
              <a:latin typeface="Cambria" panose="02040503050406030204" pitchFamily="18" charset="0"/>
            </a:endParaRPr>
          </a:p>
        </p:txBody>
      </p:sp>
    </p:spTree>
    <p:extLst>
      <p:ext uri="{BB962C8B-B14F-4D97-AF65-F5344CB8AC3E}">
        <p14:creationId xmlns:p14="http://schemas.microsoft.com/office/powerpoint/2010/main" val="735911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descr="A white background with red text&#10;&#10;Description automatically generated">
            <a:extLst>
              <a:ext uri="{FF2B5EF4-FFF2-40B4-BE49-F238E27FC236}">
                <a16:creationId xmlns:a16="http://schemas.microsoft.com/office/drawing/2014/main" id="{53069148-AD2B-D951-2A62-CF6A2DA1CB58}"/>
              </a:ext>
            </a:extLst>
          </p:cNvPr>
          <p:cNvPicPr>
            <a:picLocks noChangeAspect="1"/>
          </p:cNvPicPr>
          <p:nvPr/>
        </p:nvPicPr>
        <p:blipFill>
          <a:blip r:embed="rId2"/>
          <a:stretch>
            <a:fillRect/>
          </a:stretch>
        </p:blipFill>
        <p:spPr>
          <a:xfrm>
            <a:off x="0" y="-1"/>
            <a:ext cx="12192000" cy="6858001"/>
          </a:xfrm>
          <a:prstGeom prst="rect">
            <a:avLst/>
          </a:prstGeom>
        </p:spPr>
      </p:pic>
      <p:sp>
        <p:nvSpPr>
          <p:cNvPr id="16" name="Content Placeholder 15">
            <a:extLst>
              <a:ext uri="{FF2B5EF4-FFF2-40B4-BE49-F238E27FC236}">
                <a16:creationId xmlns:a16="http://schemas.microsoft.com/office/drawing/2014/main" id="{8AB98F82-710B-9E2D-808E-5C42CE404751}"/>
              </a:ext>
            </a:extLst>
          </p:cNvPr>
          <p:cNvSpPr>
            <a:spLocks noGrp="1"/>
          </p:cNvSpPr>
          <p:nvPr>
            <p:ph idx="1"/>
          </p:nvPr>
        </p:nvSpPr>
        <p:spPr>
          <a:xfrm>
            <a:off x="838200" y="2210458"/>
            <a:ext cx="10515600" cy="3943349"/>
          </a:xfrm>
        </p:spPr>
        <p:txBody>
          <a:bodyPr anchor="ctr">
            <a:normAutofit/>
          </a:bodyPr>
          <a:lstStyle/>
          <a:p>
            <a:r>
              <a:rPr lang="es-ES_tradnl" sz="2400" b="1" dirty="0">
                <a:latin typeface="Cambria" panose="02040503050406030204" pitchFamily="18" charset="0"/>
              </a:rPr>
              <a:t>Resurrección: </a:t>
            </a:r>
            <a:r>
              <a:rPr lang="es-ES_tradnl" sz="2400" dirty="0">
                <a:latin typeface="Cambria" panose="02040503050406030204" pitchFamily="18" charset="0"/>
              </a:rPr>
              <a:t>Con la excepción de las referencias a la muerte de Jesucristo, el tema de la resurrección del cuerpo manifestada en él ocupa mucho espacio en el Nuevo Testamento. Las ocasiones en que Jesús hizo volver a la vida a personas que habían muerto sirvieron como indicación de su poder para resucitar a los muertos. El tema de la resurrección de Cristo es el punto más alto y medular en todos los relatos de los evangelios. </a:t>
            </a:r>
          </a:p>
          <a:p>
            <a:r>
              <a:rPr lang="es-ES_tradnl" sz="2400" b="1" dirty="0">
                <a:latin typeface="Cambria" panose="02040503050406030204" pitchFamily="18" charset="0"/>
              </a:rPr>
              <a:t>Sábado: </a:t>
            </a:r>
            <a:r>
              <a:rPr lang="es-ES_tradnl" sz="2400" dirty="0">
                <a:latin typeface="Cambria" panose="02040503050406030204" pitchFamily="18" charset="0"/>
              </a:rPr>
              <a:t>Conocido dentro del ordenamiento religioso judío como día de reposo. Entre sus normas más radicales estaban incluidas treinta y nueve formas distintas de trabajos que no se podían realizar durante la observancia del sábado.</a:t>
            </a:r>
          </a:p>
          <a:p>
            <a:pPr marL="0" indent="0">
              <a:buNone/>
            </a:pPr>
            <a:endParaRPr lang="es-ES_tradnl" sz="2400" b="1" dirty="0">
              <a:latin typeface="Cambria" panose="02040503050406030204" pitchFamily="18" charset="0"/>
            </a:endParaRPr>
          </a:p>
        </p:txBody>
      </p:sp>
    </p:spTree>
    <p:extLst>
      <p:ext uri="{BB962C8B-B14F-4D97-AF65-F5344CB8AC3E}">
        <p14:creationId xmlns:p14="http://schemas.microsoft.com/office/powerpoint/2010/main" val="39173269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 Cuando pasó el sábado, María Magdalena, María la madre de Jacobo, y Salomé, compraron especias aromáticas para ir a ungirlo.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 Muy de mañana, el primer día de la semana, vinieron al sepulcro, recién salido el sol.</a:t>
            </a: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1 Pasado el sábado, María Magdalena, María la madre de Santiago, y Salomé, compraron perfumes para perfumar el cuerpo de Jesús.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2 Y el primer día de la semana fueron al sepulcro muy temprano, apenas salido el sol,</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Marcos 16.1-8</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61631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3 Pero decían entre sí: —¿Quién nos removerá la piedra de la entrada del sepulcro?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 Pero cuando miraron, vieron removida la piedra, aunque era muy grande.</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3 diciéndose unas a otras: —¿Quién nos quitará la piedra de la entrada del sepulcro?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4 Pero, al mirar, vieron que la piedra ya no estaba en su lugar. Esta piedra era muy grande.</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Marcos 16.1-8</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37857105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lnSpcReduction="10000"/>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5 Y cuando entraron en el sepulcro, vieron a un joven sentado al lado derecho, cubierto de una larga ropa blanca, y se asustaron.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6 Pero él les dijo: —No os asustéis; buscáis a Jesús nazareno, el que fue crucificado. Ha resucitado, no está aquí; mirad el lugar en donde lo pusieron.</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lnSpcReduction="10000"/>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5 Cuando entraron en el sepulcro vieron, sentado al lado derecho, a un joven vestido con una larga ropa blanca. Las mujeres se asustaron,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6 pero él les dijo: —No se asusten. Ustedes buscan a Jesús de Nazaret, el que fue crucificado. Ha resucitado; no está aquí. Miren el lugar donde lo pusieron.</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Marcos 16.1-8</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17434691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white background with brown text&#10;&#10;Description automatically generated">
            <a:extLst>
              <a:ext uri="{FF2B5EF4-FFF2-40B4-BE49-F238E27FC236}">
                <a16:creationId xmlns:a16="http://schemas.microsoft.com/office/drawing/2014/main" id="{BE89D175-F178-FA0F-3D8D-74AD4509B183}"/>
              </a:ext>
            </a:extLst>
          </p:cNvPr>
          <p:cNvPicPr>
            <a:picLocks noChangeAspect="1"/>
          </p:cNvPicPr>
          <p:nvPr/>
        </p:nvPicPr>
        <p:blipFill>
          <a:blip r:embed="rId2"/>
          <a:stretch>
            <a:fillRect/>
          </a:stretch>
        </p:blipFill>
        <p:spPr>
          <a:xfrm>
            <a:off x="0" y="73573"/>
            <a:ext cx="12192000" cy="6858000"/>
          </a:xfrm>
          <a:prstGeom prst="rect">
            <a:avLst/>
          </a:prstGeom>
        </p:spPr>
      </p:pic>
      <p:sp>
        <p:nvSpPr>
          <p:cNvPr id="11" name="Content Placeholder 10">
            <a:extLst>
              <a:ext uri="{FF2B5EF4-FFF2-40B4-BE49-F238E27FC236}">
                <a16:creationId xmlns:a16="http://schemas.microsoft.com/office/drawing/2014/main" id="{95D15822-1658-E4B0-11C3-01E1C5C2124F}"/>
              </a:ext>
            </a:extLst>
          </p:cNvPr>
          <p:cNvSpPr>
            <a:spLocks noGrp="1"/>
          </p:cNvSpPr>
          <p:nvPr>
            <p:ph sz="half" idx="1"/>
          </p:nvPr>
        </p:nvSpPr>
        <p:spPr>
          <a:xfrm>
            <a:off x="838200" y="2204956"/>
            <a:ext cx="5181600" cy="4162425"/>
          </a:xfrm>
        </p:spPr>
        <p:txBody>
          <a:bodyPr>
            <a:normAutofit/>
          </a:bodyPr>
          <a:lstStyle/>
          <a:p>
            <a:pPr marL="0" indent="0">
              <a:buNone/>
            </a:pPr>
            <a:r>
              <a:rPr lang="es-ES_tradnl" sz="2400" dirty="0">
                <a:latin typeface="Cambria" panose="02040503050406030204" pitchFamily="18" charset="0"/>
              </a:rPr>
              <a:t>RVR</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7 Pero id, decid a sus discípulos, y a Pedro, que él va delante de vosotros a Galilea; allí lo veréis, como os dijo. </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8 Ellas salieron huyendo del sepulcro, porque les había entrado temblor y espanto; y no dijeron nada a nadie, porque tenían miedo.</a:t>
            </a:r>
          </a:p>
          <a:p>
            <a:pPr marL="0" indent="0">
              <a:buNone/>
            </a:pPr>
            <a:endParaRPr lang="es-ES_tradnl" sz="2400" dirty="0">
              <a:latin typeface="Cambria" panose="02040503050406030204" pitchFamily="18" charset="0"/>
            </a:endParaRPr>
          </a:p>
        </p:txBody>
      </p:sp>
      <p:sp>
        <p:nvSpPr>
          <p:cNvPr id="12" name="Content Placeholder 11">
            <a:extLst>
              <a:ext uri="{FF2B5EF4-FFF2-40B4-BE49-F238E27FC236}">
                <a16:creationId xmlns:a16="http://schemas.microsoft.com/office/drawing/2014/main" id="{C4A9C2A5-67F2-EAB8-1831-277DB83F197B}"/>
              </a:ext>
            </a:extLst>
          </p:cNvPr>
          <p:cNvSpPr>
            <a:spLocks noGrp="1"/>
          </p:cNvSpPr>
          <p:nvPr>
            <p:ph sz="half" idx="2"/>
          </p:nvPr>
        </p:nvSpPr>
        <p:spPr>
          <a:xfrm>
            <a:off x="6172200" y="2204955"/>
            <a:ext cx="5181600" cy="4162426"/>
          </a:xfrm>
        </p:spPr>
        <p:txBody>
          <a:bodyPr>
            <a:normAutofit/>
          </a:bodyPr>
          <a:lstStyle/>
          <a:p>
            <a:pPr marL="0" indent="0">
              <a:buNone/>
            </a:pPr>
            <a:r>
              <a:rPr lang="es-ES_tradnl" sz="2400" dirty="0">
                <a:latin typeface="Cambria" panose="02040503050406030204" pitchFamily="18" charset="0"/>
              </a:rPr>
              <a:t>VP</a:t>
            </a:r>
          </a:p>
          <a:p>
            <a:pPr marL="0" indent="0">
              <a:buNone/>
            </a:pPr>
            <a:endParaRPr lang="es-ES_tradnl" sz="2400" dirty="0">
              <a:latin typeface="Cambria" panose="02040503050406030204" pitchFamily="18" charset="0"/>
            </a:endParaRPr>
          </a:p>
          <a:p>
            <a:pPr marL="0" indent="0">
              <a:buNone/>
            </a:pPr>
            <a:r>
              <a:rPr lang="es-ES_tradnl" sz="2400" dirty="0">
                <a:latin typeface="Cambria" panose="02040503050406030204" pitchFamily="18" charset="0"/>
              </a:rPr>
              <a:t>7 Vayan y digan a sus discípulos, y a Pedro: “Él va a Galilea para reunirlos de nuevo; allí lo verán, tal como les dijo.” </a:t>
            </a:r>
          </a:p>
          <a:p>
            <a:pPr marL="0" indent="0">
              <a:buNone/>
            </a:pPr>
            <a:r>
              <a:rPr lang="es-ES_tradnl" sz="2400" dirty="0">
                <a:latin typeface="Cambria" panose="02040503050406030204" pitchFamily="18" charset="0"/>
              </a:rPr>
              <a:t>8 Entonces las mujeres salieron huyendo del sepulcro, pues estaban temblando, asustadas. Y no dijeron nada a nadie, porque tenían miedo.</a:t>
            </a:r>
          </a:p>
          <a:p>
            <a:pPr marL="0" indent="0">
              <a:buNone/>
            </a:pPr>
            <a:endParaRPr lang="es-ES_tradnl" sz="2400" dirty="0">
              <a:latin typeface="Cambria" panose="02040503050406030204" pitchFamily="18" charset="0"/>
            </a:endParaRPr>
          </a:p>
        </p:txBody>
      </p:sp>
      <p:sp>
        <p:nvSpPr>
          <p:cNvPr id="2" name="TextBox 1">
            <a:extLst>
              <a:ext uri="{FF2B5EF4-FFF2-40B4-BE49-F238E27FC236}">
                <a16:creationId xmlns:a16="http://schemas.microsoft.com/office/drawing/2014/main" id="{2DE4DBD4-71AA-5BF0-C3BF-199DA21BBD3E}"/>
              </a:ext>
            </a:extLst>
          </p:cNvPr>
          <p:cNvSpPr txBox="1"/>
          <p:nvPr/>
        </p:nvSpPr>
        <p:spPr>
          <a:xfrm>
            <a:off x="5347138" y="1166484"/>
            <a:ext cx="3418490" cy="523220"/>
          </a:xfrm>
          <a:prstGeom prst="rect">
            <a:avLst/>
          </a:prstGeom>
          <a:noFill/>
        </p:spPr>
        <p:txBody>
          <a:bodyPr wrap="square" rtlCol="0">
            <a:spAutoFit/>
          </a:bodyPr>
          <a:lstStyle/>
          <a:p>
            <a:r>
              <a:rPr lang="es-ES_tradnl" sz="2800" b="1" dirty="0">
                <a:solidFill>
                  <a:srgbClr val="57350B"/>
                </a:solidFill>
                <a:latin typeface="Futura Medium" panose="020B0602020204020303" pitchFamily="34" charset="-79"/>
                <a:cs typeface="Futura Medium" panose="020B0602020204020303" pitchFamily="34" charset="-79"/>
              </a:rPr>
              <a:t>Marcos 16.1-8</a:t>
            </a:r>
            <a:endParaRPr lang="es-ES_tradnl" sz="2800" b="1" dirty="0">
              <a:solidFill>
                <a:srgbClr val="57350B"/>
              </a:solidFill>
              <a:latin typeface="FUTURA MEDIUM" panose="020B0602020204020303" pitchFamily="34" charset="-79"/>
              <a:cs typeface="FUTURA MEDIUM" panose="020B0602020204020303" pitchFamily="34" charset="-79"/>
            </a:endParaRPr>
          </a:p>
        </p:txBody>
      </p:sp>
    </p:spTree>
    <p:extLst>
      <p:ext uri="{BB962C8B-B14F-4D97-AF65-F5344CB8AC3E}">
        <p14:creationId xmlns:p14="http://schemas.microsoft.com/office/powerpoint/2010/main" val="29738927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3914775"/>
          </a:xfrm>
        </p:spPr>
        <p:txBody>
          <a:bodyPr anchor="ctr">
            <a:normAutofit/>
          </a:bodyPr>
          <a:lstStyle/>
          <a:p>
            <a:r>
              <a:rPr lang="es-ES_tradnl" dirty="0">
                <a:latin typeface="Cambria" panose="02040503050406030204" pitchFamily="18" charset="0"/>
              </a:rPr>
              <a:t>A la dimensión que la esperanza en Jesucristo ocupa en nuestra vida sentimos cómo es desafiada para no dejarnos rendir o paralizar por los aparentes obstáculos que puedan presentarse. </a:t>
            </a:r>
          </a:p>
          <a:p>
            <a:r>
              <a:rPr lang="es-ES_tradnl" dirty="0">
                <a:latin typeface="Cambria" panose="02040503050406030204" pitchFamily="18" charset="0"/>
              </a:rPr>
              <a:t>Traída a nuestra realidad contemporánea, la pregunta inquietante de las mujeres sobre quién removería la piedra que sellaba el sepulcro resulta en una extraordinaria metáfora para describir los obstáculos emocionales y espirituales que muchas veces permean nuestras búsquedas.</a:t>
            </a:r>
          </a:p>
          <a:p>
            <a:endParaRPr lang="es-ES_tradnl" dirty="0">
              <a:latin typeface="Cambria" panose="02040503050406030204" pitchFamily="18" charset="0"/>
            </a:endParaRPr>
          </a:p>
        </p:txBody>
      </p:sp>
    </p:spTree>
    <p:extLst>
      <p:ext uri="{BB962C8B-B14F-4D97-AF65-F5344CB8AC3E}">
        <p14:creationId xmlns:p14="http://schemas.microsoft.com/office/powerpoint/2010/main" val="274586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white background with blue text&#10;&#10;Description automatically generated">
            <a:extLst>
              <a:ext uri="{FF2B5EF4-FFF2-40B4-BE49-F238E27FC236}">
                <a16:creationId xmlns:a16="http://schemas.microsoft.com/office/drawing/2014/main" id="{C2409BE6-975C-4D50-063A-0411D8ACF21B}"/>
              </a:ext>
            </a:extLst>
          </p:cNvPr>
          <p:cNvPicPr>
            <a:picLocks noChangeAspect="1"/>
          </p:cNvPicPr>
          <p:nvPr/>
        </p:nvPicPr>
        <p:blipFill rotWithShape="1">
          <a:blip r:embed="rId2"/>
          <a:srcRect b="19"/>
          <a:stretch/>
        </p:blipFill>
        <p:spPr>
          <a:xfrm>
            <a:off x="20" y="1282"/>
            <a:ext cx="12191980" cy="6856718"/>
          </a:xfrm>
          <a:prstGeom prst="rect">
            <a:avLst/>
          </a:prstGeom>
        </p:spPr>
      </p:pic>
      <p:sp>
        <p:nvSpPr>
          <p:cNvPr id="8" name="Content Placeholder 7">
            <a:extLst>
              <a:ext uri="{FF2B5EF4-FFF2-40B4-BE49-F238E27FC236}">
                <a16:creationId xmlns:a16="http://schemas.microsoft.com/office/drawing/2014/main" id="{2185A38B-CCD6-192F-E6AC-7BCDAE13B571}"/>
              </a:ext>
            </a:extLst>
          </p:cNvPr>
          <p:cNvSpPr>
            <a:spLocks noGrp="1"/>
          </p:cNvSpPr>
          <p:nvPr>
            <p:ph idx="1"/>
          </p:nvPr>
        </p:nvSpPr>
        <p:spPr>
          <a:xfrm>
            <a:off x="838200" y="2028825"/>
            <a:ext cx="10515600" cy="4319423"/>
          </a:xfrm>
        </p:spPr>
        <p:txBody>
          <a:bodyPr anchor="ctr">
            <a:normAutofit/>
          </a:bodyPr>
          <a:lstStyle/>
          <a:p>
            <a:r>
              <a:rPr lang="es-ES_tradnl" dirty="0">
                <a:latin typeface="Cambria" panose="02040503050406030204" pitchFamily="18" charset="0"/>
              </a:rPr>
              <a:t>El extraordinario descubrimiento de la tumba vacía es otro poderoso mensaje para nosotros hoy. Nos comunica que no existe espacio físico o de cualquier otra naturaleza que pueda mantener cautivo el inmenso generador de vida que Dios ha mostrado siempre. </a:t>
            </a:r>
          </a:p>
          <a:p>
            <a:r>
              <a:rPr lang="es-ES_tradnl" dirty="0">
                <a:latin typeface="Cambria" panose="02040503050406030204" pitchFamily="18" charset="0"/>
              </a:rPr>
              <a:t>La resurrección de Jesucristo es el punto más alto y determinante de la historia de la salvación y de la fe cristiana en particular. Es el referente y dínamo esencial para vivir nuestra cotidianidad con un sentido de victoria y esperanza.</a:t>
            </a:r>
          </a:p>
        </p:txBody>
      </p:sp>
    </p:spTree>
    <p:extLst>
      <p:ext uri="{BB962C8B-B14F-4D97-AF65-F5344CB8AC3E}">
        <p14:creationId xmlns:p14="http://schemas.microsoft.com/office/powerpoint/2010/main" val="145316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111</TotalTime>
  <Words>909</Words>
  <Application>Microsoft Macintosh PowerPoint</Application>
  <PresentationFormat>Widescreen</PresentationFormat>
  <Paragraphs>56</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Aptos</vt:lpstr>
      <vt:lpstr>Aptos Display</vt:lpstr>
      <vt:lpstr>Arial</vt:lpstr>
      <vt:lpstr>Cambria</vt:lpstr>
      <vt:lpstr>Futura Bold</vt:lpstr>
      <vt:lpstr>Futura Medium</vt:lpstr>
      <vt:lpstr>Futura Medium</vt:lpstr>
      <vt:lpstr>Office Theme</vt:lpstr>
      <vt:lpstr>Lección 5 La clave de la fe Marcos 16.1-8</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Luis Ramos</dc:creator>
  <cp:lastModifiedBy>Luis Ramos</cp:lastModifiedBy>
  <cp:revision>32</cp:revision>
  <dcterms:created xsi:type="dcterms:W3CDTF">2024-02-14T18:59:47Z</dcterms:created>
  <dcterms:modified xsi:type="dcterms:W3CDTF">2024-02-15T00:10:16Z</dcterms:modified>
</cp:coreProperties>
</file>