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60" r:id="rId3"/>
    <p:sldId id="261" r:id="rId4"/>
    <p:sldId id="258" r:id="rId5"/>
    <p:sldId id="271" r:id="rId6"/>
    <p:sldId id="272" r:id="rId7"/>
    <p:sldId id="273" r:id="rId8"/>
    <p:sldId id="274" r:id="rId9"/>
    <p:sldId id="263" r:id="rId10"/>
    <p:sldId id="269" r:id="rId11"/>
    <p:sldId id="264" r:id="rId12"/>
  </p:sldIdLst>
  <p:sldSz cx="12192000" cy="6858000"/>
  <p:notesSz cx="6858000" cy="9144000"/>
  <p:defaultTextStyle>
    <a:defPPr>
      <a:defRPr lang="en-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7350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6296"/>
  </p:normalViewPr>
  <p:slideViewPr>
    <p:cSldViewPr snapToGrid="0">
      <p:cViewPr varScale="1">
        <p:scale>
          <a:sx n="121" d="100"/>
          <a:sy n="121" d="100"/>
        </p:scale>
        <p:origin x="200" y="3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42A01-0F21-F531-63DD-DD09C49438C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s-ES_tradnl"/>
          </a:p>
        </p:txBody>
      </p:sp>
      <p:sp>
        <p:nvSpPr>
          <p:cNvPr id="3" name="Subtitle 2">
            <a:extLst>
              <a:ext uri="{FF2B5EF4-FFF2-40B4-BE49-F238E27FC236}">
                <a16:creationId xmlns:a16="http://schemas.microsoft.com/office/drawing/2014/main" id="{956AFD17-3D88-9A04-6166-99C5C8EB84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s-ES_tradnl"/>
          </a:p>
        </p:txBody>
      </p:sp>
      <p:sp>
        <p:nvSpPr>
          <p:cNvPr id="4" name="Date Placeholder 3">
            <a:extLst>
              <a:ext uri="{FF2B5EF4-FFF2-40B4-BE49-F238E27FC236}">
                <a16:creationId xmlns:a16="http://schemas.microsoft.com/office/drawing/2014/main" id="{2636168D-B211-6904-6693-7BBDE4B2A89C}"/>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5" name="Footer Placeholder 4">
            <a:extLst>
              <a:ext uri="{FF2B5EF4-FFF2-40B4-BE49-F238E27FC236}">
                <a16:creationId xmlns:a16="http://schemas.microsoft.com/office/drawing/2014/main" id="{93D60F27-9C9F-D3F1-5031-F886BF670EC1}"/>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2624632A-66E7-EA14-7BF3-51B2E5261AF9}"/>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3711259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70681-3CCD-D905-7BB6-8E1B17DA9360}"/>
              </a:ext>
            </a:extLst>
          </p:cNvPr>
          <p:cNvSpPr>
            <a:spLocks noGrp="1"/>
          </p:cNvSpPr>
          <p:nvPr>
            <p:ph type="title"/>
          </p:nvPr>
        </p:nvSpPr>
        <p:spPr/>
        <p:txBody>
          <a:bodyPr/>
          <a:lstStyle/>
          <a:p>
            <a:r>
              <a:rPr lang="en-US"/>
              <a:t>Click to edit Master title style</a:t>
            </a:r>
            <a:endParaRPr lang="es-ES_tradnl"/>
          </a:p>
        </p:txBody>
      </p:sp>
      <p:sp>
        <p:nvSpPr>
          <p:cNvPr id="3" name="Vertical Text Placeholder 2">
            <a:extLst>
              <a:ext uri="{FF2B5EF4-FFF2-40B4-BE49-F238E27FC236}">
                <a16:creationId xmlns:a16="http://schemas.microsoft.com/office/drawing/2014/main" id="{E277BD34-A567-15BB-CB36-075AEADBEAF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97C52BD3-703E-EACD-9A32-FF37E941D647}"/>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5" name="Footer Placeholder 4">
            <a:extLst>
              <a:ext uri="{FF2B5EF4-FFF2-40B4-BE49-F238E27FC236}">
                <a16:creationId xmlns:a16="http://schemas.microsoft.com/office/drawing/2014/main" id="{91E63416-3FCF-4907-BCD7-71BF336319A4}"/>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AC792F47-3CBD-E4DE-015B-CC47EC7EAB9A}"/>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1335877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6F33B5-2FB1-5E5B-89A2-D762754D3BF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s-ES_tradnl"/>
          </a:p>
        </p:txBody>
      </p:sp>
      <p:sp>
        <p:nvSpPr>
          <p:cNvPr id="3" name="Vertical Text Placeholder 2">
            <a:extLst>
              <a:ext uri="{FF2B5EF4-FFF2-40B4-BE49-F238E27FC236}">
                <a16:creationId xmlns:a16="http://schemas.microsoft.com/office/drawing/2014/main" id="{FE7CA36F-86DC-5B5B-4F9B-1BF773A406F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A7AABE23-44EE-4C78-E9C9-9F1B86C57B85}"/>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5" name="Footer Placeholder 4">
            <a:extLst>
              <a:ext uri="{FF2B5EF4-FFF2-40B4-BE49-F238E27FC236}">
                <a16:creationId xmlns:a16="http://schemas.microsoft.com/office/drawing/2014/main" id="{308FCDA1-3A41-DB43-E26F-288551C4EB64}"/>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3F73F9BB-B312-CF9A-16BD-B1D9B67744CB}"/>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083820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18277-A0F6-B363-F3AE-09994A8AA52A}"/>
              </a:ext>
            </a:extLst>
          </p:cNvPr>
          <p:cNvSpPr>
            <a:spLocks noGrp="1"/>
          </p:cNvSpPr>
          <p:nvPr>
            <p:ph type="title"/>
          </p:nvPr>
        </p:nvSpPr>
        <p:spPr/>
        <p:txBody>
          <a:body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1FCD311D-5D0B-D3E0-5B5B-6DC3B4A467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84CA8A71-F874-C45E-197C-51FB1567A3CC}"/>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5" name="Footer Placeholder 4">
            <a:extLst>
              <a:ext uri="{FF2B5EF4-FFF2-40B4-BE49-F238E27FC236}">
                <a16:creationId xmlns:a16="http://schemas.microsoft.com/office/drawing/2014/main" id="{9C68DE17-3300-49A1-3E44-83AFE6D80777}"/>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1BBAE997-8263-6E8F-417F-88D517BDA4D4}"/>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1390864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882D3-FA10-07DF-8E18-A476539AC6C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8F8CB6B5-7833-E279-AD7F-6ABF37F12DE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29A7901-8DE4-DE82-6951-F6E954DE7F62}"/>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5" name="Footer Placeholder 4">
            <a:extLst>
              <a:ext uri="{FF2B5EF4-FFF2-40B4-BE49-F238E27FC236}">
                <a16:creationId xmlns:a16="http://schemas.microsoft.com/office/drawing/2014/main" id="{293572D3-824C-2383-D7A7-0F2B0D905A99}"/>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CD94F78D-42AF-4D9F-A904-178E51BC03E2}"/>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776371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175E4-4A7B-D676-9903-1A5B30AC07C0}"/>
              </a:ext>
            </a:extLst>
          </p:cNvPr>
          <p:cNvSpPr>
            <a:spLocks noGrp="1"/>
          </p:cNvSpPr>
          <p:nvPr>
            <p:ph type="title"/>
          </p:nvPr>
        </p:nvSpPr>
        <p:spPr/>
        <p:txBody>
          <a:body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18AE6D44-4A8A-329C-304D-370276BBC22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Content Placeholder 3">
            <a:extLst>
              <a:ext uri="{FF2B5EF4-FFF2-40B4-BE49-F238E27FC236}">
                <a16:creationId xmlns:a16="http://schemas.microsoft.com/office/drawing/2014/main" id="{FEE3CADE-E85A-38C0-27A7-1ABA4B98426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5" name="Date Placeholder 4">
            <a:extLst>
              <a:ext uri="{FF2B5EF4-FFF2-40B4-BE49-F238E27FC236}">
                <a16:creationId xmlns:a16="http://schemas.microsoft.com/office/drawing/2014/main" id="{8DD0A45D-251D-9ED2-D8EF-83ED8FD8273B}"/>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6" name="Footer Placeholder 5">
            <a:extLst>
              <a:ext uri="{FF2B5EF4-FFF2-40B4-BE49-F238E27FC236}">
                <a16:creationId xmlns:a16="http://schemas.microsoft.com/office/drawing/2014/main" id="{AB773B86-7DDC-C1C2-8078-56674DDCBA5A}"/>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26AEBE72-F8F1-2533-A1B4-88F5B21515AC}"/>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968251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EBE74-9067-3A96-34FA-EC3C64FEBBA1}"/>
              </a:ext>
            </a:extLst>
          </p:cNvPr>
          <p:cNvSpPr>
            <a:spLocks noGrp="1"/>
          </p:cNvSpPr>
          <p:nvPr>
            <p:ph type="title"/>
          </p:nvPr>
        </p:nvSpPr>
        <p:spPr>
          <a:xfrm>
            <a:off x="839788" y="365125"/>
            <a:ext cx="10515600" cy="1325563"/>
          </a:xfrm>
        </p:spPr>
        <p:txBody>
          <a:body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3ACC931E-B708-E908-A46A-B183DC2148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0E079AF-B667-D123-4BEF-795A5A48436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5" name="Text Placeholder 4">
            <a:extLst>
              <a:ext uri="{FF2B5EF4-FFF2-40B4-BE49-F238E27FC236}">
                <a16:creationId xmlns:a16="http://schemas.microsoft.com/office/drawing/2014/main" id="{A77DA349-8B8B-2710-78BD-7D3E9F3480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737C72E-653E-D26D-D89F-3FE6BF1E79B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7" name="Date Placeholder 6">
            <a:extLst>
              <a:ext uri="{FF2B5EF4-FFF2-40B4-BE49-F238E27FC236}">
                <a16:creationId xmlns:a16="http://schemas.microsoft.com/office/drawing/2014/main" id="{9C0E994D-14A4-30A2-886E-AC3D66C2DE7B}"/>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8" name="Footer Placeholder 7">
            <a:extLst>
              <a:ext uri="{FF2B5EF4-FFF2-40B4-BE49-F238E27FC236}">
                <a16:creationId xmlns:a16="http://schemas.microsoft.com/office/drawing/2014/main" id="{75ACECEA-033E-BE84-0C15-43FB45384E1F}"/>
              </a:ext>
            </a:extLst>
          </p:cNvPr>
          <p:cNvSpPr>
            <a:spLocks noGrp="1"/>
          </p:cNvSpPr>
          <p:nvPr>
            <p:ph type="ftr" sz="quarter" idx="11"/>
          </p:nvPr>
        </p:nvSpPr>
        <p:spPr/>
        <p:txBody>
          <a:bodyPr/>
          <a:lstStyle/>
          <a:p>
            <a:endParaRPr lang="es-ES_tradnl"/>
          </a:p>
        </p:txBody>
      </p:sp>
      <p:sp>
        <p:nvSpPr>
          <p:cNvPr id="9" name="Slide Number Placeholder 8">
            <a:extLst>
              <a:ext uri="{FF2B5EF4-FFF2-40B4-BE49-F238E27FC236}">
                <a16:creationId xmlns:a16="http://schemas.microsoft.com/office/drawing/2014/main" id="{F295A579-3115-F008-613D-28CDF9A1B21B}"/>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4004802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B5498-E88E-807B-4BDB-29556C0DFD87}"/>
              </a:ext>
            </a:extLst>
          </p:cNvPr>
          <p:cNvSpPr>
            <a:spLocks noGrp="1"/>
          </p:cNvSpPr>
          <p:nvPr>
            <p:ph type="title"/>
          </p:nvPr>
        </p:nvSpPr>
        <p:spPr/>
        <p:txBody>
          <a:bodyPr/>
          <a:lstStyle/>
          <a:p>
            <a:r>
              <a:rPr lang="en-US"/>
              <a:t>Click to edit Master title style</a:t>
            </a:r>
            <a:endParaRPr lang="es-ES_tradnl"/>
          </a:p>
        </p:txBody>
      </p:sp>
      <p:sp>
        <p:nvSpPr>
          <p:cNvPr id="3" name="Date Placeholder 2">
            <a:extLst>
              <a:ext uri="{FF2B5EF4-FFF2-40B4-BE49-F238E27FC236}">
                <a16:creationId xmlns:a16="http://schemas.microsoft.com/office/drawing/2014/main" id="{8B131011-2588-D5F3-1C8B-4E1145E033D4}"/>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4" name="Footer Placeholder 3">
            <a:extLst>
              <a:ext uri="{FF2B5EF4-FFF2-40B4-BE49-F238E27FC236}">
                <a16:creationId xmlns:a16="http://schemas.microsoft.com/office/drawing/2014/main" id="{DEA7A7F6-D542-46BB-D31C-E214AE3D1105}"/>
              </a:ext>
            </a:extLst>
          </p:cNvPr>
          <p:cNvSpPr>
            <a:spLocks noGrp="1"/>
          </p:cNvSpPr>
          <p:nvPr>
            <p:ph type="ftr" sz="quarter" idx="11"/>
          </p:nvPr>
        </p:nvSpPr>
        <p:spPr/>
        <p:txBody>
          <a:bodyPr/>
          <a:lstStyle/>
          <a:p>
            <a:endParaRPr lang="es-ES_tradnl"/>
          </a:p>
        </p:txBody>
      </p:sp>
      <p:sp>
        <p:nvSpPr>
          <p:cNvPr id="5" name="Slide Number Placeholder 4">
            <a:extLst>
              <a:ext uri="{FF2B5EF4-FFF2-40B4-BE49-F238E27FC236}">
                <a16:creationId xmlns:a16="http://schemas.microsoft.com/office/drawing/2014/main" id="{8CEB1597-F90C-588A-FEC0-EBB9DCC6E553}"/>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467947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25DD8FC-570C-020E-7A98-E734B4C3DBAF}"/>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3" name="Footer Placeholder 2">
            <a:extLst>
              <a:ext uri="{FF2B5EF4-FFF2-40B4-BE49-F238E27FC236}">
                <a16:creationId xmlns:a16="http://schemas.microsoft.com/office/drawing/2014/main" id="{65007769-369E-490D-BEF6-F590440DA9BC}"/>
              </a:ext>
            </a:extLst>
          </p:cNvPr>
          <p:cNvSpPr>
            <a:spLocks noGrp="1"/>
          </p:cNvSpPr>
          <p:nvPr>
            <p:ph type="ftr" sz="quarter" idx="11"/>
          </p:nvPr>
        </p:nvSpPr>
        <p:spPr/>
        <p:txBody>
          <a:bodyPr/>
          <a:lstStyle/>
          <a:p>
            <a:endParaRPr lang="es-ES_tradnl"/>
          </a:p>
        </p:txBody>
      </p:sp>
      <p:sp>
        <p:nvSpPr>
          <p:cNvPr id="4" name="Slide Number Placeholder 3">
            <a:extLst>
              <a:ext uri="{FF2B5EF4-FFF2-40B4-BE49-F238E27FC236}">
                <a16:creationId xmlns:a16="http://schemas.microsoft.com/office/drawing/2014/main" id="{C740A1F9-DE0E-307F-30FB-515DC06DA724}"/>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1320688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B840D-73AB-84B7-6337-8F21C61008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1E6D2471-02F8-76D1-A9B1-7036DBE2F8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Text Placeholder 3">
            <a:extLst>
              <a:ext uri="{FF2B5EF4-FFF2-40B4-BE49-F238E27FC236}">
                <a16:creationId xmlns:a16="http://schemas.microsoft.com/office/drawing/2014/main" id="{8362E8F5-8D24-B220-BBBF-3A3CD56630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0EA789-085A-E16A-5FDB-7C1466207B11}"/>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6" name="Footer Placeholder 5">
            <a:extLst>
              <a:ext uri="{FF2B5EF4-FFF2-40B4-BE49-F238E27FC236}">
                <a16:creationId xmlns:a16="http://schemas.microsoft.com/office/drawing/2014/main" id="{579DA92E-0B35-94CF-59FC-FFDC98D4D8F5}"/>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7939EF8D-E57F-9D43-BDA0-95C07538848B}"/>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174129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43135-FBE9-4761-9A30-6838F96B58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_tradnl"/>
          </a:p>
        </p:txBody>
      </p:sp>
      <p:sp>
        <p:nvSpPr>
          <p:cNvPr id="3" name="Picture Placeholder 2">
            <a:extLst>
              <a:ext uri="{FF2B5EF4-FFF2-40B4-BE49-F238E27FC236}">
                <a16:creationId xmlns:a16="http://schemas.microsoft.com/office/drawing/2014/main" id="{259401E4-534D-834F-E9D8-EC8D9200F4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Text Placeholder 3">
            <a:extLst>
              <a:ext uri="{FF2B5EF4-FFF2-40B4-BE49-F238E27FC236}">
                <a16:creationId xmlns:a16="http://schemas.microsoft.com/office/drawing/2014/main" id="{4D3D4D14-0658-11D5-420F-D5F2A1408C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D61A10-485D-1227-1D4C-B369259F4D54}"/>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6" name="Footer Placeholder 5">
            <a:extLst>
              <a:ext uri="{FF2B5EF4-FFF2-40B4-BE49-F238E27FC236}">
                <a16:creationId xmlns:a16="http://schemas.microsoft.com/office/drawing/2014/main" id="{1BAACBFF-17C4-95A2-971E-0B06F8675238}"/>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785833FA-97A5-9915-1E7D-2D6FCB951CD3}"/>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4225577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819947A-F146-119D-588A-8AF4822373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337968F9-BA2C-05F6-317A-5A046E7464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8228C306-9D21-FC74-DF03-71E105FA35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A5FA1A8-4F40-E746-B47C-6A0D56190E5B}" type="datetimeFigureOut">
              <a:rPr lang="es-ES_tradnl" smtClean="0"/>
              <a:t>14/2/24</a:t>
            </a:fld>
            <a:endParaRPr lang="es-ES_tradnl"/>
          </a:p>
        </p:txBody>
      </p:sp>
      <p:sp>
        <p:nvSpPr>
          <p:cNvPr id="5" name="Footer Placeholder 4">
            <a:extLst>
              <a:ext uri="{FF2B5EF4-FFF2-40B4-BE49-F238E27FC236}">
                <a16:creationId xmlns:a16="http://schemas.microsoft.com/office/drawing/2014/main" id="{5004EFD7-3F6C-C84C-B9C5-E41AF12366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ES_tradnl"/>
          </a:p>
        </p:txBody>
      </p:sp>
      <p:sp>
        <p:nvSpPr>
          <p:cNvPr id="6" name="Slide Number Placeholder 5">
            <a:extLst>
              <a:ext uri="{FF2B5EF4-FFF2-40B4-BE49-F238E27FC236}">
                <a16:creationId xmlns:a16="http://schemas.microsoft.com/office/drawing/2014/main" id="{38BEDF0C-69D1-3EC4-3E5E-36D13843367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35886131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erson standing on a mountain&#10;&#10;Description automatically generated">
            <a:extLst>
              <a:ext uri="{FF2B5EF4-FFF2-40B4-BE49-F238E27FC236}">
                <a16:creationId xmlns:a16="http://schemas.microsoft.com/office/drawing/2014/main" id="{912D1F46-8448-501F-9656-6F630E7D4326}"/>
              </a:ext>
            </a:extLst>
          </p:cNvPr>
          <p:cNvPicPr>
            <a:picLocks noChangeAspect="1"/>
          </p:cNvPicPr>
          <p:nvPr/>
        </p:nvPicPr>
        <p:blipFill>
          <a:blip r:embed="rId2"/>
          <a:stretch>
            <a:fillRect/>
          </a:stretch>
        </p:blipFill>
        <p:spPr>
          <a:xfrm>
            <a:off x="0" y="177006"/>
            <a:ext cx="12192000" cy="6858000"/>
          </a:xfrm>
          <a:prstGeom prst="rect">
            <a:avLst/>
          </a:prstGeom>
        </p:spPr>
      </p:pic>
      <p:sp>
        <p:nvSpPr>
          <p:cNvPr id="2" name="Title 1">
            <a:extLst>
              <a:ext uri="{FF2B5EF4-FFF2-40B4-BE49-F238E27FC236}">
                <a16:creationId xmlns:a16="http://schemas.microsoft.com/office/drawing/2014/main" id="{5B2BF519-8ED1-345B-540F-CDC751DC1041}"/>
              </a:ext>
            </a:extLst>
          </p:cNvPr>
          <p:cNvSpPr>
            <a:spLocks noGrp="1"/>
          </p:cNvSpPr>
          <p:nvPr>
            <p:ph type="ctrTitle"/>
          </p:nvPr>
        </p:nvSpPr>
        <p:spPr>
          <a:xfrm>
            <a:off x="1524000" y="1122363"/>
            <a:ext cx="7472855" cy="1655762"/>
          </a:xfrm>
        </p:spPr>
        <p:txBody>
          <a:bodyPr anchor="t">
            <a:normAutofit/>
          </a:bodyPr>
          <a:lstStyle/>
          <a:p>
            <a:pPr algn="l" defTabSz="886967">
              <a:defRPr sz="4800">
                <a:solidFill>
                  <a:srgbClr val="4DA1AF"/>
                </a:solidFill>
                <a:latin typeface="Futura PT Heavy"/>
                <a:ea typeface="Futura PT Heavy"/>
                <a:cs typeface="Futura PT Heavy"/>
                <a:sym typeface="Futura PT Heavy"/>
              </a:defRPr>
            </a:pPr>
            <a:r>
              <a:rPr lang="es-PR" sz="3600" dirty="0">
                <a:latin typeface="Futura Bold"/>
              </a:rPr>
              <a:t>Lección 3</a:t>
            </a:r>
            <a:br>
              <a:rPr lang="es-PR" sz="3600" dirty="0">
                <a:latin typeface="Futura Bold"/>
              </a:rPr>
            </a:br>
            <a:r>
              <a:rPr lang="es-PR" sz="3600" dirty="0">
                <a:solidFill>
                  <a:srgbClr val="C8334A"/>
                </a:solidFill>
                <a:latin typeface="Futura Bold"/>
                <a:ea typeface="Futura Bold"/>
                <a:cs typeface="Futura Bold"/>
                <a:sym typeface="Futura Bold"/>
              </a:rPr>
              <a:t>Defender nuestra fe</a:t>
            </a:r>
            <a:br>
              <a:rPr lang="es-PR" sz="3200" dirty="0">
                <a:solidFill>
                  <a:srgbClr val="C8334A"/>
                </a:solidFill>
                <a:latin typeface="Futura Bold"/>
                <a:ea typeface="Futura Bold"/>
                <a:cs typeface="Futura Bold"/>
                <a:sym typeface="Futura Bold"/>
              </a:rPr>
            </a:br>
            <a:r>
              <a:rPr lang="es-PR" sz="1800" dirty="0">
                <a:solidFill>
                  <a:schemeClr val="tx1">
                    <a:lumMod val="95000"/>
                    <a:lumOff val="5000"/>
                  </a:schemeClr>
                </a:solidFill>
                <a:latin typeface="Futura Bold"/>
                <a:ea typeface="Futura Bold"/>
                <a:cs typeface="Futura Bold"/>
                <a:sym typeface="Futura Bold"/>
              </a:rPr>
              <a:t>1 Pedro 3.8-17</a:t>
            </a:r>
            <a:endParaRPr lang="es-ES_tradnl" sz="1800" dirty="0">
              <a:solidFill>
                <a:schemeClr val="tx1">
                  <a:lumMod val="95000"/>
                  <a:lumOff val="5000"/>
                </a:schemeClr>
              </a:solidFill>
            </a:endParaRPr>
          </a:p>
        </p:txBody>
      </p:sp>
      <p:sp>
        <p:nvSpPr>
          <p:cNvPr id="3" name="Subtitle 2">
            <a:extLst>
              <a:ext uri="{FF2B5EF4-FFF2-40B4-BE49-F238E27FC236}">
                <a16:creationId xmlns:a16="http://schemas.microsoft.com/office/drawing/2014/main" id="{C5D6A507-6DDF-1839-98FC-21F9E133D2CF}"/>
              </a:ext>
            </a:extLst>
          </p:cNvPr>
          <p:cNvSpPr>
            <a:spLocks noGrp="1"/>
          </p:cNvSpPr>
          <p:nvPr>
            <p:ph type="subTitle" idx="1"/>
          </p:nvPr>
        </p:nvSpPr>
        <p:spPr>
          <a:xfrm>
            <a:off x="1524000" y="2778125"/>
            <a:ext cx="7472855" cy="1655762"/>
          </a:xfrm>
        </p:spPr>
        <p:txBody>
          <a:bodyPr>
            <a:normAutofit/>
          </a:bodyPr>
          <a:lstStyle/>
          <a:p>
            <a:pPr algn="l"/>
            <a:r>
              <a:rPr lang="es-ES_tradnl" sz="2000" dirty="0">
                <a:latin typeface="Cambria" panose="02040503050406030204" pitchFamily="18" charset="0"/>
              </a:rPr>
              <a:t>«Mejor es que padezcáis haciendo el bien, si la voluntad de Dios así lo quiere, que haciendo el mal».</a:t>
            </a:r>
          </a:p>
          <a:p>
            <a:pPr algn="l"/>
            <a:endParaRPr lang="es-ES_tradnl" sz="2000" dirty="0">
              <a:latin typeface="Cambria" panose="02040503050406030204" pitchFamily="18" charset="0"/>
            </a:endParaRPr>
          </a:p>
          <a:p>
            <a:pPr algn="r"/>
            <a:r>
              <a:rPr lang="es-ES_tradnl" sz="2000" dirty="0">
                <a:latin typeface="Cambria" panose="02040503050406030204" pitchFamily="18" charset="0"/>
              </a:rPr>
              <a:t>1 Pedro 3.17</a:t>
            </a:r>
          </a:p>
          <a:p>
            <a:pPr algn="l"/>
            <a:endParaRPr lang="es-ES_tradnl" sz="2000" dirty="0">
              <a:latin typeface="Cambria" panose="02040503050406030204" pitchFamily="18" charset="0"/>
            </a:endParaRPr>
          </a:p>
        </p:txBody>
      </p:sp>
    </p:spTree>
    <p:extLst>
      <p:ext uri="{BB962C8B-B14F-4D97-AF65-F5344CB8AC3E}">
        <p14:creationId xmlns:p14="http://schemas.microsoft.com/office/powerpoint/2010/main" val="1544520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white background with blue text&#10;&#10;Description automatically generated">
            <a:extLst>
              <a:ext uri="{FF2B5EF4-FFF2-40B4-BE49-F238E27FC236}">
                <a16:creationId xmlns:a16="http://schemas.microsoft.com/office/drawing/2014/main" id="{C2409BE6-975C-4D50-063A-0411D8ACF21B}"/>
              </a:ext>
            </a:extLst>
          </p:cNvPr>
          <p:cNvPicPr>
            <a:picLocks noChangeAspect="1"/>
          </p:cNvPicPr>
          <p:nvPr/>
        </p:nvPicPr>
        <p:blipFill rotWithShape="1">
          <a:blip r:embed="rId2"/>
          <a:srcRect b="19"/>
          <a:stretch/>
        </p:blipFill>
        <p:spPr>
          <a:xfrm>
            <a:off x="20" y="1282"/>
            <a:ext cx="12191980" cy="6856718"/>
          </a:xfrm>
          <a:prstGeom prst="rect">
            <a:avLst/>
          </a:prstGeom>
        </p:spPr>
      </p:pic>
      <p:sp>
        <p:nvSpPr>
          <p:cNvPr id="8" name="Content Placeholder 7">
            <a:extLst>
              <a:ext uri="{FF2B5EF4-FFF2-40B4-BE49-F238E27FC236}">
                <a16:creationId xmlns:a16="http://schemas.microsoft.com/office/drawing/2014/main" id="{2185A38B-CCD6-192F-E6AC-7BCDAE13B571}"/>
              </a:ext>
            </a:extLst>
          </p:cNvPr>
          <p:cNvSpPr>
            <a:spLocks noGrp="1"/>
          </p:cNvSpPr>
          <p:nvPr>
            <p:ph idx="1"/>
          </p:nvPr>
        </p:nvSpPr>
        <p:spPr>
          <a:xfrm>
            <a:off x="838200" y="2028825"/>
            <a:ext cx="10515600" cy="3914775"/>
          </a:xfrm>
        </p:spPr>
        <p:txBody>
          <a:bodyPr anchor="ctr">
            <a:normAutofit/>
          </a:bodyPr>
          <a:lstStyle/>
          <a:p>
            <a:r>
              <a:rPr lang="es-ES_tradnl" dirty="0">
                <a:latin typeface="Cambria" panose="02040503050406030204" pitchFamily="18" charset="0"/>
              </a:rPr>
              <a:t>En el trasfondo de la pregunta planteada por Pedro está la certeza de que practicar la bondad como norma de vida y testimonio de fe puede conseguir que aun con los reveses y los golpes que se puedan recibir, la contextura espiritual sobre la cual está fundamentado nuestro carácter cristiano no será dañada. En la medida en que un creyente y una comunidad de fe hayan internalizado y ejercitado esa convicción, podrán mantenerse firmes frente a toda clase de desafíos.</a:t>
            </a:r>
          </a:p>
        </p:txBody>
      </p:sp>
    </p:spTree>
    <p:extLst>
      <p:ext uri="{BB962C8B-B14F-4D97-AF65-F5344CB8AC3E}">
        <p14:creationId xmlns:p14="http://schemas.microsoft.com/office/powerpoint/2010/main" val="14531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white background with yellow text&#10;&#10;Description automatically generated">
            <a:extLst>
              <a:ext uri="{FF2B5EF4-FFF2-40B4-BE49-F238E27FC236}">
                <a16:creationId xmlns:a16="http://schemas.microsoft.com/office/drawing/2014/main" id="{C34741A9-E69B-0F78-1D4C-5E55A58C75F7}"/>
              </a:ext>
            </a:extLst>
          </p:cNvPr>
          <p:cNvPicPr>
            <a:picLocks noChangeAspect="1"/>
          </p:cNvPicPr>
          <p:nvPr/>
        </p:nvPicPr>
        <p:blipFill rotWithShape="1">
          <a:blip r:embed="rId2"/>
          <a:srcRect b="19"/>
          <a:stretch/>
        </p:blipFill>
        <p:spPr>
          <a:xfrm>
            <a:off x="20" y="1282"/>
            <a:ext cx="12191980" cy="6856718"/>
          </a:xfrm>
          <a:prstGeom prst="rect">
            <a:avLst/>
          </a:prstGeom>
        </p:spPr>
      </p:pic>
      <p:sp>
        <p:nvSpPr>
          <p:cNvPr id="5" name="Content Placeholder 4">
            <a:extLst>
              <a:ext uri="{FF2B5EF4-FFF2-40B4-BE49-F238E27FC236}">
                <a16:creationId xmlns:a16="http://schemas.microsoft.com/office/drawing/2014/main" id="{61185C0F-2A15-3CBA-4300-D9F5089FA340}"/>
              </a:ext>
            </a:extLst>
          </p:cNvPr>
          <p:cNvSpPr>
            <a:spLocks noGrp="1"/>
          </p:cNvSpPr>
          <p:nvPr>
            <p:ph idx="1"/>
          </p:nvPr>
        </p:nvSpPr>
        <p:spPr>
          <a:xfrm>
            <a:off x="838200" y="2000249"/>
            <a:ext cx="10515600" cy="3943351"/>
          </a:xfrm>
        </p:spPr>
        <p:txBody>
          <a:bodyPr anchor="ctr">
            <a:normAutofit/>
          </a:bodyPr>
          <a:lstStyle/>
          <a:p>
            <a:pPr marL="0" indent="0">
              <a:buNone/>
            </a:pPr>
            <a:r>
              <a:rPr lang="es-ES_tradnl" i="1" dirty="0">
                <a:latin typeface="Cambria" panose="02040503050406030204" pitchFamily="18" charset="0"/>
              </a:rPr>
              <a:t>Señor y Dios de nuestras vidas, fortalece nuestra sensibilidad y voluntad para mantenernos en un mismo sentir como creyentes frente a la infinidad de situaciones que desafían nuestra fe. Permite que los valores espirituales que hemos recibido de nuestra fe en Jesucristo operen como instrumentos para fortalecer diariamente los fundamentos de nuestra esperanza y para testificar con bondad y firmeza donde se nos pida razón de nuestra fe. En Jesucristo oramos. Amén.</a:t>
            </a:r>
          </a:p>
        </p:txBody>
      </p:sp>
    </p:spTree>
    <p:extLst>
      <p:ext uri="{BB962C8B-B14F-4D97-AF65-F5344CB8AC3E}">
        <p14:creationId xmlns:p14="http://schemas.microsoft.com/office/powerpoint/2010/main" val="134483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close-up of a computer screen&#10;&#10;Description automatically generated">
            <a:extLst>
              <a:ext uri="{FF2B5EF4-FFF2-40B4-BE49-F238E27FC236}">
                <a16:creationId xmlns:a16="http://schemas.microsoft.com/office/drawing/2014/main" id="{765B4764-4394-E8C6-EB25-66509801A672}"/>
              </a:ext>
            </a:extLst>
          </p:cNvPr>
          <p:cNvPicPr>
            <a:picLocks noChangeAspect="1"/>
          </p:cNvPicPr>
          <p:nvPr/>
        </p:nvPicPr>
        <p:blipFill>
          <a:blip r:embed="rId2"/>
          <a:stretch>
            <a:fillRect/>
          </a:stretch>
        </p:blipFill>
        <p:spPr>
          <a:xfrm>
            <a:off x="0" y="0"/>
            <a:ext cx="12192000" cy="6858000"/>
          </a:xfrm>
          <a:prstGeom prst="rect">
            <a:avLst/>
          </a:prstGeom>
        </p:spPr>
      </p:pic>
      <p:sp>
        <p:nvSpPr>
          <p:cNvPr id="8" name="Content Placeholder 7">
            <a:extLst>
              <a:ext uri="{FF2B5EF4-FFF2-40B4-BE49-F238E27FC236}">
                <a16:creationId xmlns:a16="http://schemas.microsoft.com/office/drawing/2014/main" id="{F6875C83-12D7-89CD-1F55-493229479267}"/>
              </a:ext>
            </a:extLst>
          </p:cNvPr>
          <p:cNvSpPr>
            <a:spLocks noGrp="1"/>
          </p:cNvSpPr>
          <p:nvPr>
            <p:ph idx="1"/>
          </p:nvPr>
        </p:nvSpPr>
        <p:spPr>
          <a:xfrm>
            <a:off x="838200" y="2000250"/>
            <a:ext cx="10515600" cy="3929064"/>
          </a:xfrm>
        </p:spPr>
        <p:txBody>
          <a:bodyPr anchor="ctr">
            <a:normAutofit/>
          </a:bodyPr>
          <a:lstStyle/>
          <a:p>
            <a:r>
              <a:rPr lang="es-ES_tradnl" sz="2400" dirty="0">
                <a:latin typeface="Cambria" panose="02040503050406030204" pitchFamily="18" charset="0"/>
              </a:rPr>
              <a:t>Identificar algunos de los desafíos externos que ponen a prueba la integridad de nuestra fe en Jesucristo y la cohesión de la comunidad de fe. </a:t>
            </a:r>
          </a:p>
          <a:p>
            <a:r>
              <a:rPr lang="es-ES_tradnl" sz="2400" dirty="0">
                <a:latin typeface="Cambria" panose="02040503050406030204" pitchFamily="18" charset="0"/>
              </a:rPr>
              <a:t>Considerar la relación de actitudes y valores espirituales que el apóstol Pedro presentó a los creyentes como recursos para responder a las fuerzas antagónicas. </a:t>
            </a:r>
          </a:p>
          <a:p>
            <a:r>
              <a:rPr lang="es-ES_tradnl" sz="2400" dirty="0">
                <a:latin typeface="Cambria" panose="02040503050406030204" pitchFamily="18" charset="0"/>
              </a:rPr>
              <a:t>Reflexionar sobre la manera en que hemos de responder en circunstancias en las cuales haya exigencias de dar razón sobre nuestra fe.</a:t>
            </a:r>
          </a:p>
          <a:p>
            <a:pPr marL="0" indent="0">
              <a:buNone/>
            </a:pPr>
            <a:endParaRPr lang="es-ES_tradnl" sz="2400" dirty="0">
              <a:latin typeface="Cambria" panose="02040503050406030204" pitchFamily="18" charset="0"/>
            </a:endParaRPr>
          </a:p>
        </p:txBody>
      </p:sp>
    </p:spTree>
    <p:extLst>
      <p:ext uri="{BB962C8B-B14F-4D97-AF65-F5344CB8AC3E}">
        <p14:creationId xmlns:p14="http://schemas.microsoft.com/office/powerpoint/2010/main" val="735911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A white background with red text&#10;&#10;Description automatically generated">
            <a:extLst>
              <a:ext uri="{FF2B5EF4-FFF2-40B4-BE49-F238E27FC236}">
                <a16:creationId xmlns:a16="http://schemas.microsoft.com/office/drawing/2014/main" id="{53069148-AD2B-D951-2A62-CF6A2DA1CB58}"/>
              </a:ext>
            </a:extLst>
          </p:cNvPr>
          <p:cNvPicPr>
            <a:picLocks noChangeAspect="1"/>
          </p:cNvPicPr>
          <p:nvPr/>
        </p:nvPicPr>
        <p:blipFill>
          <a:blip r:embed="rId2"/>
          <a:stretch>
            <a:fillRect/>
          </a:stretch>
        </p:blipFill>
        <p:spPr>
          <a:xfrm>
            <a:off x="0" y="-1"/>
            <a:ext cx="12192000" cy="6858001"/>
          </a:xfrm>
          <a:prstGeom prst="rect">
            <a:avLst/>
          </a:prstGeom>
        </p:spPr>
      </p:pic>
      <p:sp>
        <p:nvSpPr>
          <p:cNvPr id="16" name="Content Placeholder 15">
            <a:extLst>
              <a:ext uri="{FF2B5EF4-FFF2-40B4-BE49-F238E27FC236}">
                <a16:creationId xmlns:a16="http://schemas.microsoft.com/office/drawing/2014/main" id="{8AB98F82-710B-9E2D-808E-5C42CE404751}"/>
              </a:ext>
            </a:extLst>
          </p:cNvPr>
          <p:cNvSpPr>
            <a:spLocks noGrp="1"/>
          </p:cNvSpPr>
          <p:nvPr>
            <p:ph idx="1"/>
          </p:nvPr>
        </p:nvSpPr>
        <p:spPr>
          <a:xfrm>
            <a:off x="838200" y="2000251"/>
            <a:ext cx="10515600" cy="3943349"/>
          </a:xfrm>
        </p:spPr>
        <p:txBody>
          <a:bodyPr anchor="ctr">
            <a:normAutofit/>
          </a:bodyPr>
          <a:lstStyle/>
          <a:p>
            <a:r>
              <a:rPr lang="es-ES_tradnl" sz="2400" b="1" dirty="0">
                <a:latin typeface="Cambria" panose="02040503050406030204" pitchFamily="18" charset="0"/>
              </a:rPr>
              <a:t>Compasión: </a:t>
            </a:r>
            <a:r>
              <a:rPr lang="es-ES_tradnl" sz="2400" dirty="0">
                <a:latin typeface="Cambria" panose="02040503050406030204" pitchFamily="18" charset="0"/>
              </a:rPr>
              <a:t>Un sentimiento de identificación con alguien que experimenta dificultad o sufrimiento y que impulsa a tratar de remediar esa situación. Es también un rasgo de la espiritualidad de una persona.</a:t>
            </a:r>
          </a:p>
          <a:p>
            <a:r>
              <a:rPr lang="es-ES_tradnl" sz="2400" b="1" dirty="0">
                <a:latin typeface="Cambria" panose="02040503050406030204" pitchFamily="18" charset="0"/>
              </a:rPr>
              <a:t> Bienaventurado(a): </a:t>
            </a:r>
            <a:r>
              <a:rPr lang="es-ES_tradnl" sz="2400" dirty="0">
                <a:latin typeface="Cambria" panose="02040503050406030204" pitchFamily="18" charset="0"/>
              </a:rPr>
              <a:t>Alguien que experimenta un estado de felicidad, de gozo, y que en muchas ocasiones está relacionado con la experiencia de haber enfrentado con integridad algún desafío. Desde la perspectiva bíblica se refiere a alguien que goza de la felicidad que Dios le ha concedido.</a:t>
            </a:r>
          </a:p>
          <a:p>
            <a:pPr marL="0" indent="0">
              <a:buNone/>
            </a:pPr>
            <a:endParaRPr lang="es-ES_tradnl" sz="2400" b="1" dirty="0">
              <a:latin typeface="Cambria" panose="02040503050406030204" pitchFamily="18" charset="0"/>
            </a:endParaRPr>
          </a:p>
        </p:txBody>
      </p:sp>
    </p:spTree>
    <p:extLst>
      <p:ext uri="{BB962C8B-B14F-4D97-AF65-F5344CB8AC3E}">
        <p14:creationId xmlns:p14="http://schemas.microsoft.com/office/powerpoint/2010/main" val="3917326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lnSpcReduction="10000"/>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8 En fin, sed todos de un mismo sentir, compasivos, amándoos fraternalmente, misericordiosos, amigables.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9 No devolváis mal por mal, ni maldición por maldición, sino por el contrario, bendiciendo, sabiendo que fuisteis llamados a heredar bendición,</a:t>
            </a:r>
          </a:p>
          <a:p>
            <a:pPr marL="0" indent="0">
              <a:buNone/>
            </a:pPr>
            <a:endParaRPr lang="es-ES_tradnl" sz="24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6"/>
          </a:xfrm>
        </p:spPr>
        <p:txBody>
          <a:bodyPr>
            <a:normAutofit lnSpcReduction="10000"/>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8 En fin, vivan todos ustedes en armonía, unidos en un mismo sentir y amándose como hermanos. Sean bondadosos y humildes.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9 No devuelvan mal por mal ni insulto por insulto. Al contrario, devuelvan bendición, pues Dios los ha llamado a recibir bendición.</a:t>
            </a:r>
          </a:p>
          <a:p>
            <a:pPr marL="0" indent="0">
              <a:buNone/>
            </a:pPr>
            <a:endParaRPr lang="es-ES_tradnl" sz="24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8" y="1166484"/>
            <a:ext cx="3418490"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1 Pedro 3.8-17</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616316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10 porque: «El que quiere amar la vida y ver días buenos, refrene su lengua de mal y sus labios no hablen engaño;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11 apártese del mal y haga el bien; busque la paz y sígala,</a:t>
            </a:r>
          </a:p>
          <a:p>
            <a:pPr marL="0" indent="0">
              <a:buNone/>
            </a:pPr>
            <a:endParaRPr lang="es-ES_tradnl" sz="24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6"/>
          </a:xfrm>
        </p:spPr>
        <p:txBody>
          <a:bodyPr>
            <a:normAutofit/>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10 Porque: «Quien quiera amar la vida y pasar días felices, cuide su lengua de hablar mal y sus labios de decir mentiras;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11 aléjese del mal y haga el bien, busque la paz y sígala.</a:t>
            </a:r>
          </a:p>
          <a:p>
            <a:pPr marL="0" indent="0">
              <a:buNone/>
            </a:pPr>
            <a:endParaRPr lang="es-ES_tradnl" sz="24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8" y="1166484"/>
            <a:ext cx="3418490"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1 Pedro 3.8-17</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3138594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12 porque los ojos del Señor están sobre los justos, y sus oídos atentos a sus oraciones; pero el rostro del Señor está contra aquellos que hacen el mal». </a:t>
            </a:r>
          </a:p>
          <a:p>
            <a:pPr marL="0" indent="0">
              <a:buNone/>
            </a:pPr>
            <a:r>
              <a:rPr lang="es-ES_tradnl" sz="2400" dirty="0">
                <a:latin typeface="Cambria" panose="02040503050406030204" pitchFamily="18" charset="0"/>
              </a:rPr>
              <a:t>13 ¿Quién es aquel que os podrá hacer daño, si vosotros seguís el bien?</a:t>
            </a:r>
          </a:p>
          <a:p>
            <a:pPr marL="0" indent="0">
              <a:buNone/>
            </a:pPr>
            <a:endParaRPr lang="es-ES_tradnl" sz="24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6"/>
          </a:xfrm>
        </p:spPr>
        <p:txBody>
          <a:bodyPr>
            <a:normAutofit/>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12 Porque el Señor cuida a los justos y presta oídos a sus oraciones, pero está en contra de los malhechores.»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13 ¿Quién podrá hacerles mal, si ustedes se empeñan siempre en hacer el bien?</a:t>
            </a:r>
          </a:p>
          <a:p>
            <a:pPr marL="0" indent="0">
              <a:buNone/>
            </a:pPr>
            <a:endParaRPr lang="es-ES_tradnl" sz="24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8" y="1166484"/>
            <a:ext cx="3418490"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1 Pedro 3.8-17</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944611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fontScale="92500" lnSpcReduction="10000"/>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14 Pero también si alguna cosa padecéis por causa de la justicia, bienaventurados sois. Por tanto, no os amedrentéis por temor de ellos, ni os inquietéis.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15 Al contrario, santificad a Dios el Señor en vuestros corazones, y estad siempre preparados para presentar defensa con mansedumbre y reverencia ante todo el que os demande razón de la esperanza que hay en vosotros.</a:t>
            </a:r>
          </a:p>
          <a:p>
            <a:pPr marL="0" indent="0">
              <a:buNone/>
            </a:pPr>
            <a:endParaRPr lang="es-ES_tradnl" sz="24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6"/>
          </a:xfrm>
        </p:spPr>
        <p:txBody>
          <a:bodyPr>
            <a:normAutofit fontScale="92500" lnSpcReduction="10000"/>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500" dirty="0">
                <a:latin typeface="Cambria" panose="02040503050406030204" pitchFamily="18" charset="0"/>
              </a:rPr>
              <a:t>14 Pero aun si por actuar con rectitud han de sufrir, ¡dichosos ustedes! No tengan miedo a nadie, ni se asusten, </a:t>
            </a:r>
          </a:p>
          <a:p>
            <a:pPr marL="0" indent="0">
              <a:buNone/>
            </a:pPr>
            <a:endParaRPr lang="es-ES_tradnl" sz="2500" dirty="0">
              <a:latin typeface="Cambria" panose="02040503050406030204" pitchFamily="18" charset="0"/>
            </a:endParaRPr>
          </a:p>
          <a:p>
            <a:pPr marL="0" indent="0">
              <a:buNone/>
            </a:pPr>
            <a:r>
              <a:rPr lang="es-ES_tradnl" sz="2500" dirty="0">
                <a:latin typeface="Cambria" panose="02040503050406030204" pitchFamily="18" charset="0"/>
              </a:rPr>
              <a:t>15 sino honren a Cristo como Señor en sus corazones. Estén siempre preparados a responder a todo el que les pida razón de la esperanza que ustedes tienen,</a:t>
            </a:r>
          </a:p>
          <a:p>
            <a:pPr marL="0" indent="0">
              <a:buNone/>
            </a:pPr>
            <a:endParaRPr lang="es-ES_tradnl" sz="24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8" y="1166484"/>
            <a:ext cx="3418490"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1 Pedro 3.8-17</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2804522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lnSpcReduction="10000"/>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16 Tened buena conciencia, para que en lo que murmuran de vosotros como de malhechores, sean avergonzados los que calumnian vuestra buena conducta en Cristo.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17 Mejor es que padezcáis haciendo el bien, si la voluntad de Dios así lo quiere, que haciendo el mal.</a:t>
            </a:r>
          </a:p>
          <a:p>
            <a:pPr marL="0" indent="0">
              <a:buNone/>
            </a:pPr>
            <a:endParaRPr lang="es-ES_tradnl" sz="24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6"/>
          </a:xfrm>
        </p:spPr>
        <p:txBody>
          <a:bodyPr>
            <a:normAutofit lnSpcReduction="10000"/>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200" dirty="0">
                <a:latin typeface="Cambria" panose="02040503050406030204" pitchFamily="18" charset="0"/>
              </a:rPr>
              <a:t>16 pero háganlo con humildad y respeto. Pórtense de tal modo que tengan tranquila su conciencia, para que los que hablan mal de su buena conducta como creyentes en Cristo, se avergüencen de sus propias palabras. </a:t>
            </a:r>
          </a:p>
          <a:p>
            <a:pPr marL="0" indent="0">
              <a:buNone/>
            </a:pPr>
            <a:endParaRPr lang="es-ES_tradnl" sz="2200" dirty="0">
              <a:latin typeface="Cambria" panose="02040503050406030204" pitchFamily="18" charset="0"/>
            </a:endParaRPr>
          </a:p>
          <a:p>
            <a:pPr marL="0" indent="0">
              <a:buNone/>
            </a:pPr>
            <a:r>
              <a:rPr lang="es-ES_tradnl" sz="2200" dirty="0">
                <a:latin typeface="Cambria" panose="02040503050406030204" pitchFamily="18" charset="0"/>
              </a:rPr>
              <a:t>17 Es mejor sufrir por hacer el bien, si así lo quiere Dios, que por hacer el mal.</a:t>
            </a:r>
          </a:p>
        </p:txBody>
      </p:sp>
      <p:sp>
        <p:nvSpPr>
          <p:cNvPr id="2" name="TextBox 1">
            <a:extLst>
              <a:ext uri="{FF2B5EF4-FFF2-40B4-BE49-F238E27FC236}">
                <a16:creationId xmlns:a16="http://schemas.microsoft.com/office/drawing/2014/main" id="{2DE4DBD4-71AA-5BF0-C3BF-199DA21BBD3E}"/>
              </a:ext>
            </a:extLst>
          </p:cNvPr>
          <p:cNvSpPr txBox="1"/>
          <p:nvPr/>
        </p:nvSpPr>
        <p:spPr>
          <a:xfrm>
            <a:off x="5347138" y="1166484"/>
            <a:ext cx="3418490"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1 Pedro 3.8-17</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1238444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white background with blue text&#10;&#10;Description automatically generated">
            <a:extLst>
              <a:ext uri="{FF2B5EF4-FFF2-40B4-BE49-F238E27FC236}">
                <a16:creationId xmlns:a16="http://schemas.microsoft.com/office/drawing/2014/main" id="{C2409BE6-975C-4D50-063A-0411D8ACF21B}"/>
              </a:ext>
            </a:extLst>
          </p:cNvPr>
          <p:cNvPicPr>
            <a:picLocks noChangeAspect="1"/>
          </p:cNvPicPr>
          <p:nvPr/>
        </p:nvPicPr>
        <p:blipFill rotWithShape="1">
          <a:blip r:embed="rId2"/>
          <a:srcRect b="19"/>
          <a:stretch/>
        </p:blipFill>
        <p:spPr>
          <a:xfrm>
            <a:off x="20" y="1282"/>
            <a:ext cx="12191980" cy="6856718"/>
          </a:xfrm>
          <a:prstGeom prst="rect">
            <a:avLst/>
          </a:prstGeom>
        </p:spPr>
      </p:pic>
      <p:sp>
        <p:nvSpPr>
          <p:cNvPr id="8" name="Content Placeholder 7">
            <a:extLst>
              <a:ext uri="{FF2B5EF4-FFF2-40B4-BE49-F238E27FC236}">
                <a16:creationId xmlns:a16="http://schemas.microsoft.com/office/drawing/2014/main" id="{2185A38B-CCD6-192F-E6AC-7BCDAE13B571}"/>
              </a:ext>
            </a:extLst>
          </p:cNvPr>
          <p:cNvSpPr>
            <a:spLocks noGrp="1"/>
          </p:cNvSpPr>
          <p:nvPr>
            <p:ph idx="1"/>
          </p:nvPr>
        </p:nvSpPr>
        <p:spPr>
          <a:xfrm>
            <a:off x="838200" y="2028825"/>
            <a:ext cx="10515600" cy="3914775"/>
          </a:xfrm>
        </p:spPr>
        <p:txBody>
          <a:bodyPr anchor="ctr">
            <a:normAutofit fontScale="92500"/>
          </a:bodyPr>
          <a:lstStyle/>
          <a:p>
            <a:r>
              <a:rPr lang="es-ES_tradnl" dirty="0">
                <a:latin typeface="Cambria" panose="02040503050406030204" pitchFamily="18" charset="0"/>
              </a:rPr>
              <a:t>En un contexto como el que enfrentaron aquellos primeros cristianos, no solo de persecución oficial sino de diversas manifestaciones de rechazo por sectores del entorno sociocultural, era un imperativo crítico ejercitar todos los recursos de la fe en Jesucristo para mantener la coherencia y la esperanza al interior de la comunidad de fe. </a:t>
            </a:r>
          </a:p>
          <a:p>
            <a:r>
              <a:rPr lang="es-ES_tradnl" dirty="0">
                <a:latin typeface="Cambria" panose="02040503050406030204" pitchFamily="18" charset="0"/>
              </a:rPr>
              <a:t>También hoy, en medio de situaciones que pueden vulnerar nuestra capacidad de mantenernos unidos en propósito y acción necesitamos recurrir –asistidos por el Espíritu– a los surtidores de valores espirituales, a una conciencia renovada y a un sentido de esperanza que mantenga coherente el tejido de vida fraternal. </a:t>
            </a:r>
          </a:p>
        </p:txBody>
      </p:sp>
    </p:spTree>
    <p:extLst>
      <p:ext uri="{BB962C8B-B14F-4D97-AF65-F5344CB8AC3E}">
        <p14:creationId xmlns:p14="http://schemas.microsoft.com/office/powerpoint/2010/main" val="2745868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84</TotalTime>
  <Words>1001</Words>
  <Application>Microsoft Macintosh PowerPoint</Application>
  <PresentationFormat>Widescreen</PresentationFormat>
  <Paragraphs>67</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Aptos</vt:lpstr>
      <vt:lpstr>Aptos Display</vt:lpstr>
      <vt:lpstr>Arial</vt:lpstr>
      <vt:lpstr>Cambria</vt:lpstr>
      <vt:lpstr>Futura Bold</vt:lpstr>
      <vt:lpstr>Futura Medium</vt:lpstr>
      <vt:lpstr>Futura Medium</vt:lpstr>
      <vt:lpstr>Office Theme</vt:lpstr>
      <vt:lpstr>Lección 3 Defender nuestra fe 1 Pedro 3.8-17</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Luis Ramos</dc:creator>
  <cp:lastModifiedBy>Luis Ramos</cp:lastModifiedBy>
  <cp:revision>22</cp:revision>
  <dcterms:created xsi:type="dcterms:W3CDTF">2024-02-14T18:59:47Z</dcterms:created>
  <dcterms:modified xsi:type="dcterms:W3CDTF">2024-02-14T20:54:11Z</dcterms:modified>
</cp:coreProperties>
</file>