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60" r:id="rId3"/>
    <p:sldId id="261" r:id="rId4"/>
    <p:sldId id="258" r:id="rId5"/>
    <p:sldId id="265" r:id="rId6"/>
    <p:sldId id="266" r:id="rId7"/>
    <p:sldId id="267" r:id="rId8"/>
    <p:sldId id="268" r:id="rId9"/>
    <p:sldId id="263" r:id="rId10"/>
    <p:sldId id="269" r:id="rId11"/>
    <p:sldId id="270" r:id="rId12"/>
    <p:sldId id="264" r:id="rId13"/>
  </p:sldIdLst>
  <p:sldSz cx="12192000" cy="6858000"/>
  <p:notesSz cx="6858000" cy="9144000"/>
  <p:defaultTextStyle>
    <a:defPPr>
      <a:defRPr lang="en-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7350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6296"/>
  </p:normalViewPr>
  <p:slideViewPr>
    <p:cSldViewPr snapToGrid="0">
      <p:cViewPr varScale="1">
        <p:scale>
          <a:sx n="121" d="100"/>
          <a:sy n="121" d="100"/>
        </p:scale>
        <p:origin x="200" y="2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42A01-0F21-F531-63DD-DD09C49438C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s-ES_tradnl"/>
          </a:p>
        </p:txBody>
      </p:sp>
      <p:sp>
        <p:nvSpPr>
          <p:cNvPr id="3" name="Subtitle 2">
            <a:extLst>
              <a:ext uri="{FF2B5EF4-FFF2-40B4-BE49-F238E27FC236}">
                <a16:creationId xmlns:a16="http://schemas.microsoft.com/office/drawing/2014/main" id="{956AFD17-3D88-9A04-6166-99C5C8EB84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s-ES_tradnl"/>
          </a:p>
        </p:txBody>
      </p:sp>
      <p:sp>
        <p:nvSpPr>
          <p:cNvPr id="4" name="Date Placeholder 3">
            <a:extLst>
              <a:ext uri="{FF2B5EF4-FFF2-40B4-BE49-F238E27FC236}">
                <a16:creationId xmlns:a16="http://schemas.microsoft.com/office/drawing/2014/main" id="{2636168D-B211-6904-6693-7BBDE4B2A89C}"/>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5" name="Footer Placeholder 4">
            <a:extLst>
              <a:ext uri="{FF2B5EF4-FFF2-40B4-BE49-F238E27FC236}">
                <a16:creationId xmlns:a16="http://schemas.microsoft.com/office/drawing/2014/main" id="{93D60F27-9C9F-D3F1-5031-F886BF670EC1}"/>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2624632A-66E7-EA14-7BF3-51B2E5261AF9}"/>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3711259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70681-3CCD-D905-7BB6-8E1B17DA9360}"/>
              </a:ext>
            </a:extLst>
          </p:cNvPr>
          <p:cNvSpPr>
            <a:spLocks noGrp="1"/>
          </p:cNvSpPr>
          <p:nvPr>
            <p:ph type="title"/>
          </p:nvPr>
        </p:nvSpPr>
        <p:spPr/>
        <p:txBody>
          <a:bodyPr/>
          <a:lstStyle/>
          <a:p>
            <a:r>
              <a:rPr lang="en-US"/>
              <a:t>Click to edit Master title style</a:t>
            </a:r>
            <a:endParaRPr lang="es-ES_tradnl"/>
          </a:p>
        </p:txBody>
      </p:sp>
      <p:sp>
        <p:nvSpPr>
          <p:cNvPr id="3" name="Vertical Text Placeholder 2">
            <a:extLst>
              <a:ext uri="{FF2B5EF4-FFF2-40B4-BE49-F238E27FC236}">
                <a16:creationId xmlns:a16="http://schemas.microsoft.com/office/drawing/2014/main" id="{E277BD34-A567-15BB-CB36-075AEADBEAF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97C52BD3-703E-EACD-9A32-FF37E941D647}"/>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5" name="Footer Placeholder 4">
            <a:extLst>
              <a:ext uri="{FF2B5EF4-FFF2-40B4-BE49-F238E27FC236}">
                <a16:creationId xmlns:a16="http://schemas.microsoft.com/office/drawing/2014/main" id="{91E63416-3FCF-4907-BCD7-71BF336319A4}"/>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AC792F47-3CBD-E4DE-015B-CC47EC7EAB9A}"/>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1335877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6F33B5-2FB1-5E5B-89A2-D762754D3BF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s-ES_tradnl"/>
          </a:p>
        </p:txBody>
      </p:sp>
      <p:sp>
        <p:nvSpPr>
          <p:cNvPr id="3" name="Vertical Text Placeholder 2">
            <a:extLst>
              <a:ext uri="{FF2B5EF4-FFF2-40B4-BE49-F238E27FC236}">
                <a16:creationId xmlns:a16="http://schemas.microsoft.com/office/drawing/2014/main" id="{FE7CA36F-86DC-5B5B-4F9B-1BF773A406F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A7AABE23-44EE-4C78-E9C9-9F1B86C57B85}"/>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5" name="Footer Placeholder 4">
            <a:extLst>
              <a:ext uri="{FF2B5EF4-FFF2-40B4-BE49-F238E27FC236}">
                <a16:creationId xmlns:a16="http://schemas.microsoft.com/office/drawing/2014/main" id="{308FCDA1-3A41-DB43-E26F-288551C4EB64}"/>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3F73F9BB-B312-CF9A-16BD-B1D9B67744CB}"/>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083820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18277-A0F6-B363-F3AE-09994A8AA52A}"/>
              </a:ext>
            </a:extLst>
          </p:cNvPr>
          <p:cNvSpPr>
            <a:spLocks noGrp="1"/>
          </p:cNvSpPr>
          <p:nvPr>
            <p:ph type="title"/>
          </p:nvPr>
        </p:nvSpPr>
        <p:spPr/>
        <p:txBody>
          <a:body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1FCD311D-5D0B-D3E0-5B5B-6DC3B4A467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84CA8A71-F874-C45E-197C-51FB1567A3CC}"/>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5" name="Footer Placeholder 4">
            <a:extLst>
              <a:ext uri="{FF2B5EF4-FFF2-40B4-BE49-F238E27FC236}">
                <a16:creationId xmlns:a16="http://schemas.microsoft.com/office/drawing/2014/main" id="{9C68DE17-3300-49A1-3E44-83AFE6D80777}"/>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1BBAE997-8263-6E8F-417F-88D517BDA4D4}"/>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1390864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882D3-FA10-07DF-8E18-A476539AC6C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8F8CB6B5-7833-E279-AD7F-6ABF37F12DE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29A7901-8DE4-DE82-6951-F6E954DE7F62}"/>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5" name="Footer Placeholder 4">
            <a:extLst>
              <a:ext uri="{FF2B5EF4-FFF2-40B4-BE49-F238E27FC236}">
                <a16:creationId xmlns:a16="http://schemas.microsoft.com/office/drawing/2014/main" id="{293572D3-824C-2383-D7A7-0F2B0D905A99}"/>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CD94F78D-42AF-4D9F-A904-178E51BC03E2}"/>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776371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175E4-4A7B-D676-9903-1A5B30AC07C0}"/>
              </a:ext>
            </a:extLst>
          </p:cNvPr>
          <p:cNvSpPr>
            <a:spLocks noGrp="1"/>
          </p:cNvSpPr>
          <p:nvPr>
            <p:ph type="title"/>
          </p:nvPr>
        </p:nvSpPr>
        <p:spPr/>
        <p:txBody>
          <a:body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18AE6D44-4A8A-329C-304D-370276BBC22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Content Placeholder 3">
            <a:extLst>
              <a:ext uri="{FF2B5EF4-FFF2-40B4-BE49-F238E27FC236}">
                <a16:creationId xmlns:a16="http://schemas.microsoft.com/office/drawing/2014/main" id="{FEE3CADE-E85A-38C0-27A7-1ABA4B98426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5" name="Date Placeholder 4">
            <a:extLst>
              <a:ext uri="{FF2B5EF4-FFF2-40B4-BE49-F238E27FC236}">
                <a16:creationId xmlns:a16="http://schemas.microsoft.com/office/drawing/2014/main" id="{8DD0A45D-251D-9ED2-D8EF-83ED8FD8273B}"/>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6" name="Footer Placeholder 5">
            <a:extLst>
              <a:ext uri="{FF2B5EF4-FFF2-40B4-BE49-F238E27FC236}">
                <a16:creationId xmlns:a16="http://schemas.microsoft.com/office/drawing/2014/main" id="{AB773B86-7DDC-C1C2-8078-56674DDCBA5A}"/>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26AEBE72-F8F1-2533-A1B4-88F5B21515AC}"/>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968251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EBE74-9067-3A96-34FA-EC3C64FEBBA1}"/>
              </a:ext>
            </a:extLst>
          </p:cNvPr>
          <p:cNvSpPr>
            <a:spLocks noGrp="1"/>
          </p:cNvSpPr>
          <p:nvPr>
            <p:ph type="title"/>
          </p:nvPr>
        </p:nvSpPr>
        <p:spPr>
          <a:xfrm>
            <a:off x="839788" y="365125"/>
            <a:ext cx="10515600" cy="1325563"/>
          </a:xfrm>
        </p:spPr>
        <p:txBody>
          <a:body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3ACC931E-B708-E908-A46A-B183DC2148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0E079AF-B667-D123-4BEF-795A5A48436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5" name="Text Placeholder 4">
            <a:extLst>
              <a:ext uri="{FF2B5EF4-FFF2-40B4-BE49-F238E27FC236}">
                <a16:creationId xmlns:a16="http://schemas.microsoft.com/office/drawing/2014/main" id="{A77DA349-8B8B-2710-78BD-7D3E9F3480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737C72E-653E-D26D-D89F-3FE6BF1E79B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7" name="Date Placeholder 6">
            <a:extLst>
              <a:ext uri="{FF2B5EF4-FFF2-40B4-BE49-F238E27FC236}">
                <a16:creationId xmlns:a16="http://schemas.microsoft.com/office/drawing/2014/main" id="{9C0E994D-14A4-30A2-886E-AC3D66C2DE7B}"/>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8" name="Footer Placeholder 7">
            <a:extLst>
              <a:ext uri="{FF2B5EF4-FFF2-40B4-BE49-F238E27FC236}">
                <a16:creationId xmlns:a16="http://schemas.microsoft.com/office/drawing/2014/main" id="{75ACECEA-033E-BE84-0C15-43FB45384E1F}"/>
              </a:ext>
            </a:extLst>
          </p:cNvPr>
          <p:cNvSpPr>
            <a:spLocks noGrp="1"/>
          </p:cNvSpPr>
          <p:nvPr>
            <p:ph type="ftr" sz="quarter" idx="11"/>
          </p:nvPr>
        </p:nvSpPr>
        <p:spPr/>
        <p:txBody>
          <a:bodyPr/>
          <a:lstStyle/>
          <a:p>
            <a:endParaRPr lang="es-ES_tradnl"/>
          </a:p>
        </p:txBody>
      </p:sp>
      <p:sp>
        <p:nvSpPr>
          <p:cNvPr id="9" name="Slide Number Placeholder 8">
            <a:extLst>
              <a:ext uri="{FF2B5EF4-FFF2-40B4-BE49-F238E27FC236}">
                <a16:creationId xmlns:a16="http://schemas.microsoft.com/office/drawing/2014/main" id="{F295A579-3115-F008-613D-28CDF9A1B21B}"/>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4004802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B5498-E88E-807B-4BDB-29556C0DFD87}"/>
              </a:ext>
            </a:extLst>
          </p:cNvPr>
          <p:cNvSpPr>
            <a:spLocks noGrp="1"/>
          </p:cNvSpPr>
          <p:nvPr>
            <p:ph type="title"/>
          </p:nvPr>
        </p:nvSpPr>
        <p:spPr/>
        <p:txBody>
          <a:bodyPr/>
          <a:lstStyle/>
          <a:p>
            <a:r>
              <a:rPr lang="en-US"/>
              <a:t>Click to edit Master title style</a:t>
            </a:r>
            <a:endParaRPr lang="es-ES_tradnl"/>
          </a:p>
        </p:txBody>
      </p:sp>
      <p:sp>
        <p:nvSpPr>
          <p:cNvPr id="3" name="Date Placeholder 2">
            <a:extLst>
              <a:ext uri="{FF2B5EF4-FFF2-40B4-BE49-F238E27FC236}">
                <a16:creationId xmlns:a16="http://schemas.microsoft.com/office/drawing/2014/main" id="{8B131011-2588-D5F3-1C8B-4E1145E033D4}"/>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4" name="Footer Placeholder 3">
            <a:extLst>
              <a:ext uri="{FF2B5EF4-FFF2-40B4-BE49-F238E27FC236}">
                <a16:creationId xmlns:a16="http://schemas.microsoft.com/office/drawing/2014/main" id="{DEA7A7F6-D542-46BB-D31C-E214AE3D1105}"/>
              </a:ext>
            </a:extLst>
          </p:cNvPr>
          <p:cNvSpPr>
            <a:spLocks noGrp="1"/>
          </p:cNvSpPr>
          <p:nvPr>
            <p:ph type="ftr" sz="quarter" idx="11"/>
          </p:nvPr>
        </p:nvSpPr>
        <p:spPr/>
        <p:txBody>
          <a:bodyPr/>
          <a:lstStyle/>
          <a:p>
            <a:endParaRPr lang="es-ES_tradnl"/>
          </a:p>
        </p:txBody>
      </p:sp>
      <p:sp>
        <p:nvSpPr>
          <p:cNvPr id="5" name="Slide Number Placeholder 4">
            <a:extLst>
              <a:ext uri="{FF2B5EF4-FFF2-40B4-BE49-F238E27FC236}">
                <a16:creationId xmlns:a16="http://schemas.microsoft.com/office/drawing/2014/main" id="{8CEB1597-F90C-588A-FEC0-EBB9DCC6E553}"/>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467947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25DD8FC-570C-020E-7A98-E734B4C3DBAF}"/>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3" name="Footer Placeholder 2">
            <a:extLst>
              <a:ext uri="{FF2B5EF4-FFF2-40B4-BE49-F238E27FC236}">
                <a16:creationId xmlns:a16="http://schemas.microsoft.com/office/drawing/2014/main" id="{65007769-369E-490D-BEF6-F590440DA9BC}"/>
              </a:ext>
            </a:extLst>
          </p:cNvPr>
          <p:cNvSpPr>
            <a:spLocks noGrp="1"/>
          </p:cNvSpPr>
          <p:nvPr>
            <p:ph type="ftr" sz="quarter" idx="11"/>
          </p:nvPr>
        </p:nvSpPr>
        <p:spPr/>
        <p:txBody>
          <a:bodyPr/>
          <a:lstStyle/>
          <a:p>
            <a:endParaRPr lang="es-ES_tradnl"/>
          </a:p>
        </p:txBody>
      </p:sp>
      <p:sp>
        <p:nvSpPr>
          <p:cNvPr id="4" name="Slide Number Placeholder 3">
            <a:extLst>
              <a:ext uri="{FF2B5EF4-FFF2-40B4-BE49-F238E27FC236}">
                <a16:creationId xmlns:a16="http://schemas.microsoft.com/office/drawing/2014/main" id="{C740A1F9-DE0E-307F-30FB-515DC06DA724}"/>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1320688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B840D-73AB-84B7-6337-8F21C61008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1E6D2471-02F8-76D1-A9B1-7036DBE2F8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Text Placeholder 3">
            <a:extLst>
              <a:ext uri="{FF2B5EF4-FFF2-40B4-BE49-F238E27FC236}">
                <a16:creationId xmlns:a16="http://schemas.microsoft.com/office/drawing/2014/main" id="{8362E8F5-8D24-B220-BBBF-3A3CD56630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0EA789-085A-E16A-5FDB-7C1466207B11}"/>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6" name="Footer Placeholder 5">
            <a:extLst>
              <a:ext uri="{FF2B5EF4-FFF2-40B4-BE49-F238E27FC236}">
                <a16:creationId xmlns:a16="http://schemas.microsoft.com/office/drawing/2014/main" id="{579DA92E-0B35-94CF-59FC-FFDC98D4D8F5}"/>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7939EF8D-E57F-9D43-BDA0-95C07538848B}"/>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174129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43135-FBE9-4761-9A30-6838F96B58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_tradnl"/>
          </a:p>
        </p:txBody>
      </p:sp>
      <p:sp>
        <p:nvSpPr>
          <p:cNvPr id="3" name="Picture Placeholder 2">
            <a:extLst>
              <a:ext uri="{FF2B5EF4-FFF2-40B4-BE49-F238E27FC236}">
                <a16:creationId xmlns:a16="http://schemas.microsoft.com/office/drawing/2014/main" id="{259401E4-534D-834F-E9D8-EC8D9200F4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Text Placeholder 3">
            <a:extLst>
              <a:ext uri="{FF2B5EF4-FFF2-40B4-BE49-F238E27FC236}">
                <a16:creationId xmlns:a16="http://schemas.microsoft.com/office/drawing/2014/main" id="{4D3D4D14-0658-11D5-420F-D5F2A1408C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D61A10-485D-1227-1D4C-B369259F4D54}"/>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6" name="Footer Placeholder 5">
            <a:extLst>
              <a:ext uri="{FF2B5EF4-FFF2-40B4-BE49-F238E27FC236}">
                <a16:creationId xmlns:a16="http://schemas.microsoft.com/office/drawing/2014/main" id="{1BAACBFF-17C4-95A2-971E-0B06F8675238}"/>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785833FA-97A5-9915-1E7D-2D6FCB951CD3}"/>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4225577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819947A-F146-119D-588A-8AF4822373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337968F9-BA2C-05F6-317A-5A046E7464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8228C306-9D21-FC74-DF03-71E105FA35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A5FA1A8-4F40-E746-B47C-6A0D56190E5B}" type="datetimeFigureOut">
              <a:rPr lang="es-ES_tradnl" smtClean="0"/>
              <a:t>14/2/24</a:t>
            </a:fld>
            <a:endParaRPr lang="es-ES_tradnl"/>
          </a:p>
        </p:txBody>
      </p:sp>
      <p:sp>
        <p:nvSpPr>
          <p:cNvPr id="5" name="Footer Placeholder 4">
            <a:extLst>
              <a:ext uri="{FF2B5EF4-FFF2-40B4-BE49-F238E27FC236}">
                <a16:creationId xmlns:a16="http://schemas.microsoft.com/office/drawing/2014/main" id="{5004EFD7-3F6C-C84C-B9C5-E41AF12366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ES_tradnl"/>
          </a:p>
        </p:txBody>
      </p:sp>
      <p:sp>
        <p:nvSpPr>
          <p:cNvPr id="6" name="Slide Number Placeholder 5">
            <a:extLst>
              <a:ext uri="{FF2B5EF4-FFF2-40B4-BE49-F238E27FC236}">
                <a16:creationId xmlns:a16="http://schemas.microsoft.com/office/drawing/2014/main" id="{38BEDF0C-69D1-3EC4-3E5E-36D13843367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35886131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erson standing on a mountain&#10;&#10;Description automatically generated">
            <a:extLst>
              <a:ext uri="{FF2B5EF4-FFF2-40B4-BE49-F238E27FC236}">
                <a16:creationId xmlns:a16="http://schemas.microsoft.com/office/drawing/2014/main" id="{912D1F46-8448-501F-9656-6F630E7D4326}"/>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B2BF519-8ED1-345B-540F-CDC751DC1041}"/>
              </a:ext>
            </a:extLst>
          </p:cNvPr>
          <p:cNvSpPr>
            <a:spLocks noGrp="1"/>
          </p:cNvSpPr>
          <p:nvPr>
            <p:ph type="ctrTitle"/>
          </p:nvPr>
        </p:nvSpPr>
        <p:spPr>
          <a:xfrm>
            <a:off x="1524000" y="1122363"/>
            <a:ext cx="7472855" cy="1655762"/>
          </a:xfrm>
        </p:spPr>
        <p:txBody>
          <a:bodyPr anchor="t">
            <a:normAutofit/>
          </a:bodyPr>
          <a:lstStyle/>
          <a:p>
            <a:pPr algn="l" defTabSz="886967">
              <a:defRPr sz="4800">
                <a:solidFill>
                  <a:srgbClr val="4DA1AF"/>
                </a:solidFill>
                <a:latin typeface="Futura PT Heavy"/>
                <a:ea typeface="Futura PT Heavy"/>
                <a:cs typeface="Futura PT Heavy"/>
                <a:sym typeface="Futura PT Heavy"/>
              </a:defRPr>
            </a:pPr>
            <a:r>
              <a:rPr lang="es-PR" sz="3600" dirty="0">
                <a:latin typeface="Futura Bold"/>
              </a:rPr>
              <a:t>Lección 1</a:t>
            </a:r>
            <a:br>
              <a:rPr lang="es-PR" sz="3600" dirty="0">
                <a:latin typeface="Futura Bold"/>
              </a:rPr>
            </a:br>
            <a:r>
              <a:rPr lang="es-PR" sz="3600" dirty="0">
                <a:solidFill>
                  <a:srgbClr val="C8334A"/>
                </a:solidFill>
                <a:latin typeface="Futura Bold"/>
                <a:ea typeface="Futura Bold"/>
                <a:cs typeface="Futura Bold"/>
                <a:sym typeface="Futura Bold"/>
              </a:rPr>
              <a:t>Edificarse sobre la fe </a:t>
            </a:r>
            <a:br>
              <a:rPr lang="es-PR" sz="3200" dirty="0">
                <a:solidFill>
                  <a:srgbClr val="C8334A"/>
                </a:solidFill>
                <a:latin typeface="Futura Bold"/>
                <a:ea typeface="Futura Bold"/>
                <a:cs typeface="Futura Bold"/>
                <a:sym typeface="Futura Bold"/>
              </a:rPr>
            </a:br>
            <a:r>
              <a:rPr lang="es-PR" sz="1800" dirty="0">
                <a:solidFill>
                  <a:schemeClr val="tx1">
                    <a:lumMod val="95000"/>
                    <a:lumOff val="5000"/>
                  </a:schemeClr>
                </a:solidFill>
                <a:latin typeface="Futura Bold"/>
                <a:ea typeface="Futura Bold"/>
                <a:cs typeface="Futura Bold"/>
                <a:sym typeface="Futura Bold"/>
              </a:rPr>
              <a:t>Judas 17-25</a:t>
            </a:r>
            <a:endParaRPr lang="es-ES_tradnl" sz="1800" dirty="0">
              <a:solidFill>
                <a:schemeClr val="tx1">
                  <a:lumMod val="95000"/>
                  <a:lumOff val="5000"/>
                </a:schemeClr>
              </a:solidFill>
            </a:endParaRPr>
          </a:p>
        </p:txBody>
      </p:sp>
      <p:sp>
        <p:nvSpPr>
          <p:cNvPr id="3" name="Subtitle 2">
            <a:extLst>
              <a:ext uri="{FF2B5EF4-FFF2-40B4-BE49-F238E27FC236}">
                <a16:creationId xmlns:a16="http://schemas.microsoft.com/office/drawing/2014/main" id="{C5D6A507-6DDF-1839-98FC-21F9E133D2CF}"/>
              </a:ext>
            </a:extLst>
          </p:cNvPr>
          <p:cNvSpPr>
            <a:spLocks noGrp="1"/>
          </p:cNvSpPr>
          <p:nvPr>
            <p:ph type="subTitle" idx="1"/>
          </p:nvPr>
        </p:nvSpPr>
        <p:spPr>
          <a:xfrm>
            <a:off x="1524000" y="2778125"/>
            <a:ext cx="7472855" cy="1655762"/>
          </a:xfrm>
        </p:spPr>
        <p:txBody>
          <a:bodyPr>
            <a:normAutofit/>
          </a:bodyPr>
          <a:lstStyle/>
          <a:p>
            <a:pPr algn="l"/>
            <a:r>
              <a:rPr lang="es-ES_tradnl" sz="2000" dirty="0">
                <a:latin typeface="Cambria" panose="02040503050406030204" pitchFamily="18" charset="0"/>
              </a:rPr>
              <a:t>«Pero vosotros, amados, edificándoos sobre vuestra santísima fe, orando en el Espíritu Santo, conservaos en el amor de Dios, esperando la misericordia de nuestro Señor Jesucristo para vida eterna».</a:t>
            </a:r>
          </a:p>
          <a:p>
            <a:pPr algn="r"/>
            <a:r>
              <a:rPr lang="es-ES_tradnl" sz="2000" dirty="0">
                <a:latin typeface="Cambria" panose="02040503050406030204" pitchFamily="18" charset="0"/>
              </a:rPr>
              <a:t>Judas 20-21</a:t>
            </a:r>
          </a:p>
          <a:p>
            <a:pPr algn="l"/>
            <a:endParaRPr lang="es-ES_tradnl" sz="2000" dirty="0">
              <a:latin typeface="Cambria" panose="02040503050406030204" pitchFamily="18" charset="0"/>
            </a:endParaRPr>
          </a:p>
        </p:txBody>
      </p:sp>
    </p:spTree>
    <p:extLst>
      <p:ext uri="{BB962C8B-B14F-4D97-AF65-F5344CB8AC3E}">
        <p14:creationId xmlns:p14="http://schemas.microsoft.com/office/powerpoint/2010/main" val="15445206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white background with blue text&#10;&#10;Description automatically generated">
            <a:extLst>
              <a:ext uri="{FF2B5EF4-FFF2-40B4-BE49-F238E27FC236}">
                <a16:creationId xmlns:a16="http://schemas.microsoft.com/office/drawing/2014/main" id="{C2409BE6-975C-4D50-063A-0411D8ACF21B}"/>
              </a:ext>
            </a:extLst>
          </p:cNvPr>
          <p:cNvPicPr>
            <a:picLocks noChangeAspect="1"/>
          </p:cNvPicPr>
          <p:nvPr/>
        </p:nvPicPr>
        <p:blipFill rotWithShape="1">
          <a:blip r:embed="rId2"/>
          <a:srcRect b="19"/>
          <a:stretch/>
        </p:blipFill>
        <p:spPr>
          <a:xfrm>
            <a:off x="20" y="1282"/>
            <a:ext cx="12191980" cy="6856718"/>
          </a:xfrm>
          <a:prstGeom prst="rect">
            <a:avLst/>
          </a:prstGeom>
        </p:spPr>
      </p:pic>
      <p:sp>
        <p:nvSpPr>
          <p:cNvPr id="8" name="Content Placeholder 7">
            <a:extLst>
              <a:ext uri="{FF2B5EF4-FFF2-40B4-BE49-F238E27FC236}">
                <a16:creationId xmlns:a16="http://schemas.microsoft.com/office/drawing/2014/main" id="{2185A38B-CCD6-192F-E6AC-7BCDAE13B571}"/>
              </a:ext>
            </a:extLst>
          </p:cNvPr>
          <p:cNvSpPr>
            <a:spLocks noGrp="1"/>
          </p:cNvSpPr>
          <p:nvPr>
            <p:ph idx="1"/>
          </p:nvPr>
        </p:nvSpPr>
        <p:spPr>
          <a:xfrm>
            <a:off x="838200" y="2028825"/>
            <a:ext cx="10515600" cy="3914775"/>
          </a:xfrm>
        </p:spPr>
        <p:txBody>
          <a:bodyPr anchor="ctr">
            <a:normAutofit/>
          </a:bodyPr>
          <a:lstStyle/>
          <a:p>
            <a:r>
              <a:rPr lang="es-ES_tradnl" dirty="0">
                <a:latin typeface="Cambria" panose="02040503050406030204" pitchFamily="18" charset="0"/>
              </a:rPr>
              <a:t>Estamos desafiados a replantearnos cuáles son los fundamentos bíblico-teológicos pertinentes para la formación en la fe de nuestras generaciones emergentes, la influencia que debe tener sobre nuestras vidas y la de los demás un verdadero entendimiento de lo que constituye ejercer una auténtica ética del evangelio del reino de Dios.</a:t>
            </a:r>
          </a:p>
          <a:p>
            <a:pPr marL="0" indent="0">
              <a:buNone/>
            </a:pPr>
            <a:endParaRPr lang="es-ES_tradnl" dirty="0"/>
          </a:p>
        </p:txBody>
      </p:sp>
    </p:spTree>
    <p:extLst>
      <p:ext uri="{BB962C8B-B14F-4D97-AF65-F5344CB8AC3E}">
        <p14:creationId xmlns:p14="http://schemas.microsoft.com/office/powerpoint/2010/main" val="14531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white background with blue text&#10;&#10;Description automatically generated">
            <a:extLst>
              <a:ext uri="{FF2B5EF4-FFF2-40B4-BE49-F238E27FC236}">
                <a16:creationId xmlns:a16="http://schemas.microsoft.com/office/drawing/2014/main" id="{C2409BE6-975C-4D50-063A-0411D8ACF21B}"/>
              </a:ext>
            </a:extLst>
          </p:cNvPr>
          <p:cNvPicPr>
            <a:picLocks noChangeAspect="1"/>
          </p:cNvPicPr>
          <p:nvPr/>
        </p:nvPicPr>
        <p:blipFill rotWithShape="1">
          <a:blip r:embed="rId2"/>
          <a:srcRect b="19"/>
          <a:stretch/>
        </p:blipFill>
        <p:spPr>
          <a:xfrm>
            <a:off x="20" y="1282"/>
            <a:ext cx="12191980" cy="6856718"/>
          </a:xfrm>
          <a:prstGeom prst="rect">
            <a:avLst/>
          </a:prstGeom>
        </p:spPr>
      </p:pic>
      <p:sp>
        <p:nvSpPr>
          <p:cNvPr id="8" name="Content Placeholder 7">
            <a:extLst>
              <a:ext uri="{FF2B5EF4-FFF2-40B4-BE49-F238E27FC236}">
                <a16:creationId xmlns:a16="http://schemas.microsoft.com/office/drawing/2014/main" id="{2185A38B-CCD6-192F-E6AC-7BCDAE13B571}"/>
              </a:ext>
            </a:extLst>
          </p:cNvPr>
          <p:cNvSpPr>
            <a:spLocks noGrp="1"/>
          </p:cNvSpPr>
          <p:nvPr>
            <p:ph idx="1"/>
          </p:nvPr>
        </p:nvSpPr>
        <p:spPr>
          <a:xfrm>
            <a:off x="838200" y="2028825"/>
            <a:ext cx="10515600" cy="3914775"/>
          </a:xfrm>
        </p:spPr>
        <p:txBody>
          <a:bodyPr anchor="ctr">
            <a:normAutofit/>
          </a:bodyPr>
          <a:lstStyle/>
          <a:p>
            <a:r>
              <a:rPr lang="es-ES_tradnl" dirty="0">
                <a:latin typeface="Cambria" panose="02040503050406030204" pitchFamily="18" charset="0"/>
              </a:rPr>
              <a:t>Aun con toda la carga destructiva que las fuerzas antagónicas puedan representar para la integridad de nuestras comunidades de fe, el consejo de Judas se actualiza hoy para que, intentando defender esa integridad, no nos quedemos permanentemente atrapados en luchas y conflictos que, a fin de cuentas, pueden recrear y fortalecer el mismo germen divisivo que intentamos enfrentar.</a:t>
            </a:r>
          </a:p>
          <a:p>
            <a:pPr marL="0" indent="0">
              <a:buNone/>
            </a:pPr>
            <a:endParaRPr lang="es-ES_tradnl" dirty="0"/>
          </a:p>
        </p:txBody>
      </p:sp>
    </p:spTree>
    <p:extLst>
      <p:ext uri="{BB962C8B-B14F-4D97-AF65-F5344CB8AC3E}">
        <p14:creationId xmlns:p14="http://schemas.microsoft.com/office/powerpoint/2010/main" val="1590785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white background with yellow text&#10;&#10;Description automatically generated">
            <a:extLst>
              <a:ext uri="{FF2B5EF4-FFF2-40B4-BE49-F238E27FC236}">
                <a16:creationId xmlns:a16="http://schemas.microsoft.com/office/drawing/2014/main" id="{C34741A9-E69B-0F78-1D4C-5E55A58C75F7}"/>
              </a:ext>
            </a:extLst>
          </p:cNvPr>
          <p:cNvPicPr>
            <a:picLocks noChangeAspect="1"/>
          </p:cNvPicPr>
          <p:nvPr/>
        </p:nvPicPr>
        <p:blipFill rotWithShape="1">
          <a:blip r:embed="rId2"/>
          <a:srcRect b="19"/>
          <a:stretch/>
        </p:blipFill>
        <p:spPr>
          <a:xfrm>
            <a:off x="20" y="1282"/>
            <a:ext cx="12191980" cy="6856718"/>
          </a:xfrm>
          <a:prstGeom prst="rect">
            <a:avLst/>
          </a:prstGeom>
        </p:spPr>
      </p:pic>
      <p:sp>
        <p:nvSpPr>
          <p:cNvPr id="5" name="Content Placeholder 4">
            <a:extLst>
              <a:ext uri="{FF2B5EF4-FFF2-40B4-BE49-F238E27FC236}">
                <a16:creationId xmlns:a16="http://schemas.microsoft.com/office/drawing/2014/main" id="{61185C0F-2A15-3CBA-4300-D9F5089FA340}"/>
              </a:ext>
            </a:extLst>
          </p:cNvPr>
          <p:cNvSpPr>
            <a:spLocks noGrp="1"/>
          </p:cNvSpPr>
          <p:nvPr>
            <p:ph idx="1"/>
          </p:nvPr>
        </p:nvSpPr>
        <p:spPr>
          <a:xfrm>
            <a:off x="838200" y="2000249"/>
            <a:ext cx="10515600" cy="3943351"/>
          </a:xfrm>
        </p:spPr>
        <p:txBody>
          <a:bodyPr anchor="ctr">
            <a:normAutofit/>
          </a:bodyPr>
          <a:lstStyle/>
          <a:p>
            <a:pPr marL="0" indent="0">
              <a:buNone/>
            </a:pPr>
            <a:r>
              <a:rPr lang="es-ES_tradnl" i="1" dirty="0">
                <a:latin typeface="Cambria" panose="02040503050406030204" pitchFamily="18" charset="0"/>
              </a:rPr>
              <a:t>Señor de la vida, que nos iluminas y fortaleces cotidianamente en nuestra fe, danos la estructura y fortaleza espiritual para poder enfrentar los desafíos que están presentes en nuestro contexto sociocultural y en las diversas tendencias </a:t>
            </a:r>
            <a:r>
              <a:rPr lang="es-ES_tradnl" i="1" dirty="0" err="1">
                <a:latin typeface="Cambria" panose="02040503050406030204" pitchFamily="18" charset="0"/>
              </a:rPr>
              <a:t>seudoreligiosas</a:t>
            </a:r>
            <a:r>
              <a:rPr lang="es-ES_tradnl" i="1" dirty="0">
                <a:latin typeface="Cambria" panose="02040503050406030204" pitchFamily="18" charset="0"/>
              </a:rPr>
              <a:t>. Permite que, con los recursos espirituales que aporta el evangelio a nuestras vidas, podamos invertir lo mejor de nuestra voluntad en ayudar a mantener la armonía y unidad al interior de nuestra comunidad de fe. Te lo pedimos en el nombre de Cristo. Amén.</a:t>
            </a:r>
          </a:p>
          <a:p>
            <a:pPr marL="0" indent="0">
              <a:buNone/>
            </a:pPr>
            <a:endParaRPr lang="es-ES_tradnl" i="1" dirty="0">
              <a:latin typeface="Cambria" panose="02040503050406030204" pitchFamily="18" charset="0"/>
            </a:endParaRPr>
          </a:p>
        </p:txBody>
      </p:sp>
    </p:spTree>
    <p:extLst>
      <p:ext uri="{BB962C8B-B14F-4D97-AF65-F5344CB8AC3E}">
        <p14:creationId xmlns:p14="http://schemas.microsoft.com/office/powerpoint/2010/main" val="134483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close-up of a computer screen&#10;&#10;Description automatically generated">
            <a:extLst>
              <a:ext uri="{FF2B5EF4-FFF2-40B4-BE49-F238E27FC236}">
                <a16:creationId xmlns:a16="http://schemas.microsoft.com/office/drawing/2014/main" id="{765B4764-4394-E8C6-EB25-66509801A672}"/>
              </a:ext>
            </a:extLst>
          </p:cNvPr>
          <p:cNvPicPr>
            <a:picLocks noChangeAspect="1"/>
          </p:cNvPicPr>
          <p:nvPr/>
        </p:nvPicPr>
        <p:blipFill>
          <a:blip r:embed="rId2"/>
          <a:stretch>
            <a:fillRect/>
          </a:stretch>
        </p:blipFill>
        <p:spPr>
          <a:xfrm>
            <a:off x="0" y="0"/>
            <a:ext cx="12192000" cy="6858000"/>
          </a:xfrm>
          <a:prstGeom prst="rect">
            <a:avLst/>
          </a:prstGeom>
        </p:spPr>
      </p:pic>
      <p:sp>
        <p:nvSpPr>
          <p:cNvPr id="8" name="Content Placeholder 7">
            <a:extLst>
              <a:ext uri="{FF2B5EF4-FFF2-40B4-BE49-F238E27FC236}">
                <a16:creationId xmlns:a16="http://schemas.microsoft.com/office/drawing/2014/main" id="{F6875C83-12D7-89CD-1F55-493229479267}"/>
              </a:ext>
            </a:extLst>
          </p:cNvPr>
          <p:cNvSpPr>
            <a:spLocks noGrp="1"/>
          </p:cNvSpPr>
          <p:nvPr>
            <p:ph idx="1"/>
          </p:nvPr>
        </p:nvSpPr>
        <p:spPr>
          <a:xfrm>
            <a:off x="838200" y="2000250"/>
            <a:ext cx="10515600" cy="3929064"/>
          </a:xfrm>
        </p:spPr>
        <p:txBody>
          <a:bodyPr anchor="ctr">
            <a:normAutofit/>
          </a:bodyPr>
          <a:lstStyle/>
          <a:p>
            <a:r>
              <a:rPr lang="es-ES_tradnl" sz="2400" dirty="0">
                <a:latin typeface="Cambria" panose="02040503050406030204" pitchFamily="18" charset="0"/>
              </a:rPr>
              <a:t>Considerar las consecuencias negativas que pueden tener al interior de la comunidad de fe las doctrinas de error que se distancian de los valores del evangelio de Jesucristo. </a:t>
            </a:r>
          </a:p>
          <a:p>
            <a:r>
              <a:rPr lang="es-ES_tradnl" sz="2400" dirty="0">
                <a:latin typeface="Cambria" panose="02040503050406030204" pitchFamily="18" charset="0"/>
              </a:rPr>
              <a:t>Evaluar la manera en que las disciplinas espirituales de la fe cristiana representan un recurso para enfrentar las apostasías y divisiones en la comunidad de fe. </a:t>
            </a:r>
          </a:p>
          <a:p>
            <a:r>
              <a:rPr lang="es-ES_tradnl" sz="2400" dirty="0">
                <a:latin typeface="Cambria" panose="02040503050406030204" pitchFamily="18" charset="0"/>
              </a:rPr>
              <a:t>Reiterar la obediencia radical que le debemos al imperativo de buscar la redención aun de aquellos que han actuado en perjuicio de la comunidad de fe.</a:t>
            </a:r>
          </a:p>
          <a:p>
            <a:endParaRPr lang="es-ES_tradnl" sz="2000" dirty="0">
              <a:latin typeface="Cambria" panose="02040503050406030204" pitchFamily="18" charset="0"/>
            </a:endParaRPr>
          </a:p>
        </p:txBody>
      </p:sp>
    </p:spTree>
    <p:extLst>
      <p:ext uri="{BB962C8B-B14F-4D97-AF65-F5344CB8AC3E}">
        <p14:creationId xmlns:p14="http://schemas.microsoft.com/office/powerpoint/2010/main" val="735911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A white background with red text&#10;&#10;Description automatically generated">
            <a:extLst>
              <a:ext uri="{FF2B5EF4-FFF2-40B4-BE49-F238E27FC236}">
                <a16:creationId xmlns:a16="http://schemas.microsoft.com/office/drawing/2014/main" id="{53069148-AD2B-D951-2A62-CF6A2DA1CB58}"/>
              </a:ext>
            </a:extLst>
          </p:cNvPr>
          <p:cNvPicPr>
            <a:picLocks noChangeAspect="1"/>
          </p:cNvPicPr>
          <p:nvPr/>
        </p:nvPicPr>
        <p:blipFill>
          <a:blip r:embed="rId2"/>
          <a:stretch>
            <a:fillRect/>
          </a:stretch>
        </p:blipFill>
        <p:spPr>
          <a:xfrm>
            <a:off x="0" y="-1"/>
            <a:ext cx="12192000" cy="6858001"/>
          </a:xfrm>
          <a:prstGeom prst="rect">
            <a:avLst/>
          </a:prstGeom>
        </p:spPr>
      </p:pic>
      <p:sp>
        <p:nvSpPr>
          <p:cNvPr id="16" name="Content Placeholder 15">
            <a:extLst>
              <a:ext uri="{FF2B5EF4-FFF2-40B4-BE49-F238E27FC236}">
                <a16:creationId xmlns:a16="http://schemas.microsoft.com/office/drawing/2014/main" id="{8AB98F82-710B-9E2D-808E-5C42CE404751}"/>
              </a:ext>
            </a:extLst>
          </p:cNvPr>
          <p:cNvSpPr>
            <a:spLocks noGrp="1"/>
          </p:cNvSpPr>
          <p:nvPr>
            <p:ph idx="1"/>
          </p:nvPr>
        </p:nvSpPr>
        <p:spPr>
          <a:xfrm>
            <a:off x="838200" y="2000251"/>
            <a:ext cx="10515600" cy="3943349"/>
          </a:xfrm>
        </p:spPr>
        <p:txBody>
          <a:bodyPr anchor="ctr">
            <a:normAutofit/>
          </a:bodyPr>
          <a:lstStyle/>
          <a:p>
            <a:r>
              <a:rPr lang="es-ES_tradnl" sz="2400" b="1" dirty="0">
                <a:latin typeface="Cambria" panose="02040503050406030204" pitchFamily="18" charset="0"/>
              </a:rPr>
              <a:t>Apóstata:</a:t>
            </a:r>
            <a:r>
              <a:rPr lang="es-ES_tradnl" sz="2400" dirty="0">
                <a:latin typeface="Cambria" panose="02040503050406030204" pitchFamily="18" charset="0"/>
              </a:rPr>
              <a:t> Aunque este término no aparece explícitamente en el texto bíblico a estudiar, es la palabra con la cual se identifica a los que habían renegado de la fe en Jesucristo. Una definición afín a la anterior lo define como persona que abandona sus ideales o religión públicamente para seguir otros diferentes.</a:t>
            </a:r>
          </a:p>
          <a:p>
            <a:r>
              <a:rPr lang="es-ES_tradnl" sz="2400" b="1" dirty="0">
                <a:latin typeface="Cambria" panose="02040503050406030204" pitchFamily="18" charset="0"/>
              </a:rPr>
              <a:t>Apóstata:</a:t>
            </a:r>
            <a:r>
              <a:rPr lang="es-ES_tradnl" sz="2400" dirty="0">
                <a:latin typeface="Cambria" panose="02040503050406030204" pitchFamily="18" charset="0"/>
              </a:rPr>
              <a:t> Aunque este término no aparece explícitamente en el texto bíblico a estudiar, es la palabra con la cual se identifica a los que habían renegado de la fe en Jesucristo. Una definición afín a la anterior lo define como persona que abandona sus ideales o religión públicamente para seguir otros diferentes.</a:t>
            </a:r>
          </a:p>
          <a:p>
            <a:pPr marL="0" indent="0">
              <a:buNone/>
            </a:pPr>
            <a:endParaRPr lang="es-ES_tradnl" sz="2400" dirty="0">
              <a:latin typeface="Cambria" panose="02040503050406030204" pitchFamily="18" charset="0"/>
            </a:endParaRPr>
          </a:p>
        </p:txBody>
      </p:sp>
    </p:spTree>
    <p:extLst>
      <p:ext uri="{BB962C8B-B14F-4D97-AF65-F5344CB8AC3E}">
        <p14:creationId xmlns:p14="http://schemas.microsoft.com/office/powerpoint/2010/main" val="3917326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17 Pero vosotros, amados, tened memoria de las palabras que antes fueron dichas por los apóstoles de nuestro Señor Jesucristo;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18 los que os decían: «En el último tiempo habrá burladores que andarán según sus malvados deseos».</a:t>
            </a: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6"/>
          </a:xfrm>
        </p:spPr>
        <p:txBody>
          <a:bodyPr>
            <a:normAutofit/>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17 Pero ustedes, queridos hermanos, acuérdense de que los apóstoles de nuestro Señor Jesucristo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18 les habían dicho: «En los últimos tiempos habrá gente burlona, que vivirá de acuerdo con sus malos deseos».</a:t>
            </a:r>
          </a:p>
          <a:p>
            <a:pPr marL="0" indent="0">
              <a:buNone/>
            </a:pPr>
            <a:endParaRPr lang="es-ES_tradnl" sz="24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8" y="1166484"/>
            <a:ext cx="2469931"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Judas</a:t>
            </a:r>
            <a:r>
              <a:rPr lang="es-ES_tradnl" sz="2800" b="1" dirty="0">
                <a:latin typeface="FUTURA MEDIUM" panose="020B0602020204020303" pitchFamily="34" charset="-79"/>
                <a:cs typeface="FUTURA MEDIUM" panose="020B0602020204020303" pitchFamily="34" charset="-79"/>
              </a:rPr>
              <a:t> </a:t>
            </a:r>
            <a:r>
              <a:rPr lang="es-ES_tradnl" sz="2800" b="1" dirty="0">
                <a:solidFill>
                  <a:srgbClr val="57350B"/>
                </a:solidFill>
                <a:latin typeface="Futura Medium" panose="020B0602020204020303" pitchFamily="34" charset="-79"/>
                <a:cs typeface="Futura Medium" panose="020B0602020204020303" pitchFamily="34" charset="-79"/>
              </a:rPr>
              <a:t>17-25</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616316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19 Éstos son los que causan divisiones, viven sensualmente y no tienen al Espíritu.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20 Pero vosotros, amados, edificándoos sobre vuestra santísima fe, orando en el Espíritu Santo,</a:t>
            </a:r>
          </a:p>
          <a:p>
            <a:pPr marL="0" indent="0">
              <a:buNone/>
            </a:pPr>
            <a:endParaRPr lang="es-ES_tradnl" sz="24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6"/>
          </a:xfrm>
        </p:spPr>
        <p:txBody>
          <a:bodyPr>
            <a:normAutofit/>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19 Ésos son los que causan divisiones; siguen sus deseos naturales y no tienen el Espíritu de Dios.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20 Pero ustedes, queridos hermanos, manténganse firmes en su santísima fe. Oren guiados por el Espíritu Santo.</a:t>
            </a:r>
          </a:p>
          <a:p>
            <a:pPr marL="0" indent="0">
              <a:buNone/>
            </a:pPr>
            <a:endParaRPr lang="es-ES_tradnl" sz="24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8" y="1166484"/>
            <a:ext cx="2469931"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Judas</a:t>
            </a:r>
            <a:r>
              <a:rPr lang="es-ES_tradnl" sz="2800" b="1" dirty="0">
                <a:latin typeface="FUTURA MEDIUM" panose="020B0602020204020303" pitchFamily="34" charset="-79"/>
                <a:cs typeface="FUTURA MEDIUM" panose="020B0602020204020303" pitchFamily="34" charset="-79"/>
              </a:rPr>
              <a:t> </a:t>
            </a:r>
            <a:r>
              <a:rPr lang="es-ES_tradnl" sz="2800" b="1" dirty="0">
                <a:solidFill>
                  <a:srgbClr val="57350B"/>
                </a:solidFill>
                <a:latin typeface="Futura Medium" panose="020B0602020204020303" pitchFamily="34" charset="-79"/>
                <a:cs typeface="Futura Medium" panose="020B0602020204020303" pitchFamily="34" charset="-79"/>
              </a:rPr>
              <a:t>17-25</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284403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21 conservaos en el amor de Dios, esperando la misericordia de nuestro Señor Jesucristo para vida eterna.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22 A algunos que dudan, convencedlos.</a:t>
            </a:r>
          </a:p>
          <a:p>
            <a:pPr marL="0" indent="0">
              <a:buNone/>
            </a:pPr>
            <a:endParaRPr lang="es-ES_tradnl" sz="24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5"/>
          </a:xfrm>
        </p:spPr>
        <p:txBody>
          <a:bodyPr>
            <a:normAutofit/>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21 Consérvense en el amor de Dios y esperen el día en que nuestro Señor Jesucristo, en su misericordia, nos dará la vida eterna.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22 Tengan compasión de los que dudan.</a:t>
            </a:r>
          </a:p>
          <a:p>
            <a:pPr marL="0" indent="0">
              <a:buNone/>
            </a:pPr>
            <a:endParaRPr lang="es-ES_tradnl" sz="24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8" y="1166484"/>
            <a:ext cx="2469931"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Judas</a:t>
            </a:r>
            <a:r>
              <a:rPr lang="es-ES_tradnl" sz="2800" b="1" dirty="0">
                <a:latin typeface="FUTURA MEDIUM" panose="020B0602020204020303" pitchFamily="34" charset="-79"/>
                <a:cs typeface="FUTURA MEDIUM" panose="020B0602020204020303" pitchFamily="34" charset="-79"/>
              </a:rPr>
              <a:t> </a:t>
            </a:r>
            <a:r>
              <a:rPr lang="es-ES_tradnl" sz="2800" b="1" dirty="0">
                <a:solidFill>
                  <a:srgbClr val="57350B"/>
                </a:solidFill>
                <a:latin typeface="Futura Medium" panose="020B0602020204020303" pitchFamily="34" charset="-79"/>
                <a:cs typeface="Futura Medium" panose="020B0602020204020303" pitchFamily="34" charset="-79"/>
              </a:rPr>
              <a:t>17-25</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2747272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000" dirty="0">
                <a:latin typeface="Cambria" panose="02040503050406030204" pitchFamily="18" charset="0"/>
              </a:rPr>
              <a:t>23 A otros, salvadlos arrebatándolos del fuego; y de otros, tened misericordia con temor, desechando aun la ropa contaminada por su carne. </a:t>
            </a:r>
          </a:p>
          <a:p>
            <a:pPr marL="0" indent="0">
              <a:buNone/>
            </a:pPr>
            <a:endParaRPr lang="es-ES_tradnl" sz="2000" dirty="0">
              <a:latin typeface="Cambria" panose="02040503050406030204" pitchFamily="18" charset="0"/>
            </a:endParaRPr>
          </a:p>
          <a:p>
            <a:pPr marL="0" indent="0">
              <a:buNone/>
            </a:pPr>
            <a:r>
              <a:rPr lang="es-ES_tradnl" sz="2000" dirty="0">
                <a:latin typeface="Cambria" panose="02040503050406030204" pitchFamily="18" charset="0"/>
              </a:rPr>
              <a:t>24 A aquel que es poderoso para guardaros sin caída y presentaros sin mancha delante de su gloria con gran alegría,</a:t>
            </a:r>
          </a:p>
          <a:p>
            <a:pPr marL="0" indent="0">
              <a:buNone/>
            </a:pPr>
            <a:endParaRPr lang="es-ES_tradnl" sz="24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6"/>
          </a:xfrm>
        </p:spPr>
        <p:txBody>
          <a:bodyPr>
            <a:noAutofit/>
          </a:bodyPr>
          <a:lstStyle/>
          <a:p>
            <a:pPr marL="0" indent="0">
              <a:buNone/>
            </a:pPr>
            <a:r>
              <a:rPr lang="es-ES_tradnl" sz="2000" dirty="0">
                <a:latin typeface="Cambria" panose="02040503050406030204" pitchFamily="18" charset="0"/>
              </a:rPr>
              <a:t>VP</a:t>
            </a:r>
          </a:p>
          <a:p>
            <a:pPr marL="0" indent="0">
              <a:buNone/>
            </a:pPr>
            <a:endParaRPr lang="es-ES_tradnl" sz="2000" dirty="0">
              <a:latin typeface="Cambria" panose="02040503050406030204" pitchFamily="18" charset="0"/>
            </a:endParaRPr>
          </a:p>
          <a:p>
            <a:pPr marL="0" indent="0">
              <a:buNone/>
            </a:pPr>
            <a:r>
              <a:rPr lang="es-ES_tradnl" sz="2000" dirty="0">
                <a:latin typeface="Cambria" panose="02040503050406030204" pitchFamily="18" charset="0"/>
              </a:rPr>
              <a:t>23 A unos sálvenlos sacándolos del fuego, y tengan compasión de otros, aunque cuídense de ellos y aborrezcan hasta la ropa que llevan contaminada por su mala vida. </a:t>
            </a:r>
          </a:p>
          <a:p>
            <a:pPr marL="0" indent="0">
              <a:buNone/>
            </a:pPr>
            <a:endParaRPr lang="es-ES_tradnl" sz="2000" dirty="0">
              <a:latin typeface="Cambria" panose="02040503050406030204" pitchFamily="18" charset="0"/>
            </a:endParaRPr>
          </a:p>
          <a:p>
            <a:pPr marL="0" indent="0">
              <a:buNone/>
            </a:pPr>
            <a:r>
              <a:rPr lang="es-ES_tradnl" sz="2000" dirty="0">
                <a:latin typeface="Cambria" panose="02040503050406030204" pitchFamily="18" charset="0"/>
              </a:rPr>
              <a:t>24 El Dios único, Salvador nuestro, tiene poder para cuidar de que ustedes no caigan, y para presentarlos sin mancha y llenos de alegría ante su gloriosa presencia.</a:t>
            </a:r>
          </a:p>
          <a:p>
            <a:pPr marL="0" indent="0">
              <a:buNone/>
            </a:pPr>
            <a:endParaRPr lang="es-ES_tradnl" sz="2000" dirty="0">
              <a:latin typeface="Cambria" panose="02040503050406030204" pitchFamily="18" charset="0"/>
            </a:endParaRPr>
          </a:p>
          <a:p>
            <a:pPr marL="0" indent="0">
              <a:buNone/>
            </a:pPr>
            <a:r>
              <a:rPr lang="es-ES_tradnl" sz="2000" dirty="0">
                <a:latin typeface="Cambria" panose="02040503050406030204" pitchFamily="18" charset="0"/>
              </a:rPr>
              <a:t>. </a:t>
            </a:r>
          </a:p>
        </p:txBody>
      </p:sp>
      <p:sp>
        <p:nvSpPr>
          <p:cNvPr id="2" name="TextBox 1">
            <a:extLst>
              <a:ext uri="{FF2B5EF4-FFF2-40B4-BE49-F238E27FC236}">
                <a16:creationId xmlns:a16="http://schemas.microsoft.com/office/drawing/2014/main" id="{2DE4DBD4-71AA-5BF0-C3BF-199DA21BBD3E}"/>
              </a:ext>
            </a:extLst>
          </p:cNvPr>
          <p:cNvSpPr txBox="1"/>
          <p:nvPr/>
        </p:nvSpPr>
        <p:spPr>
          <a:xfrm>
            <a:off x="5347138" y="1166484"/>
            <a:ext cx="2469931"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Judas</a:t>
            </a:r>
            <a:r>
              <a:rPr lang="es-ES_tradnl" sz="2800" b="1" dirty="0">
                <a:latin typeface="FUTURA MEDIUM" panose="020B0602020204020303" pitchFamily="34" charset="-79"/>
                <a:cs typeface="FUTURA MEDIUM" panose="020B0602020204020303" pitchFamily="34" charset="-79"/>
              </a:rPr>
              <a:t> </a:t>
            </a:r>
            <a:r>
              <a:rPr lang="es-ES_tradnl" sz="2800" b="1" dirty="0">
                <a:solidFill>
                  <a:srgbClr val="57350B"/>
                </a:solidFill>
                <a:latin typeface="Futura Medium" panose="020B0602020204020303" pitchFamily="34" charset="-79"/>
                <a:cs typeface="Futura Medium" panose="020B0602020204020303" pitchFamily="34" charset="-79"/>
              </a:rPr>
              <a:t>17-25</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9417563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25 al único y sabio Dios, nuestro Salvador, sea gloria y majestad, imperio y poder, ahora y por todos los siglos. Amén.</a:t>
            </a:r>
          </a:p>
          <a:p>
            <a:pPr marL="0" indent="0">
              <a:buNone/>
            </a:pPr>
            <a:endParaRPr lang="es-ES_tradnl" sz="24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5"/>
          </a:xfrm>
        </p:spPr>
        <p:txBody>
          <a:bodyPr>
            <a:normAutofit/>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25 A él sea la gloria, la grandeza, el poder y la autoridad, por nuestro Señor Jesucristo, antes, ahora y siempre. Amén.</a:t>
            </a:r>
          </a:p>
          <a:p>
            <a:pPr marL="0" indent="0">
              <a:buNone/>
            </a:pPr>
            <a:endParaRPr lang="es-ES_tradnl" sz="24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8" y="1166484"/>
            <a:ext cx="2469931"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Judas</a:t>
            </a:r>
            <a:r>
              <a:rPr lang="es-ES_tradnl" sz="2800" b="1" dirty="0">
                <a:latin typeface="FUTURA MEDIUM" panose="020B0602020204020303" pitchFamily="34" charset="-79"/>
                <a:cs typeface="FUTURA MEDIUM" panose="020B0602020204020303" pitchFamily="34" charset="-79"/>
              </a:rPr>
              <a:t> </a:t>
            </a:r>
            <a:r>
              <a:rPr lang="es-ES_tradnl" sz="2800" b="1" dirty="0">
                <a:solidFill>
                  <a:srgbClr val="57350B"/>
                </a:solidFill>
                <a:latin typeface="Futura Medium" panose="020B0602020204020303" pitchFamily="34" charset="-79"/>
                <a:cs typeface="Futura Medium" panose="020B0602020204020303" pitchFamily="34" charset="-79"/>
              </a:rPr>
              <a:t>17-25</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3914373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white background with blue text&#10;&#10;Description automatically generated">
            <a:extLst>
              <a:ext uri="{FF2B5EF4-FFF2-40B4-BE49-F238E27FC236}">
                <a16:creationId xmlns:a16="http://schemas.microsoft.com/office/drawing/2014/main" id="{C2409BE6-975C-4D50-063A-0411D8ACF21B}"/>
              </a:ext>
            </a:extLst>
          </p:cNvPr>
          <p:cNvPicPr>
            <a:picLocks noChangeAspect="1"/>
          </p:cNvPicPr>
          <p:nvPr/>
        </p:nvPicPr>
        <p:blipFill rotWithShape="1">
          <a:blip r:embed="rId2"/>
          <a:srcRect b="19"/>
          <a:stretch/>
        </p:blipFill>
        <p:spPr>
          <a:xfrm>
            <a:off x="20" y="1282"/>
            <a:ext cx="12191980" cy="6856718"/>
          </a:xfrm>
          <a:prstGeom prst="rect">
            <a:avLst/>
          </a:prstGeom>
        </p:spPr>
      </p:pic>
      <p:sp>
        <p:nvSpPr>
          <p:cNvPr id="8" name="Content Placeholder 7">
            <a:extLst>
              <a:ext uri="{FF2B5EF4-FFF2-40B4-BE49-F238E27FC236}">
                <a16:creationId xmlns:a16="http://schemas.microsoft.com/office/drawing/2014/main" id="{2185A38B-CCD6-192F-E6AC-7BCDAE13B571}"/>
              </a:ext>
            </a:extLst>
          </p:cNvPr>
          <p:cNvSpPr>
            <a:spLocks noGrp="1"/>
          </p:cNvSpPr>
          <p:nvPr>
            <p:ph idx="1"/>
          </p:nvPr>
        </p:nvSpPr>
        <p:spPr>
          <a:xfrm>
            <a:off x="838200" y="2028825"/>
            <a:ext cx="10515600" cy="3914775"/>
          </a:xfrm>
        </p:spPr>
        <p:txBody>
          <a:bodyPr anchor="ctr">
            <a:normAutofit/>
          </a:bodyPr>
          <a:lstStyle/>
          <a:p>
            <a:r>
              <a:rPr lang="es-ES_tradnl" dirty="0">
                <a:latin typeface="Cambria" panose="02040503050406030204" pitchFamily="18" charset="0"/>
              </a:rPr>
              <a:t>Frente a muchos de esos desafíos mencionados, la comunidad de fe cristiana se ha visto retada e invitada a formular respuestas acordes con los fundamentos del evangelio del reino de Dios. </a:t>
            </a:r>
          </a:p>
          <a:p>
            <a:r>
              <a:rPr lang="es-ES_tradnl" dirty="0">
                <a:latin typeface="Cambria" panose="02040503050406030204" pitchFamily="18" charset="0"/>
              </a:rPr>
              <a:t>La amenaza de fuerzas desintegradoras para la iglesia no ha estado ausente de su desarrollo histórico como comunidad de fe. En la misma génesis de su proyecto de redención siempre se han filtrado tendencias, fuerzas antagónicas que buscan el descarrilamiento de ese esfuerzo.</a:t>
            </a:r>
          </a:p>
          <a:p>
            <a:pPr marL="0" indent="0">
              <a:buNone/>
            </a:pPr>
            <a:endParaRPr lang="es-ES_tradnl" dirty="0"/>
          </a:p>
        </p:txBody>
      </p:sp>
    </p:spTree>
    <p:extLst>
      <p:ext uri="{BB962C8B-B14F-4D97-AF65-F5344CB8AC3E}">
        <p14:creationId xmlns:p14="http://schemas.microsoft.com/office/powerpoint/2010/main" val="2745868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54</TotalTime>
  <Words>936</Words>
  <Application>Microsoft Macintosh PowerPoint</Application>
  <PresentationFormat>Widescreen</PresentationFormat>
  <Paragraphs>66</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Aptos</vt:lpstr>
      <vt:lpstr>Aptos Display</vt:lpstr>
      <vt:lpstr>Arial</vt:lpstr>
      <vt:lpstr>Cambria</vt:lpstr>
      <vt:lpstr>Futura Bold</vt:lpstr>
      <vt:lpstr>Futura Medium</vt:lpstr>
      <vt:lpstr>Futura Medium</vt:lpstr>
      <vt:lpstr>Office Theme</vt:lpstr>
      <vt:lpstr>Lección 1 Edificarse sobre la fe  Judas 17-25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Luis Ramos</dc:creator>
  <cp:lastModifiedBy>Luis Ramos</cp:lastModifiedBy>
  <cp:revision>11</cp:revision>
  <dcterms:created xsi:type="dcterms:W3CDTF">2024-02-14T18:59:47Z</dcterms:created>
  <dcterms:modified xsi:type="dcterms:W3CDTF">2024-02-14T20:36:06Z</dcterms:modified>
</cp:coreProperties>
</file>