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70" r:id="rId6"/>
    <p:sldId id="271" r:id="rId7"/>
    <p:sldId id="266" r:id="rId8"/>
    <p:sldId id="269" r:id="rId9"/>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4"/>
    <p:restoredTop sz="95707"/>
  </p:normalViewPr>
  <p:slideViewPr>
    <p:cSldViewPr snapToGrid="0">
      <p:cViewPr varScale="1">
        <p:scale>
          <a:sx n="125" d="100"/>
          <a:sy n="125" d="100"/>
        </p:scale>
        <p:origin x="28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1CF84-BCBB-7AE4-EBC6-CDC62CD194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C5ABECAB-BEE9-BBE1-CBC9-43752CEA82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6A5076B8-CB6E-6246-F453-2F6811427BEC}"/>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5" name="Footer Placeholder 4">
            <a:extLst>
              <a:ext uri="{FF2B5EF4-FFF2-40B4-BE49-F238E27FC236}">
                <a16:creationId xmlns:a16="http://schemas.microsoft.com/office/drawing/2014/main" id="{8B8C58A8-A5A8-7C20-0CE9-53EBB169B24E}"/>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C821EC4-344D-C9BD-BF59-52B2A54F1D79}"/>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158925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FA28B-6D4A-DF72-3FED-1E57631A12AE}"/>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4A3F3FE2-4A7C-A74C-4037-7228E2A8F0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297276E-3CDB-8D5C-242E-0C8418B020C1}"/>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5" name="Footer Placeholder 4">
            <a:extLst>
              <a:ext uri="{FF2B5EF4-FFF2-40B4-BE49-F238E27FC236}">
                <a16:creationId xmlns:a16="http://schemas.microsoft.com/office/drawing/2014/main" id="{F0CF54FF-5910-FC46-A052-083F75F76D3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76836609-0644-246B-BEC0-8FB3247CF94C}"/>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97841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3B121-F5F8-0820-0FB4-27221DC0B25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C070B9B-4195-E5F5-6745-EEA6867782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B8949088-CBDA-8CA0-3780-342BAC2FBBC1}"/>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5" name="Footer Placeholder 4">
            <a:extLst>
              <a:ext uri="{FF2B5EF4-FFF2-40B4-BE49-F238E27FC236}">
                <a16:creationId xmlns:a16="http://schemas.microsoft.com/office/drawing/2014/main" id="{77E33B9B-7C5E-5B51-AF1C-9F19F44ABF0C}"/>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4FBEFE90-65FB-E097-AC27-44B4780BFC73}"/>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17318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E8073-442F-A913-9022-29EB5F5BE91F}"/>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3CF77AEA-9C76-CF19-780B-FC3FD3D7BF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0E81A797-ED66-CF28-2F7C-278279217914}"/>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5" name="Footer Placeholder 4">
            <a:extLst>
              <a:ext uri="{FF2B5EF4-FFF2-40B4-BE49-F238E27FC236}">
                <a16:creationId xmlns:a16="http://schemas.microsoft.com/office/drawing/2014/main" id="{2B9CCC1E-B175-23B7-7358-4311848EB228}"/>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A367A05-8703-ED79-4F4B-AF8046193D6B}"/>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312106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64E9-D8A7-5D36-735E-621BEED557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D29A5C0-810F-C9D6-D9D8-7E203BE815C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E2451E-EBF4-4401-87A0-2A1E17E95D85}"/>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5" name="Footer Placeholder 4">
            <a:extLst>
              <a:ext uri="{FF2B5EF4-FFF2-40B4-BE49-F238E27FC236}">
                <a16:creationId xmlns:a16="http://schemas.microsoft.com/office/drawing/2014/main" id="{A4DFA88D-0E9B-6F6D-728B-2A6750F57B40}"/>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82FD3FC5-6952-A828-1B2E-8B1682327C5A}"/>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1392963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985E-93EF-8B45-868E-736EC3AF8138}"/>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D053F734-CEE9-6E56-5182-9DBFB157FB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3792F715-9B22-C64C-1EFC-9E503E4342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92997121-7B9E-43B6-12FE-A57CC906BBEB}"/>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6" name="Footer Placeholder 5">
            <a:extLst>
              <a:ext uri="{FF2B5EF4-FFF2-40B4-BE49-F238E27FC236}">
                <a16:creationId xmlns:a16="http://schemas.microsoft.com/office/drawing/2014/main" id="{F46FA303-69F3-BB7D-7303-E4E2C2899EA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0DDD908C-4D72-1EBD-A4F3-3847882632E0}"/>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4037967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76C25-20E2-78B0-9CCE-1E0EE34FA579}"/>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96BD8946-A593-1F36-32EA-2D963D7985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0519F4-F180-7A36-694F-7FDB6EC991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5F949FCD-CA52-864B-3A54-D72FAF3CFE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C65331-22CD-55C5-7650-2747B266D0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E8771204-6841-6F16-593F-05A65FB87974}"/>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8" name="Footer Placeholder 7">
            <a:extLst>
              <a:ext uri="{FF2B5EF4-FFF2-40B4-BE49-F238E27FC236}">
                <a16:creationId xmlns:a16="http://schemas.microsoft.com/office/drawing/2014/main" id="{E59305FA-D58C-8470-20BF-75EC2A7AF30C}"/>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9A539E0-935B-944C-6B66-6BAA2D28C396}"/>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367860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941AB-654D-A93F-9A21-4AE58C04FBA2}"/>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6FBECC10-1144-185A-4663-68EC3946BEAD}"/>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4" name="Footer Placeholder 3">
            <a:extLst>
              <a:ext uri="{FF2B5EF4-FFF2-40B4-BE49-F238E27FC236}">
                <a16:creationId xmlns:a16="http://schemas.microsoft.com/office/drawing/2014/main" id="{4F12049D-25E1-4CD8-E268-A20DED863086}"/>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E6FEDF25-249D-7872-03FC-49AD43BD22EE}"/>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1324516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549B7C-25A2-7145-D069-FF1764CE47D5}"/>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3" name="Footer Placeholder 2">
            <a:extLst>
              <a:ext uri="{FF2B5EF4-FFF2-40B4-BE49-F238E27FC236}">
                <a16:creationId xmlns:a16="http://schemas.microsoft.com/office/drawing/2014/main" id="{1EDBF220-9B17-3797-41B6-4EA761296BB9}"/>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60DE9B96-0E19-98DF-1EA6-29909C434C50}"/>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239147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35773-EB58-7954-3B4F-E5FB4E6BB5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8AE93057-6BCE-EAB9-CEF0-D321D44852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EA0B9312-FEDD-4CFB-4ADF-1EB8E33A7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BB0FFA-FE66-CE1A-15CF-8EB00F1E3BF3}"/>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6" name="Footer Placeholder 5">
            <a:extLst>
              <a:ext uri="{FF2B5EF4-FFF2-40B4-BE49-F238E27FC236}">
                <a16:creationId xmlns:a16="http://schemas.microsoft.com/office/drawing/2014/main" id="{CE280BDF-903E-AF07-1B0A-2C95B6DC4100}"/>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382E740-20D1-EE35-1799-06B0A8CBD7EC}"/>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1267198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A0002-64DC-182D-BD02-6871BC2C06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A657569-2B26-4C5D-9ED5-581D459FD6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2564B6E9-B321-F081-23AB-1DFDC32384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57C49F-185B-7B7C-8C66-3D568F8E16B5}"/>
              </a:ext>
            </a:extLst>
          </p:cNvPr>
          <p:cNvSpPr>
            <a:spLocks noGrp="1"/>
          </p:cNvSpPr>
          <p:nvPr>
            <p:ph type="dt" sz="half" idx="10"/>
          </p:nvPr>
        </p:nvSpPr>
        <p:spPr/>
        <p:txBody>
          <a:bodyPr/>
          <a:lstStyle/>
          <a:p>
            <a:fld id="{1AA5FA85-7782-7F47-B9BF-03BECA67C284}" type="datetimeFigureOut">
              <a:rPr lang="es-ES_tradnl" smtClean="0"/>
              <a:t>22/1/24</a:t>
            </a:fld>
            <a:endParaRPr lang="es-ES_tradnl"/>
          </a:p>
        </p:txBody>
      </p:sp>
      <p:sp>
        <p:nvSpPr>
          <p:cNvPr id="6" name="Footer Placeholder 5">
            <a:extLst>
              <a:ext uri="{FF2B5EF4-FFF2-40B4-BE49-F238E27FC236}">
                <a16:creationId xmlns:a16="http://schemas.microsoft.com/office/drawing/2014/main" id="{378D1E41-6C4A-9E78-42C9-907C39CB0C0F}"/>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CE31083D-0681-5BB2-5892-6A9827230E44}"/>
              </a:ext>
            </a:extLst>
          </p:cNvPr>
          <p:cNvSpPr>
            <a:spLocks noGrp="1"/>
          </p:cNvSpPr>
          <p:nvPr>
            <p:ph type="sldNum" sz="quarter" idx="12"/>
          </p:nvPr>
        </p:nvSpPr>
        <p:spPr/>
        <p:txBody>
          <a:body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2035308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22E779-E5A5-F702-AC63-A72540D254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F509A246-8767-80B7-1470-E6364D2D51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555553FD-B63E-DB76-D192-2C3A49DEE6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AA5FA85-7782-7F47-B9BF-03BECA67C284}" type="datetimeFigureOut">
              <a:rPr lang="es-ES_tradnl" smtClean="0"/>
              <a:t>22/1/24</a:t>
            </a:fld>
            <a:endParaRPr lang="es-ES_tradnl"/>
          </a:p>
        </p:txBody>
      </p:sp>
      <p:sp>
        <p:nvSpPr>
          <p:cNvPr id="5" name="Footer Placeholder 4">
            <a:extLst>
              <a:ext uri="{FF2B5EF4-FFF2-40B4-BE49-F238E27FC236}">
                <a16:creationId xmlns:a16="http://schemas.microsoft.com/office/drawing/2014/main" id="{EA06B9CE-25E3-9F8B-089A-7503A1C0DD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2E7AD710-A5E9-F30C-0C89-EC4C25AC83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2EA86A9-9006-E84D-A789-71963F89842C}" type="slidenum">
              <a:rPr lang="es-ES_tradnl" smtClean="0"/>
              <a:t>‹#›</a:t>
            </a:fld>
            <a:endParaRPr lang="es-ES_tradnl"/>
          </a:p>
        </p:txBody>
      </p:sp>
    </p:spTree>
    <p:extLst>
      <p:ext uri="{BB962C8B-B14F-4D97-AF65-F5344CB8AC3E}">
        <p14:creationId xmlns:p14="http://schemas.microsoft.com/office/powerpoint/2010/main" val="1018684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5" y="2039314"/>
            <a:ext cx="6469439"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i="0" dirty="0">
                <a:solidFill>
                  <a:srgbClr val="000000"/>
                </a:solidFill>
                <a:latin typeface="Futura Bold"/>
              </a:rPr>
              <a:t>Habacuc 2.1-5</a:t>
            </a:r>
          </a:p>
          <a:p>
            <a:endParaRPr lang="es-PR" i="0" dirty="0">
              <a:solidFill>
                <a:srgbClr val="000000"/>
              </a:solidFill>
              <a:latin typeface="Futura Bold"/>
            </a:endParaRPr>
          </a:p>
          <a:p>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407593" cy="16312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defTabSz="584200">
              <a:defRPr sz="2000">
                <a:solidFill>
                  <a:srgbClr val="3B3838"/>
                </a:solidFill>
                <a:latin typeface="Cambria"/>
                <a:ea typeface="Cambria"/>
                <a:cs typeface="Cambria"/>
                <a:sym typeface="Cambria"/>
              </a:defRPr>
            </a:lvl1pPr>
          </a:lstStyle>
          <a:p>
            <a:r>
              <a:rPr lang="en-US" dirty="0">
                <a:solidFill>
                  <a:schemeClr val="tx1"/>
                </a:solidFill>
                <a:effectLst/>
                <a:latin typeface="Cambria" panose="02040503050406030204" pitchFamily="18" charset="0"/>
              </a:rPr>
              <a:t>«</a:t>
            </a:r>
            <a:r>
              <a:rPr lang="en-US" dirty="0" err="1">
                <a:solidFill>
                  <a:schemeClr val="tx1"/>
                </a:solidFill>
                <a:effectLst/>
                <a:latin typeface="Cambria" panose="02040503050406030204" pitchFamily="18" charset="0"/>
              </a:rPr>
              <a:t>Aunque</a:t>
            </a:r>
            <a:r>
              <a:rPr lang="en-US" dirty="0">
                <a:solidFill>
                  <a:schemeClr val="tx1"/>
                </a:solidFill>
                <a:effectLst/>
                <a:latin typeface="Cambria" panose="02040503050406030204" pitchFamily="18" charset="0"/>
              </a:rPr>
              <a:t> la </a:t>
            </a:r>
            <a:r>
              <a:rPr lang="en-US" dirty="0" err="1">
                <a:solidFill>
                  <a:schemeClr val="tx1"/>
                </a:solidFill>
                <a:effectLst/>
                <a:latin typeface="Cambria" panose="02040503050406030204" pitchFamily="18" charset="0"/>
              </a:rPr>
              <a:t>visión</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tarda</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en</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cumplirse</a:t>
            </a:r>
            <a:r>
              <a:rPr lang="en-US" dirty="0">
                <a:solidFill>
                  <a:schemeClr val="tx1"/>
                </a:solidFill>
                <a:effectLst/>
                <a:latin typeface="Cambria" panose="02040503050406030204" pitchFamily="18" charset="0"/>
              </a:rPr>
              <a:t>, se </a:t>
            </a:r>
            <a:r>
              <a:rPr lang="en-US" dirty="0" err="1">
                <a:solidFill>
                  <a:schemeClr val="tx1"/>
                </a:solidFill>
                <a:effectLst/>
                <a:latin typeface="Cambria" panose="02040503050406030204" pitchFamily="18" charset="0"/>
              </a:rPr>
              <a:t>cumplirá</a:t>
            </a:r>
            <a:r>
              <a:rPr lang="en-US" dirty="0">
                <a:solidFill>
                  <a:schemeClr val="tx1"/>
                </a:solidFill>
                <a:effectLst/>
                <a:latin typeface="Cambria" panose="02040503050406030204" pitchFamily="18" charset="0"/>
              </a:rPr>
              <a:t> a </a:t>
            </a:r>
            <a:r>
              <a:rPr lang="en-US" dirty="0" err="1">
                <a:solidFill>
                  <a:schemeClr val="tx1"/>
                </a:solidFill>
                <a:effectLst/>
                <a:latin typeface="Cambria" panose="02040503050406030204" pitchFamily="18" charset="0"/>
              </a:rPr>
              <a:t>su</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tiempo</a:t>
            </a:r>
            <a:r>
              <a:rPr lang="en-US" dirty="0">
                <a:solidFill>
                  <a:schemeClr val="tx1"/>
                </a:solidFill>
                <a:effectLst/>
                <a:latin typeface="Cambria" panose="02040503050406030204" pitchFamily="18" charset="0"/>
              </a:rPr>
              <a:t>, no </a:t>
            </a:r>
            <a:r>
              <a:rPr lang="en-US" dirty="0" err="1">
                <a:solidFill>
                  <a:schemeClr val="tx1"/>
                </a:solidFill>
                <a:effectLst/>
                <a:latin typeface="Cambria" panose="02040503050406030204" pitchFamily="18" charset="0"/>
              </a:rPr>
              <a:t>fallará</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Aunque</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tarde</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espérala</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porque</a:t>
            </a:r>
            <a:r>
              <a:rPr lang="en-US" dirty="0">
                <a:solidFill>
                  <a:schemeClr val="tx1"/>
                </a:solidFill>
                <a:effectLst/>
                <a:latin typeface="Cambria" panose="02040503050406030204" pitchFamily="18" charset="0"/>
              </a:rPr>
              <a:t> sin </a:t>
            </a:r>
            <a:r>
              <a:rPr lang="en-US" dirty="0" err="1">
                <a:solidFill>
                  <a:schemeClr val="tx1"/>
                </a:solidFill>
                <a:effectLst/>
                <a:latin typeface="Cambria" panose="02040503050406030204" pitchFamily="18" charset="0"/>
              </a:rPr>
              <a:t>duda</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vendrá</a:t>
            </a:r>
            <a:r>
              <a:rPr lang="en-US" dirty="0">
                <a:solidFill>
                  <a:schemeClr val="tx1"/>
                </a:solidFill>
                <a:effectLst/>
                <a:latin typeface="Cambria" panose="02040503050406030204" pitchFamily="18" charset="0"/>
              </a:rPr>
              <a:t>, no </a:t>
            </a:r>
            <a:r>
              <a:rPr lang="en-US" dirty="0" err="1">
                <a:solidFill>
                  <a:schemeClr val="tx1"/>
                </a:solidFill>
                <a:effectLst/>
                <a:latin typeface="Cambria" panose="02040503050406030204" pitchFamily="18" charset="0"/>
              </a:rPr>
              <a:t>tardará</a:t>
            </a:r>
            <a:r>
              <a:rPr lang="en-US" dirty="0">
                <a:solidFill>
                  <a:schemeClr val="tx1"/>
                </a:solidFill>
                <a:effectLst/>
                <a:latin typeface="Cambria" panose="02040503050406030204" pitchFamily="18" charset="0"/>
              </a:rPr>
              <a:t>».</a:t>
            </a:r>
          </a:p>
          <a:p>
            <a:endParaRPr lang="en-US" dirty="0">
              <a:solidFill>
                <a:schemeClr val="tx1"/>
              </a:solidFill>
              <a:effectLst/>
              <a:latin typeface="Cambria" panose="02040503050406030204" pitchFamily="18" charset="0"/>
            </a:endParaRPr>
          </a:p>
          <a:p>
            <a:r>
              <a:rPr lang="es-PR" dirty="0">
                <a:latin typeface="Cambria" panose="02040503050406030204" pitchFamily="18" charset="0"/>
                <a:ea typeface="Cambria" panose="02040503050406030204" pitchFamily="18" charset="0"/>
              </a:rPr>
              <a:t>Habacuc 2.3</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153412"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26</a:t>
            </a:r>
          </a:p>
          <a:p>
            <a:pPr algn="l" defTabSz="886967">
              <a:defRPr sz="4800">
                <a:solidFill>
                  <a:srgbClr val="4DA1AF"/>
                </a:solidFill>
                <a:latin typeface="Futura PT Heavy"/>
                <a:ea typeface="Futura PT Heavy"/>
                <a:cs typeface="Futura PT Heavy"/>
                <a:sym typeface="Futura PT Heavy"/>
              </a:defRPr>
            </a:pPr>
            <a:r>
              <a:rPr lang="es-PR" sz="4000" dirty="0">
                <a:solidFill>
                  <a:srgbClr val="C8334A"/>
                </a:solidFill>
                <a:latin typeface="Futura Bold"/>
                <a:ea typeface="Futura Bold"/>
                <a:cs typeface="Futura Bold"/>
                <a:sym typeface="Futura Bold"/>
              </a:rPr>
              <a:t>Fe en el propósito de Dios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n-US" sz="2300" dirty="0" err="1">
                <a:effectLst/>
                <a:latin typeface="Cambria" panose="02040503050406030204" pitchFamily="18" charset="0"/>
              </a:rPr>
              <a:t>Analizar</a:t>
            </a:r>
            <a:r>
              <a:rPr lang="en-US" sz="2300" dirty="0">
                <a:effectLst/>
                <a:latin typeface="Cambria" panose="02040503050406030204" pitchFamily="18" charset="0"/>
              </a:rPr>
              <a:t> las </a:t>
            </a:r>
            <a:r>
              <a:rPr lang="en-US" sz="2300" dirty="0" err="1">
                <a:effectLst/>
                <a:latin typeface="Cambria" panose="02040503050406030204" pitchFamily="18" charset="0"/>
              </a:rPr>
              <a:t>circunstancias</a:t>
            </a:r>
            <a:r>
              <a:rPr lang="en-US" sz="2300" dirty="0">
                <a:effectLst/>
                <a:latin typeface="Cambria" panose="02040503050406030204" pitchFamily="18" charset="0"/>
              </a:rPr>
              <a:t> </a:t>
            </a:r>
            <a:r>
              <a:rPr lang="en-US" sz="2300" dirty="0" err="1">
                <a:effectLst/>
                <a:latin typeface="Cambria" panose="02040503050406030204" pitchFamily="18" charset="0"/>
              </a:rPr>
              <a:t>históricas</a:t>
            </a:r>
            <a:r>
              <a:rPr lang="en-US" sz="2300" dirty="0">
                <a:effectLst/>
                <a:latin typeface="Cambria" panose="02040503050406030204" pitchFamily="18" charset="0"/>
              </a:rPr>
              <a:t> que </a:t>
            </a:r>
            <a:r>
              <a:rPr lang="en-US" sz="2300" dirty="0" err="1">
                <a:effectLst/>
                <a:latin typeface="Cambria" panose="02040503050406030204" pitchFamily="18" charset="0"/>
              </a:rPr>
              <a:t>resultaron</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la </a:t>
            </a:r>
            <a:r>
              <a:rPr lang="en-US" sz="2300" dirty="0" err="1">
                <a:effectLst/>
                <a:latin typeface="Cambria" panose="02040503050406030204" pitchFamily="18" charset="0"/>
              </a:rPr>
              <a:t>pregunta</a:t>
            </a:r>
            <a:r>
              <a:rPr lang="en-US" sz="2300" dirty="0">
                <a:effectLst/>
                <a:latin typeface="Cambria" panose="02040503050406030204" pitchFamily="18" charset="0"/>
              </a:rPr>
              <a:t> del </a:t>
            </a:r>
            <a:r>
              <a:rPr lang="en-US" sz="2300" dirty="0" err="1">
                <a:effectLst/>
                <a:latin typeface="Cambria" panose="02040503050406030204" pitchFamily="18" charset="0"/>
              </a:rPr>
              <a:t>profeta</a:t>
            </a:r>
            <a:r>
              <a:rPr lang="en-US" sz="2300" dirty="0">
                <a:effectLst/>
                <a:latin typeface="Cambria" panose="02040503050406030204" pitchFamily="18" charset="0"/>
              </a:rPr>
              <a:t> y la </a:t>
            </a:r>
            <a:r>
              <a:rPr lang="en-US" sz="2300" dirty="0" err="1">
                <a:effectLst/>
                <a:latin typeface="Cambria" panose="02040503050406030204" pitchFamily="18" charset="0"/>
              </a:rPr>
              <a:t>respuesta</a:t>
            </a:r>
            <a:r>
              <a:rPr lang="en-US" sz="2300" dirty="0">
                <a:effectLst/>
                <a:latin typeface="Cambria" panose="02040503050406030204" pitchFamily="18" charset="0"/>
              </a:rPr>
              <a:t> del </a:t>
            </a:r>
            <a:r>
              <a:rPr lang="en-US" sz="2300" dirty="0" err="1">
                <a:effectLst/>
                <a:latin typeface="Cambria" panose="02040503050406030204" pitchFamily="18" charset="0"/>
              </a:rPr>
              <a:t>Señor</a:t>
            </a:r>
            <a:r>
              <a:rPr lang="en-US" sz="2300" dirty="0">
                <a:effectLst/>
                <a:latin typeface="Cambria" panose="02040503050406030204" pitchFamily="18" charset="0"/>
              </a:rPr>
              <a:t>. </a:t>
            </a:r>
          </a:p>
          <a:p>
            <a:r>
              <a:rPr lang="en-US" sz="2300" dirty="0" err="1">
                <a:effectLst/>
                <a:latin typeface="Cambria" panose="02040503050406030204" pitchFamily="18" charset="0"/>
              </a:rPr>
              <a:t>Enumerar</a:t>
            </a:r>
            <a:r>
              <a:rPr lang="en-US" sz="2300" dirty="0">
                <a:effectLst/>
                <a:latin typeface="Cambria" panose="02040503050406030204" pitchFamily="18" charset="0"/>
              </a:rPr>
              <a:t>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beneficios</a:t>
            </a:r>
            <a:r>
              <a:rPr lang="en-US" sz="2300" dirty="0">
                <a:effectLst/>
                <a:latin typeface="Cambria" panose="02040503050406030204" pitchFamily="18" charset="0"/>
              </a:rPr>
              <a:t> de </a:t>
            </a:r>
            <a:r>
              <a:rPr lang="en-US" sz="2300" dirty="0" err="1">
                <a:effectLst/>
                <a:latin typeface="Cambria" panose="02040503050406030204" pitchFamily="18" charset="0"/>
              </a:rPr>
              <a:t>esperar</a:t>
            </a:r>
            <a:r>
              <a:rPr lang="en-US" sz="2300" dirty="0">
                <a:effectLst/>
                <a:latin typeface="Cambria" panose="02040503050406030204" pitchFamily="18" charset="0"/>
              </a:rPr>
              <a:t>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tiempo</a:t>
            </a:r>
            <a:r>
              <a:rPr lang="en-US" sz="2300" dirty="0">
                <a:effectLst/>
                <a:latin typeface="Cambria" panose="02040503050406030204" pitchFamily="18" charset="0"/>
              </a:rPr>
              <a:t> de Dios. </a:t>
            </a:r>
          </a:p>
          <a:p>
            <a:r>
              <a:rPr lang="en-US" sz="2300" dirty="0" err="1">
                <a:effectLst/>
                <a:latin typeface="Cambria" panose="02040503050406030204" pitchFamily="18" charset="0"/>
              </a:rPr>
              <a:t>Identificar</a:t>
            </a:r>
            <a:r>
              <a:rPr lang="en-US" sz="2300" dirty="0">
                <a:effectLst/>
                <a:latin typeface="Cambria" panose="02040503050406030204" pitchFamily="18" charset="0"/>
              </a:rPr>
              <a:t> las barreras a </a:t>
            </a:r>
            <a:r>
              <a:rPr lang="en-US" sz="2300" dirty="0" err="1">
                <a:effectLst/>
                <a:latin typeface="Cambria" panose="02040503050406030204" pitchFamily="18" charset="0"/>
              </a:rPr>
              <a:t>nuestra</a:t>
            </a:r>
            <a:r>
              <a:rPr lang="en-US" sz="2300" dirty="0">
                <a:effectLst/>
                <a:latin typeface="Cambria" panose="02040503050406030204" pitchFamily="18" charset="0"/>
              </a:rPr>
              <a:t> </a:t>
            </a:r>
            <a:r>
              <a:rPr lang="en-US" sz="2300" dirty="0" err="1">
                <a:effectLst/>
                <a:latin typeface="Cambria" panose="02040503050406030204" pitchFamily="18" charset="0"/>
              </a:rPr>
              <a:t>paciencia</a:t>
            </a:r>
            <a:r>
              <a:rPr lang="en-US" sz="2300" dirty="0">
                <a:effectLst/>
                <a:latin typeface="Cambria" panose="02040503050406030204" pitchFamily="18" charset="0"/>
              </a:rPr>
              <a:t> </a:t>
            </a:r>
            <a:r>
              <a:rPr lang="en-US" sz="2300" dirty="0" err="1">
                <a:effectLst/>
                <a:latin typeface="Cambria" panose="02040503050406030204" pitchFamily="18" charset="0"/>
              </a:rPr>
              <a:t>cuando</a:t>
            </a:r>
            <a:r>
              <a:rPr lang="en-US" sz="2300" dirty="0">
                <a:effectLst/>
                <a:latin typeface="Cambria" panose="02040503050406030204" pitchFamily="18" charset="0"/>
              </a:rPr>
              <a:t> la </a:t>
            </a:r>
            <a:r>
              <a:rPr lang="en-US" sz="2300" dirty="0" err="1">
                <a:effectLst/>
                <a:latin typeface="Cambria" panose="02040503050406030204" pitchFamily="18" charset="0"/>
              </a:rPr>
              <a:t>respuesta</a:t>
            </a:r>
            <a:r>
              <a:rPr lang="en-US" sz="2300" dirty="0">
                <a:effectLst/>
                <a:latin typeface="Cambria" panose="02040503050406030204" pitchFamily="18" charset="0"/>
              </a:rPr>
              <a:t> de Dios a la </a:t>
            </a:r>
            <a:r>
              <a:rPr lang="en-US" sz="2300" dirty="0" err="1">
                <a:effectLst/>
                <a:latin typeface="Cambria" panose="02040503050406030204" pitchFamily="18" charset="0"/>
              </a:rPr>
              <a:t>oración</a:t>
            </a:r>
            <a:r>
              <a:rPr lang="en-US" sz="2300" dirty="0">
                <a:effectLst/>
                <a:latin typeface="Cambria" panose="02040503050406030204" pitchFamily="18" charset="0"/>
              </a:rPr>
              <a:t> no es </a:t>
            </a:r>
            <a:r>
              <a:rPr lang="en-US" sz="2300" dirty="0" err="1">
                <a:effectLst/>
                <a:latin typeface="Cambria" panose="02040503050406030204" pitchFamily="18" charset="0"/>
              </a:rPr>
              <a:t>inmediata</a:t>
            </a:r>
            <a:r>
              <a:rPr lang="en-US" sz="2300" dirty="0">
                <a:effectLst/>
                <a:latin typeface="Cambria" panose="02040503050406030204" pitchFamily="18" charset="0"/>
              </a:rPr>
              <a:t>.</a:t>
            </a:r>
          </a:p>
          <a:p>
            <a:endParaRPr lang="en-US" sz="2300" dirty="0">
              <a:effectLst/>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rPr dirty="0"/>
              <a:t>VOCABULARIO</a:t>
            </a:r>
          </a:p>
        </p:txBody>
      </p:sp>
      <p:sp>
        <p:nvSpPr>
          <p:cNvPr id="108" name="Content Placeholder 2"/>
          <p:cNvSpPr txBox="1">
            <a:spLocks noGrp="1"/>
          </p:cNvSpPr>
          <p:nvPr>
            <p:ph type="body" idx="1"/>
          </p:nvPr>
        </p:nvSpPr>
        <p:spPr>
          <a:xfrm>
            <a:off x="1439722" y="2392413"/>
            <a:ext cx="9472118" cy="3938509"/>
          </a:xfrm>
          <a:prstGeom prst="rect">
            <a:avLst/>
          </a:prstGeom>
        </p:spPr>
        <p:txBody>
          <a:bodyPr>
            <a:noAutofit/>
          </a:bodyPr>
          <a:lstStyle/>
          <a:p>
            <a:pPr algn="just"/>
            <a:r>
              <a:rPr lang="en-US" sz="2300" b="1" dirty="0" err="1">
                <a:effectLst/>
                <a:latin typeface="Cambria" panose="02040503050406030204" pitchFamily="18" charset="0"/>
              </a:rPr>
              <a:t>Tablas</a:t>
            </a:r>
            <a:r>
              <a:rPr lang="en-US" sz="2300" b="1" dirty="0">
                <a:effectLst/>
                <a:latin typeface="Cambria" panose="02040503050406030204" pitchFamily="18" charset="0"/>
              </a:rPr>
              <a:t>: </a:t>
            </a:r>
            <a:r>
              <a:rPr lang="en-US" sz="2300" dirty="0">
                <a:effectLst/>
                <a:latin typeface="Cambria" panose="02040503050406030204" pitchFamily="18" charset="0"/>
              </a:rPr>
              <a:t>Se </a:t>
            </a:r>
            <a:r>
              <a:rPr lang="en-US" sz="2300" dirty="0" err="1">
                <a:effectLst/>
                <a:latin typeface="Cambria" panose="02040503050406030204" pitchFamily="18" charset="0"/>
              </a:rPr>
              <a:t>trata</a:t>
            </a:r>
            <a:r>
              <a:rPr lang="en-US" sz="2300" dirty="0">
                <a:effectLst/>
                <a:latin typeface="Cambria" panose="02040503050406030204" pitchFamily="18" charset="0"/>
              </a:rPr>
              <a:t> de </a:t>
            </a:r>
            <a:r>
              <a:rPr lang="en-US" sz="2300" dirty="0" err="1">
                <a:effectLst/>
                <a:latin typeface="Cambria" panose="02040503050406030204" pitchFamily="18" charset="0"/>
              </a:rPr>
              <a:t>tablas</a:t>
            </a:r>
            <a:r>
              <a:rPr lang="en-US" sz="2300" dirty="0">
                <a:effectLst/>
                <a:latin typeface="Cambria" panose="02040503050406030204" pitchFamily="18" charset="0"/>
              </a:rPr>
              <a:t>, </a:t>
            </a:r>
            <a:r>
              <a:rPr lang="en-US" sz="2300" dirty="0" err="1">
                <a:effectLst/>
                <a:latin typeface="Cambria" panose="02040503050406030204" pitchFamily="18" charset="0"/>
              </a:rPr>
              <a:t>mayormente</a:t>
            </a:r>
            <a:r>
              <a:rPr lang="en-US" sz="2300" dirty="0">
                <a:effectLst/>
                <a:latin typeface="Cambria" panose="02040503050406030204" pitchFamily="18" charset="0"/>
              </a:rPr>
              <a:t> de </a:t>
            </a:r>
            <a:r>
              <a:rPr lang="en-US" sz="2300" dirty="0" err="1">
                <a:effectLst/>
                <a:latin typeface="Cambria" panose="02040503050406030204" pitchFamily="18" charset="0"/>
              </a:rPr>
              <a:t>piedra</a:t>
            </a:r>
            <a:r>
              <a:rPr lang="en-US" sz="2300" dirty="0">
                <a:effectLst/>
                <a:latin typeface="Cambria" panose="02040503050406030204" pitchFamily="18" charset="0"/>
              </a:rPr>
              <a:t>, </a:t>
            </a:r>
            <a:r>
              <a:rPr lang="en-US" sz="2300" dirty="0" err="1">
                <a:effectLst/>
                <a:latin typeface="Cambria" panose="02040503050406030204" pitchFamily="18" charset="0"/>
              </a:rPr>
              <a:t>pero</a:t>
            </a:r>
            <a:r>
              <a:rPr lang="en-US" sz="2300" dirty="0">
                <a:effectLst/>
                <a:latin typeface="Cambria" panose="02040503050406030204" pitchFamily="18" charset="0"/>
              </a:rPr>
              <a:t> </a:t>
            </a:r>
            <a:r>
              <a:rPr lang="en-US" sz="2300" dirty="0" err="1">
                <a:effectLst/>
                <a:latin typeface="Cambria" panose="02040503050406030204" pitchFamily="18" charset="0"/>
              </a:rPr>
              <a:t>también</a:t>
            </a:r>
            <a:r>
              <a:rPr lang="en-US" sz="2300" dirty="0">
                <a:effectLst/>
                <a:latin typeface="Cambria" panose="02040503050406030204" pitchFamily="18" charset="0"/>
              </a:rPr>
              <a:t> de barro. Se </a:t>
            </a:r>
            <a:r>
              <a:rPr lang="en-US" sz="2300" dirty="0" err="1">
                <a:effectLst/>
                <a:latin typeface="Cambria" panose="02040503050406030204" pitchFamily="18" charset="0"/>
              </a:rPr>
              <a:t>requería</a:t>
            </a:r>
            <a:r>
              <a:rPr lang="en-US" sz="2300" dirty="0">
                <a:effectLst/>
                <a:latin typeface="Cambria" panose="02040503050406030204" pitchFamily="18" charset="0"/>
              </a:rPr>
              <a:t> que </a:t>
            </a:r>
            <a:r>
              <a:rPr lang="en-US" sz="2300" dirty="0" err="1">
                <a:effectLst/>
                <a:latin typeface="Cambria" panose="02040503050406030204" pitchFamily="18" charset="0"/>
              </a:rPr>
              <a:t>fueran</a:t>
            </a:r>
            <a:r>
              <a:rPr lang="en-US" sz="2300" dirty="0">
                <a:effectLst/>
                <a:latin typeface="Cambria" panose="02040503050406030204" pitchFamily="18" charset="0"/>
              </a:rPr>
              <a:t> </a:t>
            </a:r>
            <a:r>
              <a:rPr lang="en-US" sz="2300" dirty="0" err="1">
                <a:effectLst/>
                <a:latin typeface="Cambria" panose="02040503050406030204" pitchFamily="18" charset="0"/>
              </a:rPr>
              <a:t>planas</a:t>
            </a:r>
            <a:r>
              <a:rPr lang="en-US" sz="2300" dirty="0">
                <a:effectLst/>
                <a:latin typeface="Cambria" panose="02040503050406030204" pitchFamily="18" charset="0"/>
              </a:rPr>
              <a:t>, </a:t>
            </a:r>
            <a:r>
              <a:rPr lang="en-US" sz="2300" dirty="0" err="1">
                <a:effectLst/>
                <a:latin typeface="Cambria" panose="02040503050406030204" pitchFamily="18" charset="0"/>
              </a:rPr>
              <a:t>aptas</a:t>
            </a:r>
            <a:r>
              <a:rPr lang="en-US" sz="2300" dirty="0">
                <a:effectLst/>
                <a:latin typeface="Cambria" panose="02040503050406030204" pitchFamily="18" charset="0"/>
              </a:rPr>
              <a:t> para </a:t>
            </a:r>
            <a:r>
              <a:rPr lang="en-US" sz="2300" dirty="0" err="1">
                <a:effectLst/>
                <a:latin typeface="Cambria" panose="02040503050406030204" pitchFamily="18" charset="0"/>
              </a:rPr>
              <a:t>escribir</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ellas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muchos</a:t>
            </a:r>
            <a:r>
              <a:rPr lang="en-US" sz="2300" dirty="0">
                <a:effectLst/>
                <a:latin typeface="Cambria" panose="02040503050406030204" pitchFamily="18" charset="0"/>
              </a:rPr>
              <a:t> </a:t>
            </a:r>
            <a:r>
              <a:rPr lang="en-US" sz="2300" dirty="0" err="1">
                <a:effectLst/>
                <a:latin typeface="Cambria" panose="02040503050406030204" pitchFamily="18" charset="0"/>
              </a:rPr>
              <a:t>casos</a:t>
            </a:r>
            <a:r>
              <a:rPr lang="en-US" sz="2300" dirty="0">
                <a:effectLst/>
                <a:latin typeface="Cambria" panose="02040503050406030204" pitchFamily="18" charset="0"/>
              </a:rPr>
              <a:t>, </a:t>
            </a:r>
            <a:r>
              <a:rPr lang="en-US" sz="2300" dirty="0" err="1">
                <a:effectLst/>
                <a:latin typeface="Cambria" panose="02040503050406030204" pitchFamily="18" charset="0"/>
              </a:rPr>
              <a:t>estas</a:t>
            </a:r>
            <a:r>
              <a:rPr lang="en-US" sz="2300" dirty="0">
                <a:effectLst/>
                <a:latin typeface="Cambria" panose="02040503050406030204" pitchFamily="18" charset="0"/>
              </a:rPr>
              <a:t> </a:t>
            </a:r>
            <a:r>
              <a:rPr lang="en-US" sz="2300" dirty="0" err="1">
                <a:effectLst/>
                <a:latin typeface="Cambria" panose="02040503050406030204" pitchFamily="18" charset="0"/>
              </a:rPr>
              <a:t>tablas</a:t>
            </a:r>
            <a:r>
              <a:rPr lang="en-US" sz="2300" dirty="0">
                <a:effectLst/>
                <a:latin typeface="Cambria" panose="02040503050406030204" pitchFamily="18" charset="0"/>
              </a:rPr>
              <a:t> </a:t>
            </a:r>
            <a:r>
              <a:rPr lang="en-US" sz="2300" dirty="0" err="1">
                <a:effectLst/>
                <a:latin typeface="Cambria" panose="02040503050406030204" pitchFamily="18" charset="0"/>
              </a:rPr>
              <a:t>eran</a:t>
            </a:r>
            <a:r>
              <a:rPr lang="en-US" sz="2300" dirty="0">
                <a:effectLst/>
                <a:latin typeface="Cambria" panose="02040503050406030204" pitchFamily="18" charset="0"/>
              </a:rPr>
              <a:t> lo </a:t>
            </a:r>
            <a:r>
              <a:rPr lang="en-US" sz="2300" dirty="0" err="1">
                <a:effectLst/>
                <a:latin typeface="Cambria" panose="02040503050406030204" pitchFamily="18" charset="0"/>
              </a:rPr>
              <a:t>suficientemente</a:t>
            </a:r>
            <a:r>
              <a:rPr lang="en-US" sz="2300" dirty="0">
                <a:effectLst/>
                <a:latin typeface="Cambria" panose="02040503050406030204" pitchFamily="18" charset="0"/>
              </a:rPr>
              <a:t> </a:t>
            </a:r>
            <a:r>
              <a:rPr lang="en-US" sz="2300" dirty="0" err="1">
                <a:effectLst/>
                <a:latin typeface="Cambria" panose="02040503050406030204" pitchFamily="18" charset="0"/>
              </a:rPr>
              <a:t>grandes</a:t>
            </a:r>
            <a:r>
              <a:rPr lang="en-US" sz="2300" dirty="0">
                <a:effectLst/>
                <a:latin typeface="Cambria" panose="02040503050406030204" pitchFamily="18" charset="0"/>
              </a:rPr>
              <a:t> para que </a:t>
            </a:r>
            <a:r>
              <a:rPr lang="en-US" sz="2300" dirty="0" err="1">
                <a:effectLst/>
                <a:latin typeface="Cambria" panose="02040503050406030204" pitchFamily="18" charset="0"/>
              </a:rPr>
              <a:t>fueran</a:t>
            </a:r>
            <a:r>
              <a:rPr lang="en-US" sz="2300" dirty="0">
                <a:effectLst/>
                <a:latin typeface="Cambria" panose="02040503050406030204" pitchFamily="18" charset="0"/>
              </a:rPr>
              <a:t> </a:t>
            </a:r>
            <a:r>
              <a:rPr lang="en-US" sz="2300" dirty="0" err="1">
                <a:effectLst/>
                <a:latin typeface="Cambria" panose="02040503050406030204" pitchFamily="18" charset="0"/>
              </a:rPr>
              <a:t>puestas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público</a:t>
            </a:r>
            <a:r>
              <a:rPr lang="en-US" sz="2300" dirty="0">
                <a:effectLst/>
                <a:latin typeface="Cambria" panose="02040503050406030204" pitchFamily="18" charset="0"/>
              </a:rPr>
              <a:t> y </a:t>
            </a:r>
            <a:r>
              <a:rPr lang="en-US" sz="2300" dirty="0" err="1">
                <a:effectLst/>
                <a:latin typeface="Cambria" panose="02040503050406030204" pitchFamily="18" charset="0"/>
              </a:rPr>
              <a:t>pudieran</a:t>
            </a:r>
            <a:r>
              <a:rPr lang="en-US" sz="2300" dirty="0">
                <a:effectLst/>
                <a:latin typeface="Cambria" panose="02040503050406030204" pitchFamily="18" charset="0"/>
              </a:rPr>
              <a:t> ser vistas </a:t>
            </a:r>
            <a:r>
              <a:rPr lang="en-US" sz="2300" dirty="0" err="1">
                <a:effectLst/>
                <a:latin typeface="Cambria" panose="02040503050406030204" pitchFamily="18" charset="0"/>
              </a:rPr>
              <a:t>por</a:t>
            </a:r>
            <a:r>
              <a:rPr lang="en-US" sz="2300" dirty="0">
                <a:effectLst/>
                <a:latin typeface="Cambria" panose="02040503050406030204" pitchFamily="18" charset="0"/>
              </a:rPr>
              <a:t>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transeúntes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otros</a:t>
            </a:r>
            <a:r>
              <a:rPr lang="en-US" sz="2300" dirty="0">
                <a:effectLst/>
                <a:latin typeface="Cambria" panose="02040503050406030204" pitchFamily="18" charset="0"/>
              </a:rPr>
              <a:t> </a:t>
            </a:r>
            <a:r>
              <a:rPr lang="en-US" sz="2300" dirty="0" err="1">
                <a:effectLst/>
                <a:latin typeface="Cambria" panose="02040503050406030204" pitchFamily="18" charset="0"/>
              </a:rPr>
              <a:t>casos</a:t>
            </a:r>
            <a:r>
              <a:rPr lang="en-US" sz="2300" dirty="0">
                <a:effectLst/>
                <a:latin typeface="Cambria" panose="02040503050406030204" pitchFamily="18" charset="0"/>
              </a:rPr>
              <a:t>, las </a:t>
            </a:r>
            <a:r>
              <a:rPr lang="en-US" sz="2300" dirty="0" err="1">
                <a:effectLst/>
                <a:latin typeface="Cambria" panose="02040503050406030204" pitchFamily="18" charset="0"/>
              </a:rPr>
              <a:t>tablas</a:t>
            </a:r>
            <a:r>
              <a:rPr lang="en-US" sz="2300" dirty="0">
                <a:effectLst/>
                <a:latin typeface="Cambria" panose="02040503050406030204" pitchFamily="18" charset="0"/>
              </a:rPr>
              <a:t> </a:t>
            </a:r>
            <a:r>
              <a:rPr lang="en-US" sz="2300" dirty="0" err="1">
                <a:effectLst/>
                <a:latin typeface="Cambria" panose="02040503050406030204" pitchFamily="18" charset="0"/>
              </a:rPr>
              <a:t>eran</a:t>
            </a:r>
            <a:r>
              <a:rPr lang="en-US" sz="2300" dirty="0">
                <a:effectLst/>
                <a:latin typeface="Cambria" panose="02040503050406030204" pitchFamily="18" charset="0"/>
              </a:rPr>
              <a:t> </a:t>
            </a:r>
            <a:r>
              <a:rPr lang="en-US" sz="2300" dirty="0" err="1">
                <a:effectLst/>
                <a:latin typeface="Cambria" panose="02040503050406030204" pitchFamily="18" charset="0"/>
              </a:rPr>
              <a:t>más</a:t>
            </a:r>
            <a:r>
              <a:rPr lang="en-US" sz="2300" dirty="0">
                <a:effectLst/>
                <a:latin typeface="Cambria" panose="02040503050406030204" pitchFamily="18" charset="0"/>
              </a:rPr>
              <a:t> </a:t>
            </a:r>
            <a:r>
              <a:rPr lang="en-US" sz="2300" dirty="0" err="1">
                <a:effectLst/>
                <a:latin typeface="Cambria" panose="02040503050406030204" pitchFamily="18" charset="0"/>
              </a:rPr>
              <a:t>pequeñas</a:t>
            </a:r>
            <a:r>
              <a:rPr lang="en-US" sz="2300" dirty="0">
                <a:effectLst/>
                <a:latin typeface="Cambria" panose="02040503050406030204" pitchFamily="18" charset="0"/>
              </a:rPr>
              <a:t> y </a:t>
            </a:r>
            <a:r>
              <a:rPr lang="en-US" sz="2300" dirty="0" err="1">
                <a:effectLst/>
                <a:latin typeface="Cambria" panose="02040503050406030204" pitchFamily="18" charset="0"/>
              </a:rPr>
              <a:t>fáciles</a:t>
            </a:r>
            <a:r>
              <a:rPr lang="en-US" sz="2300" dirty="0">
                <a:effectLst/>
                <a:latin typeface="Cambria" panose="02040503050406030204" pitchFamily="18" charset="0"/>
              </a:rPr>
              <a:t> de </a:t>
            </a:r>
            <a:r>
              <a:rPr lang="en-US" sz="2300" dirty="0" err="1">
                <a:effectLst/>
                <a:latin typeface="Cambria" panose="02040503050406030204" pitchFamily="18" charset="0"/>
              </a:rPr>
              <a:t>transportar</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ciertas</a:t>
            </a:r>
            <a:r>
              <a:rPr lang="en-US" sz="2300" dirty="0">
                <a:effectLst/>
                <a:latin typeface="Cambria" panose="02040503050406030204" pitchFamily="18" charset="0"/>
              </a:rPr>
              <a:t> </a:t>
            </a:r>
            <a:r>
              <a:rPr lang="en-US" sz="2300" dirty="0" err="1">
                <a:effectLst/>
                <a:latin typeface="Cambria" panose="02040503050406030204" pitchFamily="18" charset="0"/>
              </a:rPr>
              <a:t>épocas</a:t>
            </a:r>
            <a:r>
              <a:rPr lang="en-US" sz="2300" dirty="0">
                <a:effectLst/>
                <a:latin typeface="Cambria" panose="02040503050406030204" pitchFamily="18" charset="0"/>
              </a:rPr>
              <a:t>, </a:t>
            </a:r>
            <a:r>
              <a:rPr lang="en-US" sz="2300" dirty="0" err="1">
                <a:effectLst/>
                <a:latin typeface="Cambria" panose="02040503050406030204" pitchFamily="18" charset="0"/>
              </a:rPr>
              <a:t>este</a:t>
            </a:r>
            <a:r>
              <a:rPr lang="en-US" sz="2300" dirty="0">
                <a:effectLst/>
                <a:latin typeface="Cambria" panose="02040503050406030204" pitchFamily="18" charset="0"/>
              </a:rPr>
              <a:t> </a:t>
            </a:r>
            <a:r>
              <a:rPr lang="en-US" sz="2300" dirty="0" err="1">
                <a:effectLst/>
                <a:latin typeface="Cambria" panose="02040503050406030204" pitchFamily="18" charset="0"/>
              </a:rPr>
              <a:t>soporte</a:t>
            </a:r>
            <a:r>
              <a:rPr lang="en-US" sz="2300" dirty="0">
                <a:effectLst/>
                <a:latin typeface="Cambria" panose="02040503050406030204" pitchFamily="18" charset="0"/>
              </a:rPr>
              <a:t> era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privilegiado</a:t>
            </a:r>
            <a:r>
              <a:rPr lang="en-US" sz="2300" dirty="0">
                <a:effectLst/>
                <a:latin typeface="Cambria" panose="02040503050406030204" pitchFamily="18" charset="0"/>
              </a:rPr>
              <a:t> para </a:t>
            </a:r>
            <a:r>
              <a:rPr lang="en-US" sz="2300" dirty="0" err="1">
                <a:effectLst/>
                <a:latin typeface="Cambria" panose="02040503050406030204" pitchFamily="18" charset="0"/>
              </a:rPr>
              <a:t>preservar</a:t>
            </a:r>
            <a:r>
              <a:rPr lang="en-US" sz="2300" dirty="0">
                <a:effectLst/>
                <a:latin typeface="Cambria" panose="02040503050406030204" pitchFamily="18" charset="0"/>
              </a:rPr>
              <a:t>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escritos</a:t>
            </a:r>
            <a:r>
              <a:rPr lang="en-US" sz="2300" dirty="0">
                <a:effectLst/>
                <a:latin typeface="Cambria" panose="02040503050406030204" pitchFamily="18" charset="0"/>
              </a:rPr>
              <a:t>.</a:t>
            </a:r>
          </a:p>
          <a:p>
            <a:endParaRPr lang="en-US" sz="2300" b="1" dirty="0">
              <a:effectLst/>
              <a:latin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Habacuc 2.1-2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33240" y="2326248"/>
            <a:ext cx="4300540" cy="40575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1  «</a:t>
            </a:r>
            <a:r>
              <a:rPr lang="en-US" sz="2100" dirty="0" err="1">
                <a:effectLst/>
                <a:latin typeface="Cambria" panose="02040503050406030204" pitchFamily="18" charset="0"/>
              </a:rPr>
              <a:t>En</a:t>
            </a:r>
            <a:r>
              <a:rPr lang="en-US" sz="2100" dirty="0">
                <a:effectLst/>
                <a:latin typeface="Cambria" panose="02040503050406030204" pitchFamily="18" charset="0"/>
              </a:rPr>
              <a:t> mi </a:t>
            </a:r>
            <a:r>
              <a:rPr lang="en-US" sz="2100" dirty="0" err="1">
                <a:effectLst/>
                <a:latin typeface="Cambria" panose="02040503050406030204" pitchFamily="18" charset="0"/>
              </a:rPr>
              <a:t>puesto</a:t>
            </a:r>
            <a:r>
              <a:rPr lang="en-US" sz="2100" dirty="0">
                <a:effectLst/>
                <a:latin typeface="Cambria" panose="02040503050406030204" pitchFamily="18" charset="0"/>
              </a:rPr>
              <a:t> de </a:t>
            </a:r>
            <a:r>
              <a:rPr lang="en-US" sz="2100" dirty="0" err="1">
                <a:effectLst/>
                <a:latin typeface="Cambria" panose="02040503050406030204" pitchFamily="18" charset="0"/>
              </a:rPr>
              <a:t>guardia</a:t>
            </a:r>
            <a:r>
              <a:rPr lang="en-US" sz="2100" dirty="0">
                <a:effectLst/>
                <a:latin typeface="Cambria" panose="02040503050406030204" pitchFamily="18" charset="0"/>
              </a:rPr>
              <a:t> </a:t>
            </a:r>
            <a:r>
              <a:rPr lang="en-US" sz="2100" dirty="0" err="1">
                <a:effectLst/>
                <a:latin typeface="Cambria" panose="02040503050406030204" pitchFamily="18" charset="0"/>
              </a:rPr>
              <a:t>estaré</a:t>
            </a:r>
            <a:r>
              <a:rPr lang="en-US" sz="2100" dirty="0">
                <a:effectLst/>
                <a:latin typeface="Cambria" panose="02040503050406030204" pitchFamily="18" charset="0"/>
              </a:rPr>
              <a:t>, </a:t>
            </a:r>
            <a:r>
              <a:rPr lang="en-US" sz="2100" dirty="0" err="1">
                <a:effectLst/>
                <a:latin typeface="Cambria" panose="02040503050406030204" pitchFamily="18" charset="0"/>
              </a:rPr>
              <a:t>sobre</a:t>
            </a:r>
            <a:r>
              <a:rPr lang="en-US" sz="2100" dirty="0">
                <a:effectLst/>
                <a:latin typeface="Cambria" panose="02040503050406030204" pitchFamily="18" charset="0"/>
              </a:rPr>
              <a:t> la </a:t>
            </a:r>
            <a:r>
              <a:rPr lang="en-US" sz="2100" dirty="0" err="1">
                <a:effectLst/>
                <a:latin typeface="Cambria" panose="02040503050406030204" pitchFamily="18" charset="0"/>
              </a:rPr>
              <a:t>fortaleza</a:t>
            </a:r>
            <a:r>
              <a:rPr lang="en-US" sz="2100" dirty="0">
                <a:effectLst/>
                <a:latin typeface="Cambria" panose="02040503050406030204" pitchFamily="18" charset="0"/>
              </a:rPr>
              <a:t> </a:t>
            </a:r>
            <a:r>
              <a:rPr lang="en-US" sz="2100" dirty="0" err="1">
                <a:effectLst/>
                <a:latin typeface="Cambria" panose="02040503050406030204" pitchFamily="18" charset="0"/>
              </a:rPr>
              <a:t>afirmaré</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pie. </a:t>
            </a:r>
            <a:r>
              <a:rPr lang="en-US" sz="2100" dirty="0" err="1">
                <a:effectLst/>
                <a:latin typeface="Cambria" panose="02040503050406030204" pitchFamily="18" charset="0"/>
              </a:rPr>
              <a:t>Velaré</a:t>
            </a:r>
            <a:r>
              <a:rPr lang="en-US" sz="2100" dirty="0">
                <a:effectLst/>
                <a:latin typeface="Cambria" panose="02040503050406030204" pitchFamily="18" charset="0"/>
              </a:rPr>
              <a:t> para </a:t>
            </a:r>
            <a:r>
              <a:rPr lang="en-US" sz="2100" dirty="0" err="1">
                <a:effectLst/>
                <a:latin typeface="Cambria" panose="02040503050406030204" pitchFamily="18" charset="0"/>
              </a:rPr>
              <a:t>ver</a:t>
            </a:r>
            <a:r>
              <a:rPr lang="en-US" sz="2100" dirty="0">
                <a:effectLst/>
                <a:latin typeface="Cambria" panose="02040503050406030204" pitchFamily="18" charset="0"/>
              </a:rPr>
              <a:t> lo que se me </a:t>
            </a:r>
            <a:r>
              <a:rPr lang="en-US" sz="2100" dirty="0" err="1">
                <a:effectLst/>
                <a:latin typeface="Cambria" panose="02040503050406030204" pitchFamily="18" charset="0"/>
              </a:rPr>
              <a:t>dirá</a:t>
            </a:r>
            <a:r>
              <a:rPr lang="en-US" sz="2100" dirty="0">
                <a:effectLst/>
                <a:latin typeface="Cambria" panose="02040503050406030204" pitchFamily="18" charset="0"/>
              </a:rPr>
              <a:t> y </a:t>
            </a:r>
            <a:r>
              <a:rPr lang="en-US" sz="2100" dirty="0" err="1">
                <a:effectLst/>
                <a:latin typeface="Cambria" panose="02040503050406030204" pitchFamily="18" charset="0"/>
              </a:rPr>
              <a:t>qué</a:t>
            </a:r>
            <a:r>
              <a:rPr lang="en-US" sz="2100" dirty="0">
                <a:effectLst/>
                <a:latin typeface="Cambria" panose="02040503050406030204" pitchFamily="18" charset="0"/>
              </a:rPr>
              <a:t> he de responder </a:t>
            </a:r>
            <a:r>
              <a:rPr lang="en-US" sz="2100" dirty="0" err="1">
                <a:effectLst/>
                <a:latin typeface="Cambria" panose="02040503050406030204" pitchFamily="18" charset="0"/>
              </a:rPr>
              <a:t>tocante</a:t>
            </a:r>
            <a:r>
              <a:rPr lang="en-US" sz="2100" dirty="0">
                <a:effectLst/>
                <a:latin typeface="Cambria" panose="02040503050406030204" pitchFamily="18" charset="0"/>
              </a:rPr>
              <a:t> a mi </a:t>
            </a:r>
            <a:r>
              <a:rPr lang="en-US" sz="2100" dirty="0" err="1">
                <a:effectLst/>
                <a:latin typeface="Cambria" panose="02040503050406030204" pitchFamily="18" charset="0"/>
              </a:rPr>
              <a:t>queja</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  »</a:t>
            </a:r>
            <a:r>
              <a:rPr lang="en-US" sz="2100" dirty="0" err="1">
                <a:effectLst/>
                <a:latin typeface="Cambria" panose="02040503050406030204" pitchFamily="18" charset="0"/>
              </a:rPr>
              <a:t>Jehová</a:t>
            </a:r>
            <a:r>
              <a:rPr lang="en-US" sz="2100" dirty="0">
                <a:effectLst/>
                <a:latin typeface="Cambria" panose="02040503050406030204" pitchFamily="18" charset="0"/>
              </a:rPr>
              <a:t> me </a:t>
            </a:r>
            <a:r>
              <a:rPr lang="en-US" sz="2100" dirty="0" err="1">
                <a:effectLst/>
                <a:latin typeface="Cambria" panose="02040503050406030204" pitchFamily="18" charset="0"/>
              </a:rPr>
              <a:t>respondió</a:t>
            </a:r>
            <a:r>
              <a:rPr lang="en-US" sz="2100" dirty="0">
                <a:effectLst/>
                <a:latin typeface="Cambria" panose="02040503050406030204" pitchFamily="18" charset="0"/>
              </a:rPr>
              <a:t> y </a:t>
            </a:r>
            <a:r>
              <a:rPr lang="en-US" sz="2100" dirty="0" err="1">
                <a:effectLst/>
                <a:latin typeface="Cambria" panose="02040503050406030204" pitchFamily="18" charset="0"/>
              </a:rPr>
              <a:t>dijo</a:t>
            </a:r>
            <a:r>
              <a:rPr lang="en-US" sz="2100" dirty="0">
                <a:effectLst/>
                <a:latin typeface="Cambria" panose="02040503050406030204" pitchFamily="18" charset="0"/>
              </a:rPr>
              <a:t>: “Escribe la </a:t>
            </a:r>
            <a:r>
              <a:rPr lang="en-US" sz="2100" dirty="0" err="1">
                <a:effectLst/>
                <a:latin typeface="Cambria" panose="02040503050406030204" pitchFamily="18" charset="0"/>
              </a:rPr>
              <a:t>visión</a:t>
            </a:r>
            <a:r>
              <a:rPr lang="en-US" sz="2100" dirty="0">
                <a:effectLst/>
                <a:latin typeface="Cambria" panose="02040503050406030204" pitchFamily="18" charset="0"/>
              </a:rPr>
              <a:t>, </a:t>
            </a:r>
            <a:r>
              <a:rPr lang="en-US" sz="2100" dirty="0" err="1">
                <a:effectLst/>
                <a:latin typeface="Cambria" panose="02040503050406030204" pitchFamily="18" charset="0"/>
              </a:rPr>
              <a:t>grábala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tablas</a:t>
            </a:r>
            <a:r>
              <a:rPr lang="en-US" sz="2100" dirty="0">
                <a:effectLst/>
                <a:latin typeface="Cambria" panose="02040503050406030204" pitchFamily="18" charset="0"/>
              </a:rPr>
              <a:t>, para que </a:t>
            </a:r>
            <a:r>
              <a:rPr lang="en-US" sz="2100" dirty="0" err="1">
                <a:effectLst/>
                <a:latin typeface="Cambria" panose="02040503050406030204" pitchFamily="18" charset="0"/>
              </a:rPr>
              <a:t>pueda</a:t>
            </a:r>
            <a:r>
              <a:rPr lang="en-US" sz="2100" dirty="0">
                <a:effectLst/>
                <a:latin typeface="Cambria" panose="02040503050406030204" pitchFamily="18" charset="0"/>
              </a:rPr>
              <a:t> </a:t>
            </a:r>
            <a:r>
              <a:rPr lang="en-US" sz="2100" dirty="0" err="1">
                <a:effectLst/>
                <a:latin typeface="Cambria" panose="02040503050406030204" pitchFamily="18" charset="0"/>
              </a:rPr>
              <a:t>leerse</a:t>
            </a:r>
            <a:r>
              <a:rPr lang="en-US" sz="2100" dirty="0">
                <a:effectLst/>
                <a:latin typeface="Cambria" panose="02040503050406030204" pitchFamily="18" charset="0"/>
              </a:rPr>
              <a:t> de corrido.</a:t>
            </a:r>
          </a:p>
          <a:p>
            <a:endParaRPr lang="en-US" sz="2100" dirty="0">
              <a:effectLst/>
              <a:latin typeface="Cambria" panose="02040503050406030204" pitchFamily="18" charset="0"/>
            </a:endParaRPr>
          </a:p>
        </p:txBody>
      </p:sp>
      <p:sp>
        <p:nvSpPr>
          <p:cNvPr id="122" name="VP…"/>
          <p:cNvSpPr txBox="1"/>
          <p:nvPr/>
        </p:nvSpPr>
        <p:spPr>
          <a:xfrm>
            <a:off x="6458222" y="2326248"/>
            <a:ext cx="5023442" cy="3722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1  </a:t>
            </a:r>
            <a:r>
              <a:rPr lang="en-US" sz="2100" dirty="0" err="1">
                <a:effectLst/>
                <a:latin typeface="Cambria" panose="02040503050406030204" pitchFamily="18" charset="0"/>
              </a:rPr>
              <a:t>Estaré</a:t>
            </a:r>
            <a:r>
              <a:rPr lang="en-US" sz="2100" dirty="0">
                <a:effectLst/>
                <a:latin typeface="Cambria" panose="02040503050406030204" pitchFamily="18" charset="0"/>
              </a:rPr>
              <a:t> </a:t>
            </a:r>
            <a:r>
              <a:rPr lang="en-US" sz="2100" dirty="0" err="1">
                <a:effectLst/>
                <a:latin typeface="Cambria" panose="02040503050406030204" pitchFamily="18" charset="0"/>
              </a:rPr>
              <a:t>atento</a:t>
            </a:r>
            <a:r>
              <a:rPr lang="en-US" sz="2100" dirty="0">
                <a:effectLst/>
                <a:latin typeface="Cambria" panose="02040503050406030204" pitchFamily="18" charset="0"/>
              </a:rPr>
              <a:t> y vigilante, </a:t>
            </a:r>
            <a:r>
              <a:rPr lang="en-US" sz="2100" dirty="0" err="1">
                <a:effectLst/>
                <a:latin typeface="Cambria" panose="02040503050406030204" pitchFamily="18" charset="0"/>
              </a:rPr>
              <a:t>como</a:t>
            </a:r>
            <a:r>
              <a:rPr lang="en-US" sz="2100" dirty="0">
                <a:effectLst/>
                <a:latin typeface="Cambria" panose="02040503050406030204" pitchFamily="18" charset="0"/>
              </a:rPr>
              <a:t> lo </a:t>
            </a:r>
            <a:r>
              <a:rPr lang="en-US" sz="2100" dirty="0" err="1">
                <a:effectLst/>
                <a:latin typeface="Cambria" panose="02040503050406030204" pitchFamily="18" charset="0"/>
              </a:rPr>
              <a:t>está</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centinela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puesto</a:t>
            </a:r>
            <a:r>
              <a:rPr lang="en-US" sz="2100" dirty="0">
                <a:effectLst/>
                <a:latin typeface="Cambria" panose="02040503050406030204" pitchFamily="18" charset="0"/>
              </a:rPr>
              <a:t>, para </a:t>
            </a:r>
            <a:r>
              <a:rPr lang="en-US" sz="2100" dirty="0" err="1">
                <a:effectLst/>
                <a:latin typeface="Cambria" panose="02040503050406030204" pitchFamily="18" charset="0"/>
              </a:rPr>
              <a:t>ver</a:t>
            </a:r>
            <a:r>
              <a:rPr lang="en-US" sz="2100" dirty="0">
                <a:effectLst/>
                <a:latin typeface="Cambria" panose="02040503050406030204" pitchFamily="18" charset="0"/>
              </a:rPr>
              <a:t> </a:t>
            </a:r>
            <a:r>
              <a:rPr lang="en-US" sz="2100" dirty="0" err="1">
                <a:effectLst/>
                <a:latin typeface="Cambria" panose="02040503050406030204" pitchFamily="18" charset="0"/>
              </a:rPr>
              <a:t>qué</a:t>
            </a:r>
            <a:r>
              <a:rPr lang="en-US" sz="2100" dirty="0">
                <a:effectLst/>
                <a:latin typeface="Cambria" panose="02040503050406030204" pitchFamily="18" charset="0"/>
              </a:rPr>
              <a:t> me dice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Señor</a:t>
            </a:r>
            <a:r>
              <a:rPr lang="en-US" sz="2100" dirty="0">
                <a:effectLst/>
                <a:latin typeface="Cambria" panose="02040503050406030204" pitchFamily="18" charset="0"/>
              </a:rPr>
              <a:t> y </a:t>
            </a:r>
            <a:r>
              <a:rPr lang="en-US" sz="2100" dirty="0" err="1">
                <a:effectLst/>
                <a:latin typeface="Cambria" panose="02040503050406030204" pitchFamily="18" charset="0"/>
              </a:rPr>
              <a:t>qué</a:t>
            </a:r>
            <a:r>
              <a:rPr lang="en-US" sz="2100" dirty="0">
                <a:effectLst/>
                <a:latin typeface="Cambria" panose="02040503050406030204" pitchFamily="18" charset="0"/>
              </a:rPr>
              <a:t> </a:t>
            </a:r>
            <a:r>
              <a:rPr lang="en-US" sz="2100" dirty="0" err="1">
                <a:effectLst/>
                <a:latin typeface="Cambria" panose="02040503050406030204" pitchFamily="18" charset="0"/>
              </a:rPr>
              <a:t>respuesta</a:t>
            </a:r>
            <a:r>
              <a:rPr lang="en-US" sz="2100" dirty="0">
                <a:effectLst/>
                <a:latin typeface="Cambria" panose="02040503050406030204" pitchFamily="18" charset="0"/>
              </a:rPr>
              <a:t> da a mis </a:t>
            </a:r>
            <a:r>
              <a:rPr lang="en-US" sz="2100" dirty="0" err="1">
                <a:effectLst/>
                <a:latin typeface="Cambria" panose="02040503050406030204" pitchFamily="18" charset="0"/>
              </a:rPr>
              <a:t>quejas</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  El </a:t>
            </a:r>
            <a:r>
              <a:rPr lang="en-US" sz="2100" dirty="0" err="1">
                <a:effectLst/>
                <a:latin typeface="Cambria" panose="02040503050406030204" pitchFamily="18" charset="0"/>
              </a:rPr>
              <a:t>Señor</a:t>
            </a:r>
            <a:r>
              <a:rPr lang="en-US" sz="2100" dirty="0">
                <a:effectLst/>
                <a:latin typeface="Cambria" panose="02040503050406030204" pitchFamily="18" charset="0"/>
              </a:rPr>
              <a:t> me </a:t>
            </a:r>
            <a:r>
              <a:rPr lang="en-US" sz="2100" dirty="0" err="1">
                <a:effectLst/>
                <a:latin typeface="Cambria" panose="02040503050406030204" pitchFamily="18" charset="0"/>
              </a:rPr>
              <a:t>contestó</a:t>
            </a:r>
            <a:r>
              <a:rPr lang="en-US" sz="2100" dirty="0">
                <a:effectLst/>
                <a:latin typeface="Cambria" panose="02040503050406030204" pitchFamily="18" charset="0"/>
              </a:rPr>
              <a:t>: «Escribe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tablas</a:t>
            </a:r>
            <a:r>
              <a:rPr lang="en-US" sz="2100" dirty="0">
                <a:effectLst/>
                <a:latin typeface="Cambria" panose="02040503050406030204" pitchFamily="18" charset="0"/>
              </a:rPr>
              <a:t> de barro lo que </a:t>
            </a:r>
            <a:r>
              <a:rPr lang="en-US" sz="2100" dirty="0" err="1">
                <a:effectLst/>
                <a:latin typeface="Cambria" panose="02040503050406030204" pitchFamily="18" charset="0"/>
              </a:rPr>
              <a:t>te</a:t>
            </a:r>
            <a:r>
              <a:rPr lang="en-US" sz="2100" dirty="0">
                <a:effectLst/>
                <a:latin typeface="Cambria" panose="02040503050406030204" pitchFamily="18" charset="0"/>
              </a:rPr>
              <a:t> </a:t>
            </a:r>
            <a:r>
              <a:rPr lang="en-US" sz="2100" dirty="0" err="1">
                <a:effectLst/>
                <a:latin typeface="Cambria" panose="02040503050406030204" pitchFamily="18" charset="0"/>
              </a:rPr>
              <a:t>voy</a:t>
            </a:r>
            <a:r>
              <a:rPr lang="en-US" sz="2100" dirty="0">
                <a:effectLst/>
                <a:latin typeface="Cambria" panose="02040503050406030204" pitchFamily="18" charset="0"/>
              </a:rPr>
              <a:t> a </a:t>
            </a:r>
            <a:r>
              <a:rPr lang="en-US" sz="2100" dirty="0" err="1">
                <a:effectLst/>
                <a:latin typeface="Cambria" panose="02040503050406030204" pitchFamily="18" charset="0"/>
              </a:rPr>
              <a:t>mostrar</a:t>
            </a:r>
            <a:r>
              <a:rPr lang="en-US" sz="2100" dirty="0">
                <a:effectLst/>
                <a:latin typeface="Cambria" panose="02040503050406030204" pitchFamily="18" charset="0"/>
              </a:rPr>
              <a:t>, de modo que </a:t>
            </a:r>
            <a:r>
              <a:rPr lang="en-US" sz="2100" dirty="0" err="1">
                <a:effectLst/>
                <a:latin typeface="Cambria" panose="02040503050406030204" pitchFamily="18" charset="0"/>
              </a:rPr>
              <a:t>pueda</a:t>
            </a:r>
            <a:r>
              <a:rPr lang="en-US" sz="2100" dirty="0">
                <a:effectLst/>
                <a:latin typeface="Cambria" panose="02040503050406030204" pitchFamily="18" charset="0"/>
              </a:rPr>
              <a:t> </a:t>
            </a:r>
            <a:r>
              <a:rPr lang="en-US" sz="2100" dirty="0" err="1">
                <a:effectLst/>
                <a:latin typeface="Cambria" panose="02040503050406030204" pitchFamily="18" charset="0"/>
              </a:rPr>
              <a:t>leerse</a:t>
            </a:r>
            <a:r>
              <a:rPr lang="en-US" sz="2100" dirty="0">
                <a:effectLst/>
                <a:latin typeface="Cambria" panose="02040503050406030204" pitchFamily="18" charset="0"/>
              </a:rPr>
              <a:t> de corrido.</a:t>
            </a:r>
          </a:p>
          <a:p>
            <a:endParaRPr lang="en-US" sz="2100" dirty="0">
              <a:effectLst/>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9D5044-C739-5465-43B4-00AB7EDF2F23}"/>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BAD8CBAA-2318-FCF5-4C3B-647CE7FBA6E9}"/>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Habacuc 2.3-4</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1DF6F4DD-F2E9-2526-C180-EAB4BBA46C98}"/>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7F90630B-EC6F-D622-C4B3-656C41A4CE9E}"/>
              </a:ext>
            </a:extLst>
          </p:cNvPr>
          <p:cNvSpPr txBox="1"/>
          <p:nvPr/>
        </p:nvSpPr>
        <p:spPr>
          <a:xfrm>
            <a:off x="1433239" y="2271156"/>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3  </a:t>
            </a:r>
            <a:r>
              <a:rPr lang="en-US" sz="2100" dirty="0" err="1">
                <a:effectLst/>
                <a:latin typeface="Cambria" panose="02040503050406030204" pitchFamily="18" charset="0"/>
              </a:rPr>
              <a:t>Aunque</a:t>
            </a:r>
            <a:r>
              <a:rPr lang="en-US" sz="2100" dirty="0">
                <a:effectLst/>
                <a:latin typeface="Cambria" panose="02040503050406030204" pitchFamily="18" charset="0"/>
              </a:rPr>
              <a:t> la </a:t>
            </a:r>
            <a:r>
              <a:rPr lang="en-US" sz="2100" dirty="0" err="1">
                <a:effectLst/>
                <a:latin typeface="Cambria" panose="02040503050406030204" pitchFamily="18" charset="0"/>
              </a:rPr>
              <a:t>visión</a:t>
            </a:r>
            <a:r>
              <a:rPr lang="en-US" sz="2100" dirty="0">
                <a:effectLst/>
                <a:latin typeface="Cambria" panose="02040503050406030204" pitchFamily="18" charset="0"/>
              </a:rPr>
              <a:t> </a:t>
            </a:r>
            <a:r>
              <a:rPr lang="en-US" sz="2100" dirty="0" err="1">
                <a:effectLst/>
                <a:latin typeface="Cambria" panose="02040503050406030204" pitchFamily="18" charset="0"/>
              </a:rPr>
              <a:t>tarda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cumplirse</a:t>
            </a:r>
            <a:r>
              <a:rPr lang="en-US" sz="2100" dirty="0">
                <a:effectLst/>
                <a:latin typeface="Cambria" panose="02040503050406030204" pitchFamily="18" charset="0"/>
              </a:rPr>
              <a:t>, se </a:t>
            </a:r>
            <a:r>
              <a:rPr lang="en-US" sz="2100" dirty="0" err="1">
                <a:effectLst/>
                <a:latin typeface="Cambria" panose="02040503050406030204" pitchFamily="18" charset="0"/>
              </a:rPr>
              <a:t>cumplirá</a:t>
            </a:r>
            <a:r>
              <a:rPr lang="en-US" sz="2100" dirty="0">
                <a:effectLst/>
                <a:latin typeface="Cambria" panose="02040503050406030204" pitchFamily="18" charset="0"/>
              </a:rPr>
              <a:t> a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tiempo</a:t>
            </a:r>
            <a:r>
              <a:rPr lang="en-US" sz="2100" dirty="0">
                <a:effectLst/>
                <a:latin typeface="Cambria" panose="02040503050406030204" pitchFamily="18" charset="0"/>
              </a:rPr>
              <a:t>, no </a:t>
            </a:r>
            <a:r>
              <a:rPr lang="en-US" sz="2100" dirty="0" err="1">
                <a:effectLst/>
                <a:latin typeface="Cambria" panose="02040503050406030204" pitchFamily="18" charset="0"/>
              </a:rPr>
              <a:t>fallará</a:t>
            </a:r>
            <a:r>
              <a:rPr lang="en-US" sz="2100" dirty="0">
                <a:effectLst/>
                <a:latin typeface="Cambria" panose="02040503050406030204" pitchFamily="18" charset="0"/>
              </a:rPr>
              <a:t>. </a:t>
            </a:r>
            <a:r>
              <a:rPr lang="en-US" sz="2100" dirty="0" err="1">
                <a:effectLst/>
                <a:latin typeface="Cambria" panose="02040503050406030204" pitchFamily="18" charset="0"/>
              </a:rPr>
              <a:t>Aunque</a:t>
            </a:r>
            <a:r>
              <a:rPr lang="en-US" sz="2100" dirty="0">
                <a:effectLst/>
                <a:latin typeface="Cambria" panose="02040503050406030204" pitchFamily="18" charset="0"/>
              </a:rPr>
              <a:t> </a:t>
            </a:r>
            <a:r>
              <a:rPr lang="en-US" sz="2100" dirty="0" err="1">
                <a:effectLst/>
                <a:latin typeface="Cambria" panose="02040503050406030204" pitchFamily="18" charset="0"/>
              </a:rPr>
              <a:t>tarde</a:t>
            </a:r>
            <a:r>
              <a:rPr lang="en-US" sz="2100" dirty="0">
                <a:effectLst/>
                <a:latin typeface="Cambria" panose="02040503050406030204" pitchFamily="18" charset="0"/>
              </a:rPr>
              <a:t>, </a:t>
            </a:r>
            <a:r>
              <a:rPr lang="en-US" sz="2100" dirty="0" err="1">
                <a:effectLst/>
                <a:latin typeface="Cambria" panose="02040503050406030204" pitchFamily="18" charset="0"/>
              </a:rPr>
              <a:t>espérala</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effectLst/>
                <a:latin typeface="Cambria" panose="02040503050406030204" pitchFamily="18" charset="0"/>
              </a:rPr>
              <a:t> sin </a:t>
            </a:r>
            <a:r>
              <a:rPr lang="en-US" sz="2100" dirty="0" err="1">
                <a:effectLst/>
                <a:latin typeface="Cambria" panose="02040503050406030204" pitchFamily="18" charset="0"/>
              </a:rPr>
              <a:t>duda</a:t>
            </a:r>
            <a:r>
              <a:rPr lang="en-US" sz="2100" dirty="0">
                <a:effectLst/>
                <a:latin typeface="Cambria" panose="02040503050406030204" pitchFamily="18" charset="0"/>
              </a:rPr>
              <a:t> </a:t>
            </a:r>
            <a:r>
              <a:rPr lang="en-US" sz="2100" dirty="0" err="1">
                <a:effectLst/>
                <a:latin typeface="Cambria" panose="02040503050406030204" pitchFamily="18" charset="0"/>
              </a:rPr>
              <a:t>vendrá</a:t>
            </a:r>
            <a:r>
              <a:rPr lang="en-US" sz="2100" dirty="0">
                <a:effectLst/>
                <a:latin typeface="Cambria" panose="02040503050406030204" pitchFamily="18" charset="0"/>
              </a:rPr>
              <a:t>, no </a:t>
            </a:r>
            <a:r>
              <a:rPr lang="en-US" sz="2100" dirty="0" err="1">
                <a:effectLst/>
                <a:latin typeface="Cambria" panose="02040503050406030204" pitchFamily="18" charset="0"/>
              </a:rPr>
              <a:t>tardará</a:t>
            </a:r>
            <a:r>
              <a:rPr lang="en-US" sz="2100" dirty="0">
                <a:effectLst/>
                <a:latin typeface="Cambria" panose="02040503050406030204" pitchFamily="18" charset="0"/>
              </a:rPr>
              <a:t>.</a:t>
            </a:r>
          </a:p>
          <a:p>
            <a:endParaRPr lang="en-US" sz="2100" dirty="0">
              <a:latin typeface="Cambria" panose="02040503050406030204" pitchFamily="18" charset="0"/>
            </a:endParaRPr>
          </a:p>
          <a:p>
            <a:r>
              <a:rPr lang="en-US" sz="2100" dirty="0">
                <a:effectLst/>
                <a:latin typeface="Cambria" panose="02040503050406030204" pitchFamily="18" charset="0"/>
              </a:rPr>
              <a:t>4  </a:t>
            </a:r>
            <a:r>
              <a:rPr lang="en-US" sz="2100" dirty="0" err="1">
                <a:effectLst/>
                <a:latin typeface="Cambria" panose="02040503050406030204" pitchFamily="18" charset="0"/>
              </a:rPr>
              <a:t>Aquel</a:t>
            </a:r>
            <a:r>
              <a:rPr lang="en-US" sz="2100" dirty="0">
                <a:effectLst/>
                <a:latin typeface="Cambria" panose="02040503050406030204" pitchFamily="18" charset="0"/>
              </a:rPr>
              <a:t> </a:t>
            </a:r>
            <a:r>
              <a:rPr lang="en-US" sz="2100" dirty="0" err="1">
                <a:effectLst/>
                <a:latin typeface="Cambria" panose="02040503050406030204" pitchFamily="18" charset="0"/>
              </a:rPr>
              <a:t>cuya</a:t>
            </a:r>
            <a:r>
              <a:rPr lang="en-US" sz="2100" dirty="0">
                <a:effectLst/>
                <a:latin typeface="Cambria" panose="02040503050406030204" pitchFamily="18" charset="0"/>
              </a:rPr>
              <a:t> alma no es recta se </a:t>
            </a:r>
            <a:r>
              <a:rPr lang="en-US" sz="2100" dirty="0" err="1">
                <a:effectLst/>
                <a:latin typeface="Cambria" panose="02040503050406030204" pitchFamily="18" charset="0"/>
              </a:rPr>
              <a:t>enorgullece</a:t>
            </a:r>
            <a:r>
              <a:rPr lang="en-US" sz="2100" dirty="0">
                <a:effectLst/>
                <a:latin typeface="Cambria" panose="02040503050406030204" pitchFamily="18" charset="0"/>
              </a:rPr>
              <a:t>; mas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justo</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fe</a:t>
            </a:r>
            <a:r>
              <a:rPr lang="en-US" sz="2100" dirty="0">
                <a:effectLst/>
                <a:latin typeface="Cambria" panose="02040503050406030204" pitchFamily="18" charset="0"/>
              </a:rPr>
              <a:t> </a:t>
            </a:r>
            <a:r>
              <a:rPr lang="en-US" sz="2100" dirty="0" err="1">
                <a:effectLst/>
                <a:latin typeface="Cambria" panose="02040503050406030204" pitchFamily="18" charset="0"/>
              </a:rPr>
              <a:t>vivirá</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2C79A5BA-EB89-6AE8-5248-770C67706EEF}"/>
              </a:ext>
            </a:extLst>
          </p:cNvPr>
          <p:cNvSpPr txBox="1"/>
          <p:nvPr/>
        </p:nvSpPr>
        <p:spPr>
          <a:xfrm>
            <a:off x="6458223" y="2238499"/>
            <a:ext cx="5023442" cy="3722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3  </a:t>
            </a:r>
            <a:r>
              <a:rPr lang="en-US" sz="2100" dirty="0" err="1">
                <a:effectLst/>
                <a:latin typeface="Cambria" panose="02040503050406030204" pitchFamily="18" charset="0"/>
              </a:rPr>
              <a:t>Aún</a:t>
            </a:r>
            <a:r>
              <a:rPr lang="en-US" sz="2100" dirty="0">
                <a:effectLst/>
                <a:latin typeface="Cambria" panose="02040503050406030204" pitchFamily="18" charset="0"/>
              </a:rPr>
              <a:t> no ha </a:t>
            </a:r>
            <a:r>
              <a:rPr lang="en-US" sz="2100" dirty="0" err="1">
                <a:effectLst/>
                <a:latin typeface="Cambria" panose="02040503050406030204" pitchFamily="18" charset="0"/>
              </a:rPr>
              <a:t>llegado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momento</a:t>
            </a:r>
            <a:r>
              <a:rPr lang="en-US" sz="2100" dirty="0">
                <a:effectLst/>
                <a:latin typeface="Cambria" panose="02040503050406030204" pitchFamily="18" charset="0"/>
              </a:rPr>
              <a:t> de que </a:t>
            </a:r>
            <a:r>
              <a:rPr lang="en-US" sz="2100" dirty="0" err="1">
                <a:effectLst/>
                <a:latin typeface="Cambria" panose="02040503050406030204" pitchFamily="18" charset="0"/>
              </a:rPr>
              <a:t>esta</a:t>
            </a:r>
            <a:r>
              <a:rPr lang="en-US" sz="2100" dirty="0">
                <a:effectLst/>
                <a:latin typeface="Cambria" panose="02040503050406030204" pitchFamily="18" charset="0"/>
              </a:rPr>
              <a:t> </a:t>
            </a:r>
            <a:r>
              <a:rPr lang="en-US" sz="2100" dirty="0" err="1">
                <a:effectLst/>
                <a:latin typeface="Cambria" panose="02040503050406030204" pitchFamily="18" charset="0"/>
              </a:rPr>
              <a:t>visión</a:t>
            </a:r>
            <a:r>
              <a:rPr lang="en-US" sz="2100" dirty="0">
                <a:effectLst/>
                <a:latin typeface="Cambria" panose="02040503050406030204" pitchFamily="18" charset="0"/>
              </a:rPr>
              <a:t> se </a:t>
            </a:r>
            <a:r>
              <a:rPr lang="en-US" sz="2100" dirty="0" err="1">
                <a:effectLst/>
                <a:latin typeface="Cambria" panose="02040503050406030204" pitchFamily="18" charset="0"/>
              </a:rPr>
              <a:t>cumpla</a:t>
            </a:r>
            <a:r>
              <a:rPr lang="en-US" sz="2100" dirty="0">
                <a:effectLst/>
                <a:latin typeface="Cambria" panose="02040503050406030204" pitchFamily="18" charset="0"/>
              </a:rPr>
              <a:t>; </a:t>
            </a:r>
            <a:r>
              <a:rPr lang="en-US" sz="2100" dirty="0" err="1">
                <a:effectLst/>
                <a:latin typeface="Cambria" panose="02040503050406030204" pitchFamily="18" charset="0"/>
              </a:rPr>
              <a:t>pero</a:t>
            </a:r>
            <a:r>
              <a:rPr lang="en-US" sz="2100" dirty="0">
                <a:effectLst/>
                <a:latin typeface="Cambria" panose="02040503050406030204" pitchFamily="18" charset="0"/>
              </a:rPr>
              <a:t> no </a:t>
            </a:r>
            <a:r>
              <a:rPr lang="en-US" sz="2100" dirty="0" err="1">
                <a:effectLst/>
                <a:latin typeface="Cambria" panose="02040503050406030204" pitchFamily="18" charset="0"/>
              </a:rPr>
              <a:t>dejará</a:t>
            </a:r>
            <a:r>
              <a:rPr lang="en-US" sz="2100" dirty="0">
                <a:effectLst/>
                <a:latin typeface="Cambria" panose="02040503050406030204" pitchFamily="18" charset="0"/>
              </a:rPr>
              <a:t> de </a:t>
            </a:r>
            <a:r>
              <a:rPr lang="en-US" sz="2100" dirty="0" err="1">
                <a:effectLst/>
                <a:latin typeface="Cambria" panose="02040503050406030204" pitchFamily="18" charset="0"/>
              </a:rPr>
              <a:t>cumplirse</a:t>
            </a:r>
            <a:r>
              <a:rPr lang="en-US" sz="2100" dirty="0">
                <a:effectLst/>
                <a:latin typeface="Cambria" panose="02040503050406030204" pitchFamily="18" charset="0"/>
              </a:rPr>
              <a:t>. Tú </a:t>
            </a:r>
            <a:r>
              <a:rPr lang="en-US" sz="2100" dirty="0" err="1">
                <a:effectLst/>
                <a:latin typeface="Cambria" panose="02040503050406030204" pitchFamily="18" charset="0"/>
              </a:rPr>
              <a:t>espera</a:t>
            </a:r>
            <a:r>
              <a:rPr lang="en-US" sz="2100" dirty="0">
                <a:effectLst/>
                <a:latin typeface="Cambria" panose="02040503050406030204" pitchFamily="18" charset="0"/>
              </a:rPr>
              <a:t>, </a:t>
            </a:r>
            <a:r>
              <a:rPr lang="en-US" sz="2100" dirty="0" err="1">
                <a:effectLst/>
                <a:latin typeface="Cambria" panose="02040503050406030204" pitchFamily="18" charset="0"/>
              </a:rPr>
              <a:t>aunque</a:t>
            </a:r>
            <a:r>
              <a:rPr lang="en-US" sz="2100" dirty="0">
                <a:effectLst/>
                <a:latin typeface="Cambria" panose="02040503050406030204" pitchFamily="18" charset="0"/>
              </a:rPr>
              <a:t> </a:t>
            </a:r>
            <a:r>
              <a:rPr lang="en-US" sz="2100" dirty="0" err="1">
                <a:effectLst/>
                <a:latin typeface="Cambria" panose="02040503050406030204" pitchFamily="18" charset="0"/>
              </a:rPr>
              <a:t>parezca</a:t>
            </a:r>
            <a:r>
              <a:rPr lang="en-US" sz="2100" dirty="0">
                <a:effectLst/>
                <a:latin typeface="Cambria" panose="02040503050406030204" pitchFamily="18" charset="0"/>
              </a:rPr>
              <a:t> </a:t>
            </a:r>
            <a:r>
              <a:rPr lang="en-US" sz="2100" dirty="0" err="1">
                <a:effectLst/>
                <a:latin typeface="Cambria" panose="02040503050406030204" pitchFamily="18" charset="0"/>
              </a:rPr>
              <a:t>tardar</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a:t>
            </a:r>
            <a:r>
              <a:rPr lang="en-US" sz="2100" dirty="0" err="1">
                <a:effectLst/>
                <a:latin typeface="Cambria" panose="02040503050406030204" pitchFamily="18" charset="0"/>
              </a:rPr>
              <a:t>llegará</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momento</a:t>
            </a:r>
            <a:r>
              <a:rPr lang="en-US" sz="2100" dirty="0">
                <a:effectLst/>
                <a:latin typeface="Cambria" panose="02040503050406030204" pitchFamily="18" charset="0"/>
              </a:rPr>
              <a:t> </a:t>
            </a:r>
            <a:r>
              <a:rPr lang="en-US" sz="2100" dirty="0" err="1">
                <a:effectLst/>
                <a:latin typeface="Cambria" panose="02040503050406030204" pitchFamily="18" charset="0"/>
              </a:rPr>
              <a:t>preciso</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4  Escribe que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malvados</a:t>
            </a:r>
            <a:r>
              <a:rPr lang="en-US" sz="2100" dirty="0">
                <a:effectLst/>
                <a:latin typeface="Cambria" panose="02040503050406030204" pitchFamily="18" charset="0"/>
              </a:rPr>
              <a:t> son </a:t>
            </a:r>
            <a:r>
              <a:rPr lang="en-US" sz="2100" dirty="0" err="1">
                <a:effectLst/>
                <a:latin typeface="Cambria" panose="02040503050406030204" pitchFamily="18" charset="0"/>
              </a:rPr>
              <a:t>orgullosos</a:t>
            </a:r>
            <a:r>
              <a:rPr lang="en-US" sz="2100" dirty="0">
                <a:effectLst/>
                <a:latin typeface="Cambria" panose="02040503050406030204" pitchFamily="18" charset="0"/>
              </a:rPr>
              <a:t>, </a:t>
            </a:r>
            <a:r>
              <a:rPr lang="en-US" sz="2100" dirty="0" err="1">
                <a:effectLst/>
                <a:latin typeface="Cambria" panose="02040503050406030204" pitchFamily="18" charset="0"/>
              </a:rPr>
              <a:t>pero</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justos</a:t>
            </a:r>
            <a:r>
              <a:rPr lang="en-US" sz="2100" dirty="0">
                <a:effectLst/>
                <a:latin typeface="Cambria" panose="02040503050406030204" pitchFamily="18" charset="0"/>
              </a:rPr>
              <a:t> </a:t>
            </a:r>
            <a:r>
              <a:rPr lang="en-US" sz="2100" dirty="0" err="1">
                <a:effectLst/>
                <a:latin typeface="Cambria" panose="02040503050406030204" pitchFamily="18" charset="0"/>
              </a:rPr>
              <a:t>vivirán</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fidelidad</a:t>
            </a:r>
            <a:r>
              <a:rPr lang="en-US" sz="2100" dirty="0">
                <a:effectLst/>
                <a:latin typeface="Cambria" panose="02040503050406030204" pitchFamily="18" charset="0"/>
              </a:rPr>
              <a:t> a Dios».</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5D8EDB28-1806-B562-E663-FB13D475B625}"/>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300DF42D-45F8-E62E-DC43-6D2F6D3F09C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54303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1A5658-AD13-86DA-AE53-6DFCDA0B5C29}"/>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34FE3943-7F9C-BF5A-C72F-9FB33BCF2A82}"/>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Habacuc 2.5</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62324C61-C129-14E1-4E9D-2A49DA7D3E3E}"/>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E9E4424E-6634-F035-BA0B-8D7E8EB4E564}"/>
              </a:ext>
            </a:extLst>
          </p:cNvPr>
          <p:cNvSpPr txBox="1"/>
          <p:nvPr/>
        </p:nvSpPr>
        <p:spPr>
          <a:xfrm>
            <a:off x="1433239" y="2150651"/>
            <a:ext cx="4300540" cy="34111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5  »</a:t>
            </a:r>
            <a:r>
              <a:rPr lang="en-US" sz="2100" dirty="0" err="1">
                <a:effectLst/>
                <a:latin typeface="Cambria" panose="02040503050406030204" pitchFamily="18" charset="0"/>
              </a:rPr>
              <a:t>Además</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que es dado al vino es </a:t>
            </a:r>
            <a:r>
              <a:rPr lang="en-US" sz="2100" dirty="0" err="1">
                <a:effectLst/>
                <a:latin typeface="Cambria" panose="02040503050406030204" pitchFamily="18" charset="0"/>
              </a:rPr>
              <a:t>traicionero</a:t>
            </a:r>
            <a:r>
              <a:rPr lang="en-US" sz="2100" dirty="0">
                <a:effectLst/>
                <a:latin typeface="Cambria" panose="02040503050406030204" pitchFamily="18" charset="0"/>
              </a:rPr>
              <a:t>, hombre </a:t>
            </a:r>
            <a:r>
              <a:rPr lang="en-US" sz="2100" dirty="0" err="1">
                <a:effectLst/>
                <a:latin typeface="Cambria" panose="02040503050406030204" pitchFamily="18" charset="0"/>
              </a:rPr>
              <a:t>orgulloso</a:t>
            </a:r>
            <a:r>
              <a:rPr lang="en-US" sz="2100" dirty="0">
                <a:effectLst/>
                <a:latin typeface="Cambria" panose="02040503050406030204" pitchFamily="18" charset="0"/>
              </a:rPr>
              <a:t>, que no </a:t>
            </a:r>
            <a:r>
              <a:rPr lang="en-US" sz="2100" dirty="0" err="1">
                <a:effectLst/>
                <a:latin typeface="Cambria" panose="02040503050406030204" pitchFamily="18" charset="0"/>
              </a:rPr>
              <a:t>prosperará</a:t>
            </a:r>
            <a:r>
              <a:rPr lang="en-US" sz="2100" dirty="0">
                <a:effectLst/>
                <a:latin typeface="Cambria" panose="02040503050406030204" pitchFamily="18" charset="0"/>
              </a:rPr>
              <a:t>; </a:t>
            </a:r>
            <a:r>
              <a:rPr lang="en-US" sz="2100" dirty="0" err="1">
                <a:effectLst/>
                <a:latin typeface="Cambria" panose="02040503050406030204" pitchFamily="18" charset="0"/>
              </a:rPr>
              <a:t>ensancha</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seol</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garganta</a:t>
            </a:r>
            <a:r>
              <a:rPr lang="en-US" sz="2100" dirty="0">
                <a:effectLst/>
                <a:latin typeface="Cambria" panose="02040503050406030204" pitchFamily="18" charset="0"/>
              </a:rPr>
              <a:t> y es </a:t>
            </a:r>
            <a:r>
              <a:rPr lang="en-US" sz="2100" dirty="0" err="1">
                <a:effectLst/>
                <a:latin typeface="Cambria" panose="02040503050406030204" pitchFamily="18" charset="0"/>
              </a:rPr>
              <a:t>insaciable</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la </a:t>
            </a:r>
            <a:r>
              <a:rPr lang="en-US" sz="2100" dirty="0" err="1">
                <a:effectLst/>
                <a:latin typeface="Cambria" panose="02040503050406030204" pitchFamily="18" charset="0"/>
              </a:rPr>
              <a:t>muerte</a:t>
            </a:r>
            <a:r>
              <a:rPr lang="en-US" sz="2100" dirty="0">
                <a:effectLst/>
                <a:latin typeface="Cambria" panose="02040503050406030204" pitchFamily="18" charset="0"/>
              </a:rPr>
              <a:t>, </a:t>
            </a:r>
            <a:r>
              <a:rPr lang="en-US" sz="2100" dirty="0" err="1">
                <a:effectLst/>
                <a:latin typeface="Cambria" panose="02040503050406030204" pitchFamily="18" charset="0"/>
              </a:rPr>
              <a:t>aunque</a:t>
            </a:r>
            <a:r>
              <a:rPr lang="en-US" sz="2100" dirty="0">
                <a:effectLst/>
                <a:latin typeface="Cambria" panose="02040503050406030204" pitchFamily="18" charset="0"/>
              </a:rPr>
              <a:t> </a:t>
            </a:r>
            <a:r>
              <a:rPr lang="en-US" sz="2100" dirty="0" err="1">
                <a:effectLst/>
                <a:latin typeface="Cambria" panose="02040503050406030204" pitchFamily="18" charset="0"/>
              </a:rPr>
              <a:t>reúna</a:t>
            </a:r>
            <a:r>
              <a:rPr lang="en-US" sz="2100" dirty="0">
                <a:effectLst/>
                <a:latin typeface="Cambria" panose="02040503050406030204" pitchFamily="18" charset="0"/>
              </a:rPr>
              <a:t> para </a:t>
            </a:r>
            <a:r>
              <a:rPr lang="en-US" sz="2100" dirty="0" err="1">
                <a:effectLst/>
                <a:latin typeface="Cambria" panose="02040503050406030204" pitchFamily="18" charset="0"/>
              </a:rPr>
              <a:t>sí</a:t>
            </a:r>
            <a:r>
              <a:rPr lang="en-US" sz="2100" dirty="0">
                <a:effectLst/>
                <a:latin typeface="Cambria" panose="02040503050406030204" pitchFamily="18" charset="0"/>
              </a:rPr>
              <a:t> </a:t>
            </a:r>
            <a:r>
              <a:rPr lang="en-US" sz="2100" dirty="0" err="1">
                <a:effectLst/>
                <a:latin typeface="Cambria" panose="02040503050406030204" pitchFamily="18" charset="0"/>
              </a:rPr>
              <a:t>todas</a:t>
            </a:r>
            <a:r>
              <a:rPr lang="en-US" sz="2100" dirty="0">
                <a:effectLst/>
                <a:latin typeface="Cambria" panose="02040503050406030204" pitchFamily="18" charset="0"/>
              </a:rPr>
              <a:t> las </a:t>
            </a:r>
            <a:r>
              <a:rPr lang="en-US" sz="2100" dirty="0" err="1">
                <a:effectLst/>
                <a:latin typeface="Cambria" panose="02040503050406030204" pitchFamily="18" charset="0"/>
              </a:rPr>
              <a:t>naciones</a:t>
            </a:r>
            <a:r>
              <a:rPr lang="en-US" sz="2100" dirty="0">
                <a:effectLst/>
                <a:latin typeface="Cambria" panose="02040503050406030204" pitchFamily="18" charset="0"/>
              </a:rPr>
              <a:t> y </a:t>
            </a:r>
            <a:r>
              <a:rPr lang="en-US" sz="2100" dirty="0" err="1">
                <a:effectLst/>
                <a:latin typeface="Cambria" panose="02040503050406030204" pitchFamily="18" charset="0"/>
              </a:rPr>
              <a:t>acapare</a:t>
            </a:r>
            <a:r>
              <a:rPr lang="en-US" sz="2100" dirty="0">
                <a:effectLst/>
                <a:latin typeface="Cambria" panose="02040503050406030204" pitchFamily="18" charset="0"/>
              </a:rPr>
              <a:t> para </a:t>
            </a:r>
            <a:r>
              <a:rPr lang="en-US" sz="2100" dirty="0" err="1">
                <a:effectLst/>
                <a:latin typeface="Cambria" panose="02040503050406030204" pitchFamily="18" charset="0"/>
              </a:rPr>
              <a:t>sí</a:t>
            </a:r>
            <a:r>
              <a:rPr lang="en-US" sz="2100" dirty="0">
                <a:effectLst/>
                <a:latin typeface="Cambria" panose="02040503050406030204" pitchFamily="18" charset="0"/>
              </a:rPr>
              <a:t> </a:t>
            </a:r>
            <a:r>
              <a:rPr lang="en-US" sz="2100" dirty="0" err="1">
                <a:effectLst/>
                <a:latin typeface="Cambria" panose="02040503050406030204" pitchFamily="18" charset="0"/>
              </a:rPr>
              <a:t>todos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pueblos.</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0EC9E7B1-84A8-AD26-1E60-90296952B3FA}"/>
              </a:ext>
            </a:extLst>
          </p:cNvPr>
          <p:cNvSpPr txBox="1"/>
          <p:nvPr/>
        </p:nvSpPr>
        <p:spPr>
          <a:xfrm>
            <a:off x="6458223" y="2150651"/>
            <a:ext cx="5023442" cy="30757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5  Los hombres </a:t>
            </a:r>
            <a:r>
              <a:rPr lang="en-US" sz="2100" dirty="0" err="1">
                <a:effectLst/>
                <a:latin typeface="Cambria" panose="02040503050406030204" pitchFamily="18" charset="0"/>
              </a:rPr>
              <a:t>orgullosos</a:t>
            </a:r>
            <a:r>
              <a:rPr lang="en-US" sz="2100" dirty="0">
                <a:effectLst/>
                <a:latin typeface="Cambria" panose="02040503050406030204" pitchFamily="18" charset="0"/>
              </a:rPr>
              <a:t> </a:t>
            </a:r>
            <a:r>
              <a:rPr lang="en-US" sz="2100" dirty="0" err="1">
                <a:effectLst/>
                <a:latin typeface="Cambria" panose="02040503050406030204" pitchFamily="18" charset="0"/>
              </a:rPr>
              <a:t>desean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poder</a:t>
            </a:r>
            <a:r>
              <a:rPr lang="en-US" sz="2100" dirty="0">
                <a:effectLst/>
                <a:latin typeface="Cambria" panose="02040503050406030204" pitchFamily="18" charset="0"/>
              </a:rPr>
              <a:t>; lo </a:t>
            </a:r>
            <a:r>
              <a:rPr lang="en-US" sz="2100" dirty="0" err="1">
                <a:effectLst/>
                <a:latin typeface="Cambria" panose="02040503050406030204" pitchFamily="18" charset="0"/>
              </a:rPr>
              <a:t>buscan</a:t>
            </a:r>
            <a:r>
              <a:rPr lang="en-US" sz="2100" dirty="0">
                <a:effectLst/>
                <a:latin typeface="Cambria" panose="02040503050406030204" pitchFamily="18" charset="0"/>
              </a:rPr>
              <a:t> sin </a:t>
            </a:r>
            <a:r>
              <a:rPr lang="en-US" sz="2100" dirty="0" err="1">
                <a:effectLst/>
                <a:latin typeface="Cambria" panose="02040503050406030204" pitchFamily="18" charset="0"/>
              </a:rPr>
              <a:t>descanso</a:t>
            </a:r>
            <a:r>
              <a:rPr lang="en-US" sz="2100" dirty="0">
                <a:effectLst/>
                <a:latin typeface="Cambria" panose="02040503050406030204" pitchFamily="18" charset="0"/>
              </a:rPr>
              <a:t> y </a:t>
            </a:r>
            <a:r>
              <a:rPr lang="en-US" sz="2100" dirty="0" err="1">
                <a:effectLst/>
                <a:latin typeface="Cambria" panose="02040503050406030204" pitchFamily="18" charset="0"/>
              </a:rPr>
              <a:t>siempre</a:t>
            </a:r>
            <a:r>
              <a:rPr lang="en-US" sz="2100" dirty="0">
                <a:effectLst/>
                <a:latin typeface="Cambria" panose="02040503050406030204" pitchFamily="18" charset="0"/>
              </a:rPr>
              <a:t> </a:t>
            </a:r>
            <a:r>
              <a:rPr lang="en-US" sz="2100" dirty="0" err="1">
                <a:effectLst/>
                <a:latin typeface="Cambria" panose="02040503050406030204" pitchFamily="18" charset="0"/>
              </a:rPr>
              <a:t>quieren</a:t>
            </a:r>
            <a:r>
              <a:rPr lang="en-US" sz="2100" dirty="0">
                <a:effectLst/>
                <a:latin typeface="Cambria" panose="02040503050406030204" pitchFamily="18" charset="0"/>
              </a:rPr>
              <a:t> </a:t>
            </a:r>
            <a:r>
              <a:rPr lang="en-US" sz="2100" dirty="0" err="1">
                <a:effectLst/>
                <a:latin typeface="Cambria" panose="02040503050406030204" pitchFamily="18" charset="0"/>
              </a:rPr>
              <a:t>más,aun</a:t>
            </a:r>
            <a:r>
              <a:rPr lang="en-US" sz="2100" dirty="0">
                <a:effectLst/>
                <a:latin typeface="Cambria" panose="02040503050406030204" pitchFamily="18" charset="0"/>
              </a:rPr>
              <a:t> </a:t>
            </a:r>
            <a:r>
              <a:rPr lang="en-US" sz="2100" dirty="0" err="1">
                <a:effectLst/>
                <a:latin typeface="Cambria" panose="02040503050406030204" pitchFamily="18" charset="0"/>
              </a:rPr>
              <a:t>cuando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poder</a:t>
            </a:r>
            <a:r>
              <a:rPr lang="en-US" sz="2100" dirty="0">
                <a:effectLst/>
                <a:latin typeface="Cambria" panose="02040503050406030204" pitchFamily="18" charset="0"/>
              </a:rPr>
              <a:t> es </a:t>
            </a:r>
            <a:r>
              <a:rPr lang="en-US" sz="2100" dirty="0" err="1">
                <a:effectLst/>
                <a:latin typeface="Cambria" panose="02040503050406030204" pitchFamily="18" charset="0"/>
              </a:rPr>
              <a:t>traicionero</a:t>
            </a:r>
            <a:r>
              <a:rPr lang="en-US" sz="2100" dirty="0">
                <a:effectLst/>
                <a:latin typeface="Cambria" panose="02040503050406030204" pitchFamily="18" charset="0"/>
              </a:rPr>
              <a:t>. </a:t>
            </a:r>
            <a:r>
              <a:rPr lang="en-US" sz="2100" dirty="0" err="1">
                <a:effectLst/>
                <a:latin typeface="Cambria" panose="02040503050406030204" pitchFamily="18" charset="0"/>
              </a:rPr>
              <a:t>Abren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boca,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sepulcro</a:t>
            </a:r>
            <a:r>
              <a:rPr lang="en-US" sz="2100" dirty="0">
                <a:effectLst/>
                <a:latin typeface="Cambria" panose="02040503050406030204" pitchFamily="18" charset="0"/>
              </a:rPr>
              <a:t>; son </a:t>
            </a:r>
            <a:r>
              <a:rPr lang="en-US" sz="2100" dirty="0" err="1">
                <a:effectLst/>
                <a:latin typeface="Cambria" panose="02040503050406030204" pitchFamily="18" charset="0"/>
              </a:rPr>
              <a:t>insaciables</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la </a:t>
            </a:r>
            <a:r>
              <a:rPr lang="en-US" sz="2100" dirty="0" err="1">
                <a:effectLst/>
                <a:latin typeface="Cambria" panose="02040503050406030204" pitchFamily="18" charset="0"/>
              </a:rPr>
              <a:t>muerte</a:t>
            </a:r>
            <a:r>
              <a:rPr lang="en-US" sz="2100" dirty="0">
                <a:effectLst/>
                <a:latin typeface="Cambria" panose="02040503050406030204" pitchFamily="18" charset="0"/>
              </a:rPr>
              <a:t>, y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eso</a:t>
            </a:r>
            <a:r>
              <a:rPr lang="en-US" sz="2100" dirty="0">
                <a:effectLst/>
                <a:latin typeface="Cambria" panose="02040503050406030204" pitchFamily="18" charset="0"/>
              </a:rPr>
              <a:t> se </a:t>
            </a:r>
            <a:r>
              <a:rPr lang="en-US" sz="2100" dirty="0" err="1">
                <a:effectLst/>
                <a:latin typeface="Cambria" panose="02040503050406030204" pitchFamily="18" charset="0"/>
              </a:rPr>
              <a:t>lanzan</a:t>
            </a:r>
            <a:r>
              <a:rPr lang="en-US" sz="2100" dirty="0">
                <a:effectLst/>
                <a:latin typeface="Cambria" panose="02040503050406030204" pitchFamily="18" charset="0"/>
              </a:rPr>
              <a:t> a </a:t>
            </a:r>
            <a:r>
              <a:rPr lang="en-US" sz="2100" dirty="0" err="1">
                <a:effectLst/>
                <a:latin typeface="Cambria" panose="02040503050406030204" pitchFamily="18" charset="0"/>
              </a:rPr>
              <a:t>conquistar</a:t>
            </a:r>
            <a:r>
              <a:rPr lang="en-US" sz="2100" dirty="0">
                <a:effectLst/>
                <a:latin typeface="Cambria" panose="02040503050406030204" pitchFamily="18" charset="0"/>
              </a:rPr>
              <a:t> </a:t>
            </a:r>
            <a:r>
              <a:rPr lang="en-US" sz="2100" dirty="0" err="1">
                <a:effectLst/>
                <a:latin typeface="Cambria" panose="02040503050406030204" pitchFamily="18" charset="0"/>
              </a:rPr>
              <a:t>nación</a:t>
            </a:r>
            <a:r>
              <a:rPr lang="en-US" sz="2100" dirty="0">
                <a:effectLst/>
                <a:latin typeface="Cambria" panose="02040503050406030204" pitchFamily="18" charset="0"/>
              </a:rPr>
              <a:t> </a:t>
            </a:r>
            <a:r>
              <a:rPr lang="en-US" sz="2100" dirty="0" err="1">
                <a:effectLst/>
                <a:latin typeface="Cambria" panose="02040503050406030204" pitchFamily="18" charset="0"/>
              </a:rPr>
              <a:t>tras</a:t>
            </a:r>
            <a:r>
              <a:rPr lang="en-US" sz="2100" dirty="0">
                <a:effectLst/>
                <a:latin typeface="Cambria" panose="02040503050406030204" pitchFamily="18" charset="0"/>
              </a:rPr>
              <a:t> </a:t>
            </a:r>
            <a:r>
              <a:rPr lang="en-US" sz="2100" dirty="0" err="1">
                <a:effectLst/>
                <a:latin typeface="Cambria" panose="02040503050406030204" pitchFamily="18" charset="0"/>
              </a:rPr>
              <a:t>nación</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8F0275CA-382C-0F1C-5B92-AAF23B55E63A}"/>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7CB063F1-A184-DE7D-89D3-74F8655078E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40736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618609"/>
            <a:ext cx="9037320" cy="36340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n-US" sz="2100" dirty="0" err="1">
                <a:effectLst/>
                <a:latin typeface="Cambria" panose="02040503050406030204" pitchFamily="18" charset="0"/>
              </a:rPr>
              <a:t>Habacuc</a:t>
            </a:r>
            <a:r>
              <a:rPr lang="en-US" sz="2100" dirty="0">
                <a:effectLst/>
                <a:latin typeface="Cambria" panose="02040503050406030204" pitchFamily="18" charset="0"/>
              </a:rPr>
              <a:t> se ha </a:t>
            </a:r>
            <a:r>
              <a:rPr lang="en-US" sz="2100" dirty="0" err="1">
                <a:effectLst/>
                <a:latin typeface="Cambria" panose="02040503050406030204" pitchFamily="18" charset="0"/>
              </a:rPr>
              <a:t>quejado</a:t>
            </a:r>
            <a:r>
              <a:rPr lang="en-US" sz="2100" dirty="0">
                <a:effectLst/>
                <a:latin typeface="Cambria" panose="02040503050406030204" pitchFamily="18" charset="0"/>
              </a:rPr>
              <a:t> contra Dios. Los </a:t>
            </a:r>
            <a:r>
              <a:rPr lang="en-US" sz="2100" dirty="0" err="1">
                <a:effectLst/>
                <a:latin typeface="Cambria" panose="02040503050406030204" pitchFamily="18" charset="0"/>
              </a:rPr>
              <a:t>paganos</a:t>
            </a:r>
            <a:r>
              <a:rPr lang="en-US" sz="2100" dirty="0">
                <a:effectLst/>
                <a:latin typeface="Cambria" panose="02040503050406030204" pitchFamily="18" charset="0"/>
              </a:rPr>
              <a:t> se </a:t>
            </a:r>
            <a:r>
              <a:rPr lang="en-US" sz="2100" dirty="0" err="1">
                <a:effectLst/>
                <a:latin typeface="Cambria" panose="02040503050406030204" pitchFamily="18" charset="0"/>
              </a:rPr>
              <a:t>adoran</a:t>
            </a:r>
            <a:r>
              <a:rPr lang="en-US" sz="2100" dirty="0">
                <a:effectLst/>
                <a:latin typeface="Cambria" panose="02040503050406030204" pitchFamily="18" charset="0"/>
              </a:rPr>
              <a:t> a </a:t>
            </a:r>
            <a:r>
              <a:rPr lang="en-US" sz="2100" dirty="0" err="1">
                <a:effectLst/>
                <a:latin typeface="Cambria" panose="02040503050406030204" pitchFamily="18" charset="0"/>
              </a:rPr>
              <a:t>sí</a:t>
            </a:r>
            <a:r>
              <a:rPr lang="en-US" sz="2100" dirty="0">
                <a:effectLst/>
                <a:latin typeface="Cambria" panose="02040503050406030204" pitchFamily="18" charset="0"/>
              </a:rPr>
              <a:t> </a:t>
            </a:r>
            <a:r>
              <a:rPr lang="en-US" sz="2100" dirty="0" err="1">
                <a:effectLst/>
                <a:latin typeface="Cambria" panose="02040503050406030204" pitchFamily="18" charset="0"/>
              </a:rPr>
              <a:t>mismos</a:t>
            </a:r>
            <a:r>
              <a:rPr lang="en-US" sz="2100" dirty="0">
                <a:effectLst/>
                <a:latin typeface="Cambria" panose="02040503050406030204" pitchFamily="18" charset="0"/>
              </a:rPr>
              <a:t> y no solo no son </a:t>
            </a:r>
            <a:r>
              <a:rPr lang="en-US" sz="2100" dirty="0" err="1">
                <a:effectLst/>
                <a:latin typeface="Cambria" panose="02040503050406030204" pitchFamily="18" charset="0"/>
              </a:rPr>
              <a:t>castigados</a:t>
            </a:r>
            <a:r>
              <a:rPr lang="en-US" sz="2100" dirty="0">
                <a:effectLst/>
                <a:latin typeface="Cambria" panose="02040503050406030204" pitchFamily="18" charset="0"/>
              </a:rPr>
              <a:t>, </a:t>
            </a:r>
            <a:r>
              <a:rPr lang="en-US" sz="2100" dirty="0" err="1">
                <a:effectLst/>
                <a:latin typeface="Cambria" panose="02040503050406030204" pitchFamily="18" charset="0"/>
              </a:rPr>
              <a:t>sino</a:t>
            </a:r>
            <a:r>
              <a:rPr lang="en-US" sz="2100" dirty="0">
                <a:effectLst/>
                <a:latin typeface="Cambria" panose="02040503050406030204" pitchFamily="18" charset="0"/>
              </a:rPr>
              <a:t> que </a:t>
            </a:r>
            <a:r>
              <a:rPr lang="en-US" sz="2100" dirty="0" err="1">
                <a:effectLst/>
                <a:latin typeface="Cambria" panose="02040503050406030204" pitchFamily="18" charset="0"/>
              </a:rPr>
              <a:t>triunfan</a:t>
            </a:r>
            <a:r>
              <a:rPr lang="en-US" sz="2100" dirty="0">
                <a:effectLst/>
                <a:latin typeface="Cambria" panose="02040503050406030204" pitchFamily="18" charset="0"/>
              </a:rPr>
              <a:t> y se </a:t>
            </a:r>
            <a:r>
              <a:rPr lang="en-US" sz="2100" dirty="0" err="1">
                <a:effectLst/>
                <a:latin typeface="Cambria" panose="02040503050406030204" pitchFamily="18" charset="0"/>
              </a:rPr>
              <a:t>instalan</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un </a:t>
            </a:r>
            <a:r>
              <a:rPr lang="en-US" sz="2100" dirty="0" err="1">
                <a:effectLst/>
                <a:latin typeface="Cambria" panose="02040503050406030204" pitchFamily="18" charset="0"/>
              </a:rPr>
              <a:t>imperio</a:t>
            </a:r>
            <a:r>
              <a:rPr lang="en-US" sz="2100" dirty="0">
                <a:effectLst/>
                <a:latin typeface="Cambria" panose="02040503050406030204" pitchFamily="18" charset="0"/>
              </a:rPr>
              <a:t> que lo </a:t>
            </a:r>
            <a:r>
              <a:rPr lang="en-US" sz="2100" dirty="0" err="1">
                <a:effectLst/>
                <a:latin typeface="Cambria" panose="02040503050406030204" pitchFamily="18" charset="0"/>
              </a:rPr>
              <a:t>llena</a:t>
            </a:r>
            <a:r>
              <a:rPr lang="en-US" sz="2100" dirty="0">
                <a:effectLst/>
                <a:latin typeface="Cambria" panose="02040503050406030204" pitchFamily="18" charset="0"/>
              </a:rPr>
              <a:t> </a:t>
            </a:r>
            <a:r>
              <a:rPr lang="en-US" sz="2100" dirty="0" err="1">
                <a:effectLst/>
                <a:latin typeface="Cambria" panose="02040503050406030204" pitchFamily="18" charset="0"/>
              </a:rPr>
              <a:t>todo</a:t>
            </a:r>
            <a:r>
              <a:rPr lang="en-US" sz="2100" dirty="0">
                <a:effectLst/>
                <a:latin typeface="Cambria" panose="02040503050406030204" pitchFamily="18" charset="0"/>
              </a:rPr>
              <a:t>. </a:t>
            </a:r>
            <a:r>
              <a:rPr lang="en-US" sz="2100" dirty="0" err="1">
                <a:effectLst/>
                <a:latin typeface="Cambria" panose="02040503050406030204" pitchFamily="18" charset="0"/>
              </a:rPr>
              <a:t>Habacuc</a:t>
            </a:r>
            <a:r>
              <a:rPr lang="en-US" sz="2100" dirty="0">
                <a:effectLst/>
                <a:latin typeface="Cambria" panose="02040503050406030204" pitchFamily="18" charset="0"/>
              </a:rPr>
              <a:t> </a:t>
            </a:r>
            <a:r>
              <a:rPr lang="en-US" sz="2100" dirty="0" err="1">
                <a:effectLst/>
                <a:latin typeface="Cambria" panose="02040503050406030204" pitchFamily="18" charset="0"/>
              </a:rPr>
              <a:t>anuncia</a:t>
            </a:r>
            <a:r>
              <a:rPr lang="en-US" sz="2100" dirty="0">
                <a:effectLst/>
                <a:latin typeface="Cambria" panose="02040503050406030204" pitchFamily="18" charset="0"/>
              </a:rPr>
              <a:t> que no se </a:t>
            </a:r>
            <a:r>
              <a:rPr lang="en-US" sz="2100" dirty="0" err="1">
                <a:effectLst/>
                <a:latin typeface="Cambria" panose="02040503050406030204" pitchFamily="18" charset="0"/>
              </a:rPr>
              <a:t>moverá</a:t>
            </a:r>
            <a:r>
              <a:rPr lang="en-US" sz="2100" dirty="0">
                <a:effectLst/>
                <a:latin typeface="Cambria" panose="02040503050406030204" pitchFamily="18" charset="0"/>
              </a:rPr>
              <a:t> hasta que Dios </a:t>
            </a:r>
            <a:r>
              <a:rPr lang="en-US" sz="2100" dirty="0" err="1">
                <a:effectLst/>
                <a:latin typeface="Cambria" panose="02040503050406030204" pitchFamily="18" charset="0"/>
              </a:rPr>
              <a:t>responda</a:t>
            </a:r>
            <a:r>
              <a:rPr lang="en-US" sz="2100" dirty="0">
                <a:effectLst/>
                <a:latin typeface="Cambria" panose="02040503050406030204" pitchFamily="18" charset="0"/>
              </a:rPr>
              <a:t> a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queja</a:t>
            </a:r>
            <a:r>
              <a:rPr lang="en-US" sz="2100" dirty="0">
                <a:effectLst/>
                <a:latin typeface="Cambria" panose="02040503050406030204" pitchFamily="18" charset="0"/>
              </a:rPr>
              <a:t>. Dios </a:t>
            </a:r>
            <a:r>
              <a:rPr lang="en-US" sz="2100" dirty="0" err="1">
                <a:effectLst/>
                <a:latin typeface="Cambria" panose="02040503050406030204" pitchFamily="18" charset="0"/>
              </a:rPr>
              <a:t>responde</a:t>
            </a:r>
            <a:r>
              <a:rPr lang="en-US" sz="2100" dirty="0">
                <a:effectLst/>
                <a:latin typeface="Cambria" panose="02040503050406030204" pitchFamily="18" charset="0"/>
              </a:rPr>
              <a:t>. Con la </a:t>
            </a:r>
            <a:r>
              <a:rPr lang="en-US" sz="2100" dirty="0" err="1">
                <a:effectLst/>
                <a:latin typeface="Cambria" panose="02040503050406030204" pitchFamily="18" charset="0"/>
              </a:rPr>
              <a:t>certeza</a:t>
            </a:r>
            <a:r>
              <a:rPr lang="en-US" sz="2100" dirty="0">
                <a:effectLst/>
                <a:latin typeface="Cambria" panose="02040503050406030204" pitchFamily="18" charset="0"/>
              </a:rPr>
              <a:t> que </a:t>
            </a:r>
            <a:r>
              <a:rPr lang="en-US" sz="2100" dirty="0" err="1">
                <a:effectLst/>
                <a:latin typeface="Cambria" panose="02040503050406030204" pitchFamily="18" charset="0"/>
              </a:rPr>
              <a:t>otorga</a:t>
            </a:r>
            <a:r>
              <a:rPr lang="en-US" sz="2100" dirty="0">
                <a:effectLst/>
                <a:latin typeface="Cambria" panose="02040503050406030204" pitchFamily="18" charset="0"/>
              </a:rPr>
              <a:t> </a:t>
            </a:r>
            <a:r>
              <a:rPr lang="en-US" sz="2100" dirty="0" err="1">
                <a:effectLst/>
                <a:latin typeface="Cambria" panose="02040503050406030204" pitchFamily="18" charset="0"/>
              </a:rPr>
              <a:t>una</a:t>
            </a:r>
            <a:r>
              <a:rPr lang="en-US" sz="2100" dirty="0">
                <a:effectLst/>
                <a:latin typeface="Cambria" panose="02040503050406030204" pitchFamily="18" charset="0"/>
              </a:rPr>
              <a:t> </a:t>
            </a:r>
            <a:r>
              <a:rPr lang="en-US" sz="2100" dirty="0" err="1">
                <a:effectLst/>
                <a:latin typeface="Cambria" panose="02040503050406030204" pitchFamily="18" charset="0"/>
              </a:rPr>
              <a:t>tabla</a:t>
            </a:r>
            <a:r>
              <a:rPr lang="en-US" sz="2100" dirty="0">
                <a:effectLst/>
                <a:latin typeface="Cambria" panose="02040503050406030204" pitchFamily="18" charset="0"/>
              </a:rPr>
              <a:t> </a:t>
            </a:r>
            <a:r>
              <a:rPr lang="en-US" sz="2100" dirty="0" err="1">
                <a:effectLst/>
                <a:latin typeface="Cambria" panose="02040503050406030204" pitchFamily="18" charset="0"/>
              </a:rPr>
              <a:t>escrita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marco</a:t>
            </a:r>
            <a:r>
              <a:rPr lang="en-US" sz="2100" dirty="0">
                <a:effectLst/>
                <a:latin typeface="Cambria" panose="02040503050406030204" pitchFamily="18" charset="0"/>
              </a:rPr>
              <a:t> de </a:t>
            </a:r>
            <a:r>
              <a:rPr lang="en-US" sz="2100" dirty="0" err="1">
                <a:effectLst/>
                <a:latin typeface="Cambria" panose="02040503050406030204" pitchFamily="18" charset="0"/>
              </a:rPr>
              <a:t>una</a:t>
            </a:r>
            <a:r>
              <a:rPr lang="en-US" sz="2100" dirty="0">
                <a:effectLst/>
                <a:latin typeface="Cambria" panose="02040503050406030204" pitchFamily="18" charset="0"/>
              </a:rPr>
              <a:t> </a:t>
            </a:r>
            <a:r>
              <a:rPr lang="en-US" sz="2100" dirty="0" err="1">
                <a:effectLst/>
                <a:latin typeface="Cambria" panose="02040503050406030204" pitchFamily="18" charset="0"/>
              </a:rPr>
              <a:t>cultura</a:t>
            </a:r>
            <a:r>
              <a:rPr lang="en-US" sz="2100" dirty="0">
                <a:effectLst/>
                <a:latin typeface="Cambria" panose="02040503050406030204" pitchFamily="18" charset="0"/>
              </a:rPr>
              <a:t> oral, </a:t>
            </a:r>
            <a:r>
              <a:rPr lang="en-US" sz="2100" dirty="0" err="1">
                <a:effectLst/>
                <a:latin typeface="Cambria" panose="02040503050406030204" pitchFamily="18" charset="0"/>
              </a:rPr>
              <a:t>los</a:t>
            </a:r>
            <a:r>
              <a:rPr lang="en-US" sz="2100" dirty="0">
                <a:effectLst/>
                <a:latin typeface="Cambria" panose="02040503050406030204" pitchFamily="18" charset="0"/>
              </a:rPr>
              <a:t> que </a:t>
            </a:r>
            <a:r>
              <a:rPr lang="en-US" sz="2100" dirty="0" err="1">
                <a:effectLst/>
                <a:latin typeface="Cambria" panose="02040503050406030204" pitchFamily="18" charset="0"/>
              </a:rPr>
              <a:t>guardan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fidelidad</a:t>
            </a:r>
            <a:r>
              <a:rPr lang="en-US" sz="2100" dirty="0">
                <a:effectLst/>
                <a:latin typeface="Cambria" panose="02040503050406030204" pitchFamily="18" charset="0"/>
              </a:rPr>
              <a:t> a Dios </a:t>
            </a:r>
            <a:r>
              <a:rPr lang="en-US" sz="2100" dirty="0" err="1">
                <a:effectLst/>
                <a:latin typeface="Cambria" panose="02040503050406030204" pitchFamily="18" charset="0"/>
              </a:rPr>
              <a:t>vivirán</a:t>
            </a:r>
            <a:r>
              <a:rPr lang="en-US" sz="2100" dirty="0">
                <a:effectLst/>
                <a:latin typeface="Cambria" panose="02040503050406030204" pitchFamily="18" charset="0"/>
              </a:rPr>
              <a:t>. Los </a:t>
            </a:r>
            <a:r>
              <a:rPr lang="en-US" sz="2100" dirty="0" err="1">
                <a:effectLst/>
                <a:latin typeface="Cambria" panose="02040503050406030204" pitchFamily="18" charset="0"/>
              </a:rPr>
              <a:t>otros</a:t>
            </a:r>
            <a:r>
              <a:rPr lang="en-US" sz="2100" dirty="0">
                <a:effectLst/>
                <a:latin typeface="Cambria" panose="02040503050406030204" pitchFamily="18" charset="0"/>
              </a:rPr>
              <a:t>, de </a:t>
            </a:r>
            <a:r>
              <a:rPr lang="en-US" sz="2100" dirty="0" err="1">
                <a:effectLst/>
                <a:latin typeface="Cambria" panose="02040503050406030204" pitchFamily="18" charset="0"/>
              </a:rPr>
              <a:t>quienes</a:t>
            </a:r>
            <a:r>
              <a:rPr lang="en-US" sz="2100" dirty="0">
                <a:effectLst/>
                <a:latin typeface="Cambria" panose="02040503050406030204" pitchFamily="18" charset="0"/>
              </a:rPr>
              <a:t> se </a:t>
            </a:r>
            <a:r>
              <a:rPr lang="en-US" sz="2100" dirty="0" err="1">
                <a:effectLst/>
                <a:latin typeface="Cambria" panose="02040503050406030204" pitchFamily="18" charset="0"/>
              </a:rPr>
              <a:t>queja</a:t>
            </a:r>
            <a:r>
              <a:rPr lang="en-US" sz="2100" dirty="0">
                <a:effectLst/>
                <a:latin typeface="Cambria" panose="02040503050406030204" pitchFamily="18" charset="0"/>
              </a:rPr>
              <a:t> </a:t>
            </a:r>
            <a:r>
              <a:rPr lang="en-US" sz="2100" dirty="0" err="1">
                <a:effectLst/>
                <a:latin typeface="Cambria" panose="02040503050406030204" pitchFamily="18" charset="0"/>
              </a:rPr>
              <a:t>Habacuc</a:t>
            </a:r>
            <a:r>
              <a:rPr lang="en-US" sz="2100" dirty="0">
                <a:effectLst/>
                <a:latin typeface="Cambria" panose="02040503050406030204" pitchFamily="18" charset="0"/>
              </a:rPr>
              <a:t>, no </a:t>
            </a:r>
            <a:r>
              <a:rPr lang="en-US" sz="2100" dirty="0" err="1">
                <a:effectLst/>
                <a:latin typeface="Cambria" panose="02040503050406030204" pitchFamily="18" charset="0"/>
              </a:rPr>
              <a:t>permanecerán</a:t>
            </a:r>
            <a:r>
              <a:rPr lang="en-US" sz="2100" dirty="0">
                <a:effectLst/>
                <a:latin typeface="Cambria" panose="02040503050406030204" pitchFamily="18" charset="0"/>
              </a:rPr>
              <a:t>. </a:t>
            </a:r>
            <a:r>
              <a:rPr lang="en-US" sz="2100" dirty="0" err="1">
                <a:effectLst/>
                <a:latin typeface="Cambria" panose="02040503050406030204" pitchFamily="18" charset="0"/>
              </a:rPr>
              <a:t>Cuánto</a:t>
            </a:r>
            <a:r>
              <a:rPr lang="en-US" sz="2100" dirty="0">
                <a:effectLst/>
                <a:latin typeface="Cambria" panose="02040503050406030204" pitchFamily="18" charset="0"/>
              </a:rPr>
              <a:t> de </a:t>
            </a:r>
            <a:r>
              <a:rPr lang="en-US" sz="2100" dirty="0" err="1">
                <a:effectLst/>
                <a:latin typeface="Cambria" panose="02040503050406030204" pitchFamily="18" charset="0"/>
              </a:rPr>
              <a:t>nuestro</a:t>
            </a:r>
            <a:r>
              <a:rPr lang="en-US" sz="2100" dirty="0">
                <a:effectLst/>
                <a:latin typeface="Cambria" panose="02040503050406030204" pitchFamily="18" charset="0"/>
              </a:rPr>
              <a:t> </a:t>
            </a:r>
            <a:r>
              <a:rPr lang="en-US" sz="2100" dirty="0" err="1">
                <a:effectLst/>
                <a:latin typeface="Cambria" panose="02040503050406030204" pitchFamily="18" charset="0"/>
              </a:rPr>
              <a:t>propio</a:t>
            </a:r>
            <a:r>
              <a:rPr lang="en-US" sz="2100" dirty="0">
                <a:effectLst/>
                <a:latin typeface="Cambria" panose="02040503050406030204" pitchFamily="18" charset="0"/>
              </a:rPr>
              <a:t> </a:t>
            </a:r>
            <a:r>
              <a:rPr lang="en-US" sz="2100" dirty="0" err="1">
                <a:effectLst/>
                <a:latin typeface="Cambria" panose="02040503050406030204" pitchFamily="18" charset="0"/>
              </a:rPr>
              <a:t>sentimiento</a:t>
            </a:r>
            <a:r>
              <a:rPr lang="en-US" sz="2100" dirty="0">
                <a:effectLst/>
                <a:latin typeface="Cambria" panose="02040503050406030204" pitchFamily="18" charset="0"/>
              </a:rPr>
              <a:t> de </a:t>
            </a:r>
            <a:r>
              <a:rPr lang="en-US" sz="2100" dirty="0" err="1">
                <a:effectLst/>
                <a:latin typeface="Cambria" panose="02040503050406030204" pitchFamily="18" charset="0"/>
              </a:rPr>
              <a:t>injusticia</a:t>
            </a:r>
            <a:r>
              <a:rPr lang="en-US" sz="2100" dirty="0">
                <a:effectLst/>
                <a:latin typeface="Cambria" panose="02040503050406030204" pitchFamily="18" charset="0"/>
              </a:rPr>
              <a:t> y de </a:t>
            </a:r>
            <a:r>
              <a:rPr lang="en-US" sz="2100" dirty="0" err="1">
                <a:effectLst/>
                <a:latin typeface="Cambria" panose="02040503050406030204" pitchFamily="18" charset="0"/>
              </a:rPr>
              <a:t>indignación</a:t>
            </a:r>
            <a:r>
              <a:rPr lang="en-US" sz="2100" dirty="0">
                <a:effectLst/>
                <a:latin typeface="Cambria" panose="02040503050406030204" pitchFamily="18" charset="0"/>
              </a:rPr>
              <a:t> ha </a:t>
            </a:r>
            <a:r>
              <a:rPr lang="en-US" sz="2100" dirty="0" err="1">
                <a:effectLst/>
                <a:latin typeface="Cambria" panose="02040503050406030204" pitchFamily="18" charset="0"/>
              </a:rPr>
              <a:t>sido</a:t>
            </a:r>
            <a:r>
              <a:rPr lang="en-US" sz="2100" dirty="0">
                <a:effectLst/>
                <a:latin typeface="Cambria" panose="02040503050406030204" pitchFamily="18" charset="0"/>
              </a:rPr>
              <a:t> </a:t>
            </a:r>
            <a:r>
              <a:rPr lang="en-US" sz="2100" dirty="0" err="1">
                <a:effectLst/>
                <a:latin typeface="Cambria" panose="02040503050406030204" pitchFamily="18" charset="0"/>
              </a:rPr>
              <a:t>anticipado</a:t>
            </a:r>
            <a:r>
              <a:rPr lang="en-US" sz="2100" dirty="0">
                <a:effectLst/>
                <a:latin typeface="Cambria" panose="02040503050406030204" pitchFamily="18" charset="0"/>
              </a:rPr>
              <a:t> </a:t>
            </a:r>
            <a:r>
              <a:rPr lang="en-US" sz="2100" dirty="0" err="1">
                <a:effectLst/>
                <a:latin typeface="Cambria" panose="02040503050406030204" pitchFamily="18" charset="0"/>
              </a:rPr>
              <a:t>ya</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Habacuc</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bien, </a:t>
            </a:r>
            <a:r>
              <a:rPr lang="en-US" sz="2100" dirty="0" err="1">
                <a:effectLst/>
                <a:latin typeface="Cambria" panose="02040503050406030204" pitchFamily="18" charset="0"/>
              </a:rPr>
              <a:t>también</a:t>
            </a:r>
            <a:r>
              <a:rPr lang="en-US" sz="2100" dirty="0">
                <a:effectLst/>
                <a:latin typeface="Cambria" panose="02040503050406030204" pitchFamily="18" charset="0"/>
              </a:rPr>
              <a:t> la </a:t>
            </a:r>
            <a:r>
              <a:rPr lang="en-US" sz="2100" dirty="0" err="1">
                <a:effectLst/>
                <a:latin typeface="Cambria" panose="02040503050406030204" pitchFamily="18" charset="0"/>
              </a:rPr>
              <a:t>respuesta</a:t>
            </a:r>
            <a:r>
              <a:rPr lang="en-US" sz="2100" dirty="0">
                <a:effectLst/>
                <a:latin typeface="Cambria" panose="02040503050406030204" pitchFamily="18" charset="0"/>
              </a:rPr>
              <a:t> ha </a:t>
            </a:r>
            <a:r>
              <a:rPr lang="en-US" sz="2100" dirty="0" err="1">
                <a:effectLst/>
                <a:latin typeface="Cambria" panose="02040503050406030204" pitchFamily="18" charset="0"/>
              </a:rPr>
              <a:t>sido</a:t>
            </a:r>
            <a:r>
              <a:rPr lang="en-US" sz="2100" dirty="0">
                <a:effectLst/>
                <a:latin typeface="Cambria" panose="02040503050406030204" pitchFamily="18" charset="0"/>
              </a:rPr>
              <a:t> </a:t>
            </a:r>
            <a:r>
              <a:rPr lang="en-US" sz="2100" dirty="0" err="1">
                <a:effectLst/>
                <a:latin typeface="Cambria" panose="02040503050406030204" pitchFamily="18" charset="0"/>
              </a:rPr>
              <a:t>anticipada</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Señor</a:t>
            </a:r>
            <a:r>
              <a:rPr lang="en-US" sz="2100" dirty="0">
                <a:effectLst/>
                <a:latin typeface="Cambria" panose="02040503050406030204" pitchFamily="18" charset="0"/>
              </a:rPr>
              <a:t>.</a:t>
            </a:r>
          </a:p>
          <a:p>
            <a:pPr marL="0" indent="0">
              <a:buNone/>
            </a:pPr>
            <a:endParaRPr lang="en-US" sz="2100" dirty="0">
              <a:effectLst/>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6" y="2475430"/>
            <a:ext cx="9372283"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584200">
              <a:lnSpc>
                <a:spcPct val="120000"/>
              </a:lnSpc>
              <a:defRPr sz="2600" i="1">
                <a:latin typeface="Cambria"/>
                <a:ea typeface="Cambria"/>
                <a:cs typeface="Cambria"/>
                <a:sym typeface="Cambria"/>
              </a:defRPr>
            </a:lvl1pPr>
          </a:lstStyle>
          <a:p>
            <a:endParaRPr lang="es-ES" sz="2100" dirty="0">
              <a:latin typeface="Cambria-Italic"/>
            </a:endParaRPr>
          </a:p>
          <a:p>
            <a:r>
              <a:rPr lang="en-US" sz="2100" i="1" dirty="0">
                <a:effectLst/>
                <a:latin typeface="Cambria" panose="02040503050406030204" pitchFamily="18" charset="0"/>
              </a:rPr>
              <a:t>Amado Dios de </a:t>
            </a:r>
            <a:r>
              <a:rPr lang="en-US" sz="2100" i="1" dirty="0" err="1">
                <a:effectLst/>
                <a:latin typeface="Cambria" panose="02040503050406030204" pitchFamily="18" charset="0"/>
              </a:rPr>
              <a:t>justicia</a:t>
            </a:r>
            <a:r>
              <a:rPr lang="en-US" sz="2100" i="1" dirty="0">
                <a:effectLst/>
                <a:latin typeface="Cambria" panose="02040503050406030204" pitchFamily="18" charset="0"/>
              </a:rPr>
              <a:t>, la vista </a:t>
            </a:r>
            <a:r>
              <a:rPr lang="en-US" sz="2100" i="1" dirty="0" err="1">
                <a:effectLst/>
                <a:latin typeface="Cambria" panose="02040503050406030204" pitchFamily="18" charset="0"/>
              </a:rPr>
              <a:t>nos</a:t>
            </a:r>
            <a:r>
              <a:rPr lang="en-US" sz="2100" i="1" dirty="0">
                <a:effectLst/>
                <a:latin typeface="Cambria" panose="02040503050406030204" pitchFamily="18" charset="0"/>
              </a:rPr>
              <a:t> </a:t>
            </a:r>
            <a:r>
              <a:rPr lang="en-US" sz="2100" i="1" dirty="0" err="1">
                <a:effectLst/>
                <a:latin typeface="Cambria" panose="02040503050406030204" pitchFamily="18" charset="0"/>
              </a:rPr>
              <a:t>engaña</a:t>
            </a:r>
            <a:r>
              <a:rPr lang="en-US" sz="2100" i="1" dirty="0">
                <a:effectLst/>
                <a:latin typeface="Cambria" panose="02040503050406030204" pitchFamily="18" charset="0"/>
              </a:rPr>
              <a:t> al </a:t>
            </a:r>
            <a:r>
              <a:rPr lang="en-US" sz="2100" i="1" dirty="0" err="1">
                <a:effectLst/>
                <a:latin typeface="Cambria" panose="02040503050406030204" pitchFamily="18" charset="0"/>
              </a:rPr>
              <a:t>evaluar</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éxito</a:t>
            </a:r>
            <a:r>
              <a:rPr lang="en-US" sz="2100" i="1" dirty="0">
                <a:effectLst/>
                <a:latin typeface="Cambria" panose="02040503050406030204" pitchFamily="18" charset="0"/>
              </a:rPr>
              <a:t> de </a:t>
            </a:r>
            <a:r>
              <a:rPr lang="en-US" sz="2100" i="1" dirty="0" err="1">
                <a:effectLst/>
                <a:latin typeface="Cambria" panose="02040503050406030204" pitchFamily="18" charset="0"/>
              </a:rPr>
              <a:t>los</a:t>
            </a:r>
            <a:r>
              <a:rPr lang="en-US" sz="2100" i="1" dirty="0">
                <a:effectLst/>
                <a:latin typeface="Cambria" panose="02040503050406030204" pitchFamily="18" charset="0"/>
              </a:rPr>
              <a:t> </a:t>
            </a:r>
            <a:r>
              <a:rPr lang="en-US" sz="2100" i="1" dirty="0" err="1">
                <a:effectLst/>
                <a:latin typeface="Cambria" panose="02040503050406030204" pitchFamily="18" charset="0"/>
              </a:rPr>
              <a:t>malos</a:t>
            </a:r>
            <a:r>
              <a:rPr lang="en-US" sz="2100" i="1" dirty="0">
                <a:effectLst/>
                <a:latin typeface="Cambria" panose="02040503050406030204" pitchFamily="18" charset="0"/>
              </a:rPr>
              <a:t>. </a:t>
            </a:r>
            <a:r>
              <a:rPr lang="en-US" sz="2100" i="1" dirty="0" err="1">
                <a:effectLst/>
                <a:latin typeface="Cambria" panose="02040503050406030204" pitchFamily="18" charset="0"/>
              </a:rPr>
              <a:t>Nosotros</a:t>
            </a:r>
            <a:r>
              <a:rPr lang="en-US" sz="2100" i="1" dirty="0">
                <a:effectLst/>
                <a:latin typeface="Cambria" panose="02040503050406030204" pitchFamily="18" charset="0"/>
              </a:rPr>
              <a:t> </a:t>
            </a:r>
            <a:r>
              <a:rPr lang="en-US" sz="2100" i="1" dirty="0" err="1">
                <a:effectLst/>
                <a:latin typeface="Cambria" panose="02040503050406030204" pitchFamily="18" charset="0"/>
              </a:rPr>
              <a:t>somos</a:t>
            </a:r>
            <a:r>
              <a:rPr lang="en-US" sz="2100" i="1" dirty="0">
                <a:effectLst/>
                <a:latin typeface="Cambria" panose="02040503050406030204" pitchFamily="18" charset="0"/>
              </a:rPr>
              <a:t> </a:t>
            </a:r>
            <a:r>
              <a:rPr lang="en-US" sz="2100" i="1" dirty="0" err="1">
                <a:effectLst/>
                <a:latin typeface="Cambria" panose="02040503050406030204" pitchFamily="18" charset="0"/>
              </a:rPr>
              <a:t>los</a:t>
            </a:r>
            <a:r>
              <a:rPr lang="en-US" sz="2100" i="1" dirty="0">
                <a:effectLst/>
                <a:latin typeface="Cambria" panose="02040503050406030204" pitchFamily="18" charset="0"/>
              </a:rPr>
              <a:t> </a:t>
            </a:r>
            <a:r>
              <a:rPr lang="en-US" sz="2100" i="1" dirty="0" err="1">
                <a:effectLst/>
                <a:latin typeface="Cambria" panose="02040503050406030204" pitchFamily="18" charset="0"/>
              </a:rPr>
              <a:t>injustos</a:t>
            </a:r>
            <a:r>
              <a:rPr lang="en-US" sz="2100" i="1" dirty="0">
                <a:effectLst/>
                <a:latin typeface="Cambria" panose="02040503050406030204" pitchFamily="18" charset="0"/>
              </a:rPr>
              <a:t>, y no </a:t>
            </a:r>
            <a:r>
              <a:rPr lang="en-US" sz="2100" i="1" dirty="0" err="1">
                <a:effectLst/>
                <a:latin typeface="Cambria" panose="02040503050406030204" pitchFamily="18" charset="0"/>
              </a:rPr>
              <a:t>tú</a:t>
            </a:r>
            <a:r>
              <a:rPr lang="en-US" sz="2100" i="1" dirty="0">
                <a:effectLst/>
                <a:latin typeface="Cambria" panose="02040503050406030204" pitchFamily="18" charset="0"/>
              </a:rPr>
              <a:t>, </a:t>
            </a:r>
            <a:r>
              <a:rPr lang="en-US" sz="2100" i="1" dirty="0" err="1">
                <a:effectLst/>
                <a:latin typeface="Cambria" panose="02040503050406030204" pitchFamily="18" charset="0"/>
              </a:rPr>
              <a:t>Señor</a:t>
            </a:r>
            <a:r>
              <a:rPr lang="en-US" sz="2100" i="1" dirty="0">
                <a:effectLst/>
                <a:latin typeface="Cambria" panose="02040503050406030204" pitchFamily="18" charset="0"/>
              </a:rPr>
              <a:t>. </a:t>
            </a:r>
            <a:r>
              <a:rPr lang="en-US" sz="2100" i="1" dirty="0" err="1">
                <a:effectLst/>
                <a:latin typeface="Cambria" panose="02040503050406030204" pitchFamily="18" charset="0"/>
              </a:rPr>
              <a:t>Danos</a:t>
            </a:r>
            <a:r>
              <a:rPr lang="en-US" sz="2100" i="1" dirty="0">
                <a:effectLst/>
                <a:latin typeface="Cambria" panose="02040503050406030204" pitchFamily="18" charset="0"/>
              </a:rPr>
              <a:t> </a:t>
            </a:r>
            <a:r>
              <a:rPr lang="en-US" sz="2100" i="1" dirty="0" err="1">
                <a:effectLst/>
                <a:latin typeface="Cambria" panose="02040503050406030204" pitchFamily="18" charset="0"/>
              </a:rPr>
              <a:t>tu</a:t>
            </a:r>
            <a:r>
              <a:rPr lang="en-US" sz="2100" i="1" dirty="0">
                <a:effectLst/>
                <a:latin typeface="Cambria" panose="02040503050406030204" pitchFamily="18" charset="0"/>
              </a:rPr>
              <a:t> </a:t>
            </a:r>
            <a:r>
              <a:rPr lang="en-US" sz="2100" i="1" dirty="0" err="1">
                <a:effectLst/>
                <a:latin typeface="Cambria" panose="02040503050406030204" pitchFamily="18" charset="0"/>
              </a:rPr>
              <a:t>gracia</a:t>
            </a:r>
            <a:r>
              <a:rPr lang="en-US" sz="2100" i="1" dirty="0">
                <a:effectLst/>
                <a:latin typeface="Cambria" panose="02040503050406030204" pitchFamily="18" charset="0"/>
              </a:rPr>
              <a:t> para que </a:t>
            </a:r>
            <a:r>
              <a:rPr lang="en-US" sz="2100" i="1" dirty="0" err="1">
                <a:effectLst/>
                <a:latin typeface="Cambria" panose="02040503050406030204" pitchFamily="18" charset="0"/>
              </a:rPr>
              <a:t>confiemos</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ti</a:t>
            </a:r>
            <a:r>
              <a:rPr lang="en-US" sz="2100" i="1" dirty="0">
                <a:effectLst/>
                <a:latin typeface="Cambria" panose="02040503050406030204" pitchFamily="18" charset="0"/>
              </a:rPr>
              <a:t>, a </a:t>
            </a:r>
            <a:r>
              <a:rPr lang="en-US" sz="2100" i="1" dirty="0" err="1">
                <a:effectLst/>
                <a:latin typeface="Cambria" panose="02040503050406030204" pitchFamily="18" charset="0"/>
              </a:rPr>
              <a:t>pesar</a:t>
            </a:r>
            <a:r>
              <a:rPr lang="en-US" sz="2100" i="1" dirty="0">
                <a:effectLst/>
                <a:latin typeface="Cambria" panose="02040503050406030204" pitchFamily="18" charset="0"/>
              </a:rPr>
              <a:t> de lo que </a:t>
            </a:r>
            <a:r>
              <a:rPr lang="en-US" sz="2100" i="1" dirty="0" err="1">
                <a:effectLst/>
                <a:latin typeface="Cambria" panose="02040503050406030204" pitchFamily="18" charset="0"/>
              </a:rPr>
              <a:t>vemos</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presente</a:t>
            </a:r>
            <a:r>
              <a:rPr lang="en-US" sz="2100" i="1" dirty="0">
                <a:effectLst/>
                <a:latin typeface="Cambria" panose="02040503050406030204" pitchFamily="18" charset="0"/>
              </a:rPr>
              <a:t>, </a:t>
            </a:r>
            <a:r>
              <a:rPr lang="en-US" sz="2100" i="1" dirty="0" err="1">
                <a:effectLst/>
                <a:latin typeface="Cambria" panose="02040503050406030204" pitchFamily="18" charset="0"/>
              </a:rPr>
              <a:t>ya</a:t>
            </a:r>
            <a:r>
              <a:rPr lang="en-US" sz="2100" i="1" dirty="0">
                <a:effectLst/>
                <a:latin typeface="Cambria" panose="02040503050406030204" pitchFamily="18" charset="0"/>
              </a:rPr>
              <a:t> que </a:t>
            </a:r>
            <a:r>
              <a:rPr lang="en-US" sz="2100" i="1" dirty="0" err="1">
                <a:effectLst/>
                <a:latin typeface="Cambria" panose="02040503050406030204" pitchFamily="18" charset="0"/>
              </a:rPr>
              <a:t>sabemos</a:t>
            </a:r>
            <a:r>
              <a:rPr lang="en-US" sz="2100" i="1" dirty="0">
                <a:effectLst/>
                <a:latin typeface="Cambria" panose="02040503050406030204" pitchFamily="18" charset="0"/>
              </a:rPr>
              <a:t> de </a:t>
            </a:r>
            <a:r>
              <a:rPr lang="en-US" sz="2100" i="1" dirty="0" err="1">
                <a:effectLst/>
                <a:latin typeface="Cambria" panose="02040503050406030204" pitchFamily="18" charset="0"/>
              </a:rPr>
              <a:t>qué</a:t>
            </a:r>
            <a:r>
              <a:rPr lang="en-US" sz="2100" i="1" dirty="0">
                <a:effectLst/>
                <a:latin typeface="Cambria" panose="02040503050406030204" pitchFamily="18" charset="0"/>
              </a:rPr>
              <a:t> </a:t>
            </a:r>
            <a:r>
              <a:rPr lang="en-US" sz="2100" i="1" dirty="0" err="1">
                <a:effectLst/>
                <a:latin typeface="Cambria" panose="02040503050406030204" pitchFamily="18" charset="0"/>
              </a:rPr>
              <a:t>lado</a:t>
            </a:r>
            <a:r>
              <a:rPr lang="en-US" sz="2100" i="1" dirty="0">
                <a:effectLst/>
                <a:latin typeface="Cambria" panose="02040503050406030204" pitchFamily="18" charset="0"/>
              </a:rPr>
              <a:t> de la </a:t>
            </a:r>
            <a:r>
              <a:rPr lang="en-US" sz="2100" i="1" dirty="0" err="1">
                <a:effectLst/>
                <a:latin typeface="Cambria" panose="02040503050406030204" pitchFamily="18" charset="0"/>
              </a:rPr>
              <a:t>historia</a:t>
            </a:r>
            <a:r>
              <a:rPr lang="en-US" sz="2100" i="1" dirty="0">
                <a:effectLst/>
                <a:latin typeface="Cambria" panose="02040503050406030204" pitchFamily="18" charset="0"/>
              </a:rPr>
              <a:t> </a:t>
            </a:r>
            <a:r>
              <a:rPr lang="en-US" sz="2100" i="1" dirty="0" err="1">
                <a:effectLst/>
                <a:latin typeface="Cambria" panose="02040503050406030204" pitchFamily="18" charset="0"/>
              </a:rPr>
              <a:t>te</a:t>
            </a:r>
            <a:r>
              <a:rPr lang="en-US" sz="2100" i="1" dirty="0">
                <a:effectLst/>
                <a:latin typeface="Cambria" panose="02040503050406030204" pitchFamily="18" charset="0"/>
              </a:rPr>
              <a:t> has </a:t>
            </a:r>
            <a:r>
              <a:rPr lang="en-US" sz="2100" i="1" dirty="0" err="1">
                <a:effectLst/>
                <a:latin typeface="Cambria" panose="02040503050406030204" pitchFamily="18" charset="0"/>
              </a:rPr>
              <a:t>posicionado</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nombre</a:t>
            </a:r>
            <a:r>
              <a:rPr lang="en-US" sz="2100" i="1" dirty="0">
                <a:effectLst/>
                <a:latin typeface="Cambria" panose="02040503050406030204" pitchFamily="18" charset="0"/>
              </a:rPr>
              <a:t> de Jesús, </a:t>
            </a:r>
            <a:r>
              <a:rPr lang="en-US" sz="2100" i="1" dirty="0" err="1">
                <a:effectLst/>
                <a:latin typeface="Cambria" panose="02040503050406030204" pitchFamily="18" charset="0"/>
              </a:rPr>
              <a:t>amén</a:t>
            </a:r>
            <a:r>
              <a:rPr lang="en-US" sz="2100" i="1" dirty="0">
                <a:effectLst/>
                <a:latin typeface="Cambria" panose="02040503050406030204" pitchFamily="18" charset="0"/>
              </a:rPr>
              <a:t>.</a:t>
            </a:r>
          </a:p>
          <a:p>
            <a:endParaRPr lang="en-US" sz="2100" i="1" dirty="0">
              <a:effectLst/>
              <a:latin typeface="Cambria" panose="02040503050406030204" pitchFamily="18" charset="0"/>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TotalTime>
  <Words>698</Words>
  <Application>Microsoft Macintosh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Aptos</vt:lpstr>
      <vt:lpstr>Aptos Display</vt:lpstr>
      <vt:lpstr>Arial</vt:lpstr>
      <vt:lpstr>Cambria</vt:lpstr>
      <vt:lpstr>Cambria-Italic</vt:lpstr>
      <vt:lpstr>Futura Bold</vt:lpstr>
      <vt:lpstr>Futura PT Medium</vt:lpstr>
      <vt:lpstr>Office Theme</vt:lpstr>
      <vt:lpstr>Lección 26 Fe en el propósito de Dios</vt:lpstr>
      <vt:lpstr>OBJETIVOS</vt:lpstr>
      <vt:lpstr>VOCABULARIO</vt:lpstr>
      <vt:lpstr>TEXTO BÍBLICO: Habacuc 2.1-2</vt:lpstr>
      <vt:lpstr>TEXTO BÍBLICO: Habacuc 2.3-4</vt:lpstr>
      <vt:lpstr>TEXTO BÍBLICO: Habacuc 2.5</vt:lpstr>
      <vt:lpstr>RESUMEN</vt:lpstr>
      <vt:lpstr>ORACIÓN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26 Fe en el propósito de Dios</dc:title>
  <dc:creator>Luis Ramos</dc:creator>
  <cp:lastModifiedBy>Sary N. Rosario-Ferreira</cp:lastModifiedBy>
  <cp:revision>6</cp:revision>
  <dcterms:created xsi:type="dcterms:W3CDTF">2024-01-21T18:44:47Z</dcterms:created>
  <dcterms:modified xsi:type="dcterms:W3CDTF">2024-01-22T13:19:19Z</dcterms:modified>
</cp:coreProperties>
</file>