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70" r:id="rId6"/>
    <p:sldId id="271" r:id="rId7"/>
    <p:sldId id="272" r:id="rId8"/>
    <p:sldId id="273" r:id="rId9"/>
    <p:sldId id="274" r:id="rId10"/>
    <p:sldId id="266" r:id="rId11"/>
    <p:sldId id="269" r:id="rId12"/>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4"/>
    <p:restoredTop sz="95707"/>
  </p:normalViewPr>
  <p:slideViewPr>
    <p:cSldViewPr snapToGrid="0">
      <p:cViewPr varScale="1">
        <p:scale>
          <a:sx n="125" d="100"/>
          <a:sy n="125" d="100"/>
        </p:scale>
        <p:origin x="28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E265-7DE6-8B16-D694-8ACC103CB4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1CE7F80C-7CA4-609A-F25F-A00694D383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8E4B7722-47E2-4B13-8D15-E19F7F38C92C}"/>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5" name="Footer Placeholder 4">
            <a:extLst>
              <a:ext uri="{FF2B5EF4-FFF2-40B4-BE49-F238E27FC236}">
                <a16:creationId xmlns:a16="http://schemas.microsoft.com/office/drawing/2014/main" id="{954EA5F4-046A-56C3-510C-60AF38CB57B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5F412533-03CD-E3FA-5B56-586A532E9823}"/>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285975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098AA-3500-D5C5-ADD4-9F7BD2FEB364}"/>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DD869F73-E0A6-0FE6-DB0E-8AABA39D7B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4DFBB368-2762-3ABF-0EED-31BB167DC9EC}"/>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5" name="Footer Placeholder 4">
            <a:extLst>
              <a:ext uri="{FF2B5EF4-FFF2-40B4-BE49-F238E27FC236}">
                <a16:creationId xmlns:a16="http://schemas.microsoft.com/office/drawing/2014/main" id="{0A9D2E2E-62A4-4815-A902-EBAC1630150B}"/>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7E77D7F-ECCC-CE91-1F6F-D2FF5ACE08F1}"/>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3270117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F5C7B2-542B-5D90-EF25-496363149F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AE04E99D-3433-B7C7-82F7-910B8CE75A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55BDBB50-724F-6CBB-C616-2602054F11D2}"/>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5" name="Footer Placeholder 4">
            <a:extLst>
              <a:ext uri="{FF2B5EF4-FFF2-40B4-BE49-F238E27FC236}">
                <a16:creationId xmlns:a16="http://schemas.microsoft.com/office/drawing/2014/main" id="{F1CDFA20-4011-301D-F962-FD16A4215BC2}"/>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DB6CEA14-213A-EF2A-22AB-3FA16ACB90E2}"/>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3835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459A4-D006-8EEA-3E5A-6DD520611A4F}"/>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8C57EFBD-7F31-6EA4-19CE-C0094C36C6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D3BED8E-5018-E093-6DDE-CBB54E29722B}"/>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5" name="Footer Placeholder 4">
            <a:extLst>
              <a:ext uri="{FF2B5EF4-FFF2-40B4-BE49-F238E27FC236}">
                <a16:creationId xmlns:a16="http://schemas.microsoft.com/office/drawing/2014/main" id="{13DFAD71-F7A7-CDBF-7B68-68AC4F8AB8F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4DD2CF2-4B3D-4A94-2353-A9C1B305EDB5}"/>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82233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820B2-0294-DE14-10CB-E8814F9899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4177545B-E647-AF4D-CAD4-41CEF91FEC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EBB091-108B-5C3C-BACE-C81F82C34936}"/>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5" name="Footer Placeholder 4">
            <a:extLst>
              <a:ext uri="{FF2B5EF4-FFF2-40B4-BE49-F238E27FC236}">
                <a16:creationId xmlns:a16="http://schemas.microsoft.com/office/drawing/2014/main" id="{0E211767-9402-15AB-E0A3-1C04CEAA96EA}"/>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1DC62E-D926-8856-EAB4-EA5B360EECD3}"/>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158392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68FA0-21EE-CB58-C7B1-F9A5DC47E26D}"/>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55A167BF-58FE-5655-B371-B667595659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BCAAC6EA-E35B-13B5-48C5-F14A6A93F7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00AFB1B0-9CC9-2A48-564F-66DAAC453B8B}"/>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6" name="Footer Placeholder 5">
            <a:extLst>
              <a:ext uri="{FF2B5EF4-FFF2-40B4-BE49-F238E27FC236}">
                <a16:creationId xmlns:a16="http://schemas.microsoft.com/office/drawing/2014/main" id="{3649FB03-B2D2-9CFA-CCD8-34722C5C5EE6}"/>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B7B7980B-302C-9B87-B2FA-C02033C3D723}"/>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375695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9F11B-20F5-D236-DBC5-9049B4CF6225}"/>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7AC1D3CE-C4D3-FD67-9194-69894D40A4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8A8DC6-3883-87B5-7520-EC02D28B5C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229C9083-8146-F7B8-D7F6-38D7409BCB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9FAA8D-7EDF-4D0E-AE5E-75170A390F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E7EAED4D-4D1F-1401-CBE8-2EFD9DEEDC7A}"/>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8" name="Footer Placeholder 7">
            <a:extLst>
              <a:ext uri="{FF2B5EF4-FFF2-40B4-BE49-F238E27FC236}">
                <a16:creationId xmlns:a16="http://schemas.microsoft.com/office/drawing/2014/main" id="{D3ACD67B-7D6D-F62B-3080-71667D0E5B14}"/>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516C9CD1-DC8F-59E1-BA46-3CED7DF09E52}"/>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204457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3AA88-5DBA-BEC4-9089-408120F3D249}"/>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28501867-93DF-4478-7D61-29D036270010}"/>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4" name="Footer Placeholder 3">
            <a:extLst>
              <a:ext uri="{FF2B5EF4-FFF2-40B4-BE49-F238E27FC236}">
                <a16:creationId xmlns:a16="http://schemas.microsoft.com/office/drawing/2014/main" id="{FE5A2538-843E-8B4A-4D9E-444AB77CCB22}"/>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A773B40B-BA9B-5040-CFEE-087357E85075}"/>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1437643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C4853D-FBE3-D4F6-C651-CEA4DA4B9FD3}"/>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3" name="Footer Placeholder 2">
            <a:extLst>
              <a:ext uri="{FF2B5EF4-FFF2-40B4-BE49-F238E27FC236}">
                <a16:creationId xmlns:a16="http://schemas.microsoft.com/office/drawing/2014/main" id="{8A453105-8AC7-90FD-C249-3D03A481A690}"/>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21B59FDF-D354-C756-6B00-4084B42DCDBA}"/>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1692175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B649B-7BF3-994F-1448-88A51B7976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96B48BD4-3446-535C-1B63-B0854F5C14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BBDF2B7B-8BC4-D828-D337-10C84A0977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A14142-5931-ED50-D316-EB2C9037F519}"/>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6" name="Footer Placeholder 5">
            <a:extLst>
              <a:ext uri="{FF2B5EF4-FFF2-40B4-BE49-F238E27FC236}">
                <a16:creationId xmlns:a16="http://schemas.microsoft.com/office/drawing/2014/main" id="{34B50606-71E5-3CCF-26A9-C27166A37D07}"/>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89C4072B-6013-4956-12DE-D99C9B479ED7}"/>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4148136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40BD5-9E7A-BCE6-3420-7FE9193A52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E7239335-7893-4417-A4CF-7A50872476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DE403D40-9E97-E04D-1485-1965A52E62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91136F-362E-4304-964B-7041241FE990}"/>
              </a:ext>
            </a:extLst>
          </p:cNvPr>
          <p:cNvSpPr>
            <a:spLocks noGrp="1"/>
          </p:cNvSpPr>
          <p:nvPr>
            <p:ph type="dt" sz="half" idx="10"/>
          </p:nvPr>
        </p:nvSpPr>
        <p:spPr/>
        <p:txBody>
          <a:bodyPr/>
          <a:lstStyle/>
          <a:p>
            <a:fld id="{C051C117-48E3-AC4D-993B-C53D50926781}" type="datetimeFigureOut">
              <a:rPr lang="es-ES_tradnl" smtClean="0"/>
              <a:t>22/1/24</a:t>
            </a:fld>
            <a:endParaRPr lang="es-ES_tradnl"/>
          </a:p>
        </p:txBody>
      </p:sp>
      <p:sp>
        <p:nvSpPr>
          <p:cNvPr id="6" name="Footer Placeholder 5">
            <a:extLst>
              <a:ext uri="{FF2B5EF4-FFF2-40B4-BE49-F238E27FC236}">
                <a16:creationId xmlns:a16="http://schemas.microsoft.com/office/drawing/2014/main" id="{C6A8EAC6-574F-E3B2-A6D2-6C425F6DD61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8827FA8A-3011-F9E5-1258-D9F73672343A}"/>
              </a:ext>
            </a:extLst>
          </p:cNvPr>
          <p:cNvSpPr>
            <a:spLocks noGrp="1"/>
          </p:cNvSpPr>
          <p:nvPr>
            <p:ph type="sldNum" sz="quarter" idx="12"/>
          </p:nvPr>
        </p:nvSpPr>
        <p:spPr/>
        <p:txBody>
          <a:body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47843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D998CA-0BD1-B7B6-5F06-17E0F9C6E5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7DAD0B07-176C-D1A1-0307-D9576E39CC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5A184765-8B44-0DDA-CB44-2CE68D6370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51C117-48E3-AC4D-993B-C53D50926781}" type="datetimeFigureOut">
              <a:rPr lang="es-ES_tradnl" smtClean="0"/>
              <a:t>22/1/24</a:t>
            </a:fld>
            <a:endParaRPr lang="es-ES_tradnl"/>
          </a:p>
        </p:txBody>
      </p:sp>
      <p:sp>
        <p:nvSpPr>
          <p:cNvPr id="5" name="Footer Placeholder 4">
            <a:extLst>
              <a:ext uri="{FF2B5EF4-FFF2-40B4-BE49-F238E27FC236}">
                <a16:creationId xmlns:a16="http://schemas.microsoft.com/office/drawing/2014/main" id="{FB80768E-DAD7-6123-E718-12BA3DD7FB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16C92958-C90D-5281-856B-86656B2A4C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F038DF-27A2-8B46-802A-0EC1748C82E2}" type="slidenum">
              <a:rPr lang="es-ES_tradnl" smtClean="0"/>
              <a:t>‹#›</a:t>
            </a:fld>
            <a:endParaRPr lang="es-ES_tradnl"/>
          </a:p>
        </p:txBody>
      </p:sp>
    </p:spTree>
    <p:extLst>
      <p:ext uri="{BB962C8B-B14F-4D97-AF65-F5344CB8AC3E}">
        <p14:creationId xmlns:p14="http://schemas.microsoft.com/office/powerpoint/2010/main" val="2677764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5" y="2039314"/>
            <a:ext cx="6469439"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i="0" dirty="0">
                <a:solidFill>
                  <a:srgbClr val="000000"/>
                </a:solidFill>
                <a:latin typeface="Futura Bold"/>
              </a:rPr>
              <a:t>Daniel 6.10-11, 14, 16, 19-23, 26</a:t>
            </a:r>
          </a:p>
          <a:p>
            <a:endParaRPr lang="es-PR" i="0" dirty="0">
              <a:solidFill>
                <a:srgbClr val="000000"/>
              </a:solidFill>
              <a:latin typeface="Futura Bold"/>
            </a:endParaRPr>
          </a:p>
          <a:p>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407593" cy="13234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defTabSz="584200">
              <a:defRPr sz="2000">
                <a:solidFill>
                  <a:srgbClr val="3B3838"/>
                </a:solidFill>
                <a:latin typeface="Cambria"/>
                <a:ea typeface="Cambria"/>
                <a:cs typeface="Cambria"/>
                <a:sym typeface="Cambria"/>
              </a:defRPr>
            </a:lvl1pPr>
          </a:lstStyle>
          <a:p>
            <a:r>
              <a:rPr lang="en-US" dirty="0">
                <a:solidFill>
                  <a:schemeClr val="tx1"/>
                </a:solidFill>
                <a:effectLst/>
                <a:latin typeface="Cambria" panose="02040503050406030204" pitchFamily="18" charset="0"/>
              </a:rPr>
              <a:t>«Mi Dios </a:t>
            </a:r>
            <a:r>
              <a:rPr lang="en-US" dirty="0" err="1">
                <a:solidFill>
                  <a:schemeClr val="tx1"/>
                </a:solidFill>
                <a:effectLst/>
                <a:latin typeface="Cambria" panose="02040503050406030204" pitchFamily="18" charset="0"/>
              </a:rPr>
              <a:t>envió</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su</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ángel</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el</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cual</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cerró</a:t>
            </a:r>
            <a:r>
              <a:rPr lang="en-US" dirty="0">
                <a:solidFill>
                  <a:schemeClr val="tx1"/>
                </a:solidFill>
                <a:effectLst/>
                <a:latin typeface="Cambria" panose="02040503050406030204" pitchFamily="18" charset="0"/>
              </a:rPr>
              <a:t> la boca de </a:t>
            </a:r>
            <a:r>
              <a:rPr lang="en-US" dirty="0" err="1">
                <a:solidFill>
                  <a:schemeClr val="tx1"/>
                </a:solidFill>
                <a:effectLst/>
                <a:latin typeface="Cambria" panose="02040503050406030204" pitchFamily="18" charset="0"/>
              </a:rPr>
              <a:t>los</a:t>
            </a:r>
            <a:r>
              <a:rPr lang="en-US" dirty="0">
                <a:solidFill>
                  <a:schemeClr val="tx1"/>
                </a:solidFill>
                <a:effectLst/>
                <a:latin typeface="Cambria" panose="02040503050406030204" pitchFamily="18" charset="0"/>
              </a:rPr>
              <a:t> leones para que no me </a:t>
            </a:r>
            <a:r>
              <a:rPr lang="en-US" dirty="0" err="1">
                <a:solidFill>
                  <a:schemeClr val="tx1"/>
                </a:solidFill>
                <a:effectLst/>
                <a:latin typeface="Cambria" panose="02040503050406030204" pitchFamily="18" charset="0"/>
              </a:rPr>
              <a:t>hicieran</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daño</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porque</a:t>
            </a:r>
            <a:r>
              <a:rPr lang="en-US" dirty="0">
                <a:solidFill>
                  <a:schemeClr val="tx1"/>
                </a:solidFill>
                <a:effectLst/>
                <a:latin typeface="Cambria" panose="02040503050406030204" pitchFamily="18" charset="0"/>
              </a:rPr>
              <a:t> ante </a:t>
            </a:r>
            <a:r>
              <a:rPr lang="en-US" dirty="0" err="1">
                <a:solidFill>
                  <a:schemeClr val="tx1"/>
                </a:solidFill>
                <a:effectLst/>
                <a:latin typeface="Cambria" panose="02040503050406030204" pitchFamily="18" charset="0"/>
              </a:rPr>
              <a:t>él</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fui</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hallado</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inocente</a:t>
            </a:r>
            <a:r>
              <a:rPr lang="en-US" dirty="0">
                <a:solidFill>
                  <a:schemeClr val="tx1"/>
                </a:solidFill>
                <a:effectLst/>
                <a:latin typeface="Cambria" panose="02040503050406030204" pitchFamily="18" charset="0"/>
              </a:rPr>
              <a:t>; y </a:t>
            </a:r>
            <a:r>
              <a:rPr lang="en-US" dirty="0" err="1">
                <a:solidFill>
                  <a:schemeClr val="tx1"/>
                </a:solidFill>
                <a:effectLst/>
                <a:latin typeface="Cambria" panose="02040503050406030204" pitchFamily="18" charset="0"/>
              </a:rPr>
              <a:t>aun</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delante</a:t>
            </a:r>
            <a:r>
              <a:rPr lang="en-US" dirty="0">
                <a:solidFill>
                  <a:schemeClr val="tx1"/>
                </a:solidFill>
                <a:effectLst/>
                <a:latin typeface="Cambria" panose="02040503050406030204" pitchFamily="18" charset="0"/>
              </a:rPr>
              <a:t> de </a:t>
            </a:r>
            <a:r>
              <a:rPr lang="en-US" dirty="0" err="1">
                <a:solidFill>
                  <a:schemeClr val="tx1"/>
                </a:solidFill>
                <a:effectLst/>
                <a:latin typeface="Cambria" panose="02040503050406030204" pitchFamily="18" charset="0"/>
              </a:rPr>
              <a:t>ti</a:t>
            </a:r>
            <a:r>
              <a:rPr lang="en-US" dirty="0">
                <a:solidFill>
                  <a:schemeClr val="tx1"/>
                </a:solidFill>
                <a:effectLst/>
                <a:latin typeface="Cambria" panose="02040503050406030204" pitchFamily="18" charset="0"/>
              </a:rPr>
              <a:t>, oh </a:t>
            </a:r>
            <a:r>
              <a:rPr lang="en-US" dirty="0" err="1">
                <a:solidFill>
                  <a:schemeClr val="tx1"/>
                </a:solidFill>
                <a:effectLst/>
                <a:latin typeface="Cambria" panose="02040503050406030204" pitchFamily="18" charset="0"/>
              </a:rPr>
              <a:t>rey</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yo</a:t>
            </a:r>
            <a:r>
              <a:rPr lang="en-US" dirty="0">
                <a:solidFill>
                  <a:schemeClr val="tx1"/>
                </a:solidFill>
                <a:effectLst/>
                <a:latin typeface="Cambria" panose="02040503050406030204" pitchFamily="18" charset="0"/>
              </a:rPr>
              <a:t> no he </a:t>
            </a:r>
            <a:r>
              <a:rPr lang="en-US" dirty="0" err="1">
                <a:solidFill>
                  <a:schemeClr val="tx1"/>
                </a:solidFill>
                <a:effectLst/>
                <a:latin typeface="Cambria" panose="02040503050406030204" pitchFamily="18" charset="0"/>
              </a:rPr>
              <a:t>hecho</a:t>
            </a:r>
            <a:r>
              <a:rPr lang="en-US" dirty="0">
                <a:solidFill>
                  <a:schemeClr val="tx1"/>
                </a:solidFill>
                <a:effectLst/>
                <a:latin typeface="Cambria" panose="02040503050406030204" pitchFamily="18" charset="0"/>
              </a:rPr>
              <a:t> nada </a:t>
            </a:r>
            <a:r>
              <a:rPr lang="en-US" dirty="0" err="1">
                <a:solidFill>
                  <a:schemeClr val="tx1"/>
                </a:solidFill>
                <a:effectLst/>
                <a:latin typeface="Cambria" panose="02040503050406030204" pitchFamily="18" charset="0"/>
              </a:rPr>
              <a:t>malo</a:t>
            </a:r>
            <a:r>
              <a:rPr lang="en-US" dirty="0">
                <a:solidFill>
                  <a:schemeClr val="tx1"/>
                </a:solidFill>
                <a:effectLst/>
                <a:latin typeface="Cambria" panose="02040503050406030204" pitchFamily="18" charset="0"/>
              </a:rPr>
              <a:t>».</a:t>
            </a:r>
          </a:p>
          <a:p>
            <a:pPr algn="r"/>
            <a:r>
              <a:rPr lang="es-PR" dirty="0">
                <a:latin typeface="Cambria" panose="02040503050406030204" pitchFamily="18" charset="0"/>
                <a:ea typeface="Cambria" panose="02040503050406030204" pitchFamily="18" charset="0"/>
              </a:rPr>
              <a:t>Daniel 6.22</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153412"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25</a:t>
            </a:r>
          </a:p>
          <a:p>
            <a:pPr algn="l" defTabSz="886967">
              <a:defRPr sz="4800">
                <a:solidFill>
                  <a:srgbClr val="4DA1AF"/>
                </a:solidFill>
                <a:latin typeface="Futura PT Heavy"/>
                <a:ea typeface="Futura PT Heavy"/>
                <a:cs typeface="Futura PT Heavy"/>
                <a:sym typeface="Futura PT Heavy"/>
              </a:defRPr>
            </a:pPr>
            <a:r>
              <a:rPr lang="es-PR" sz="4000" dirty="0">
                <a:solidFill>
                  <a:srgbClr val="C8334A"/>
                </a:solidFill>
                <a:latin typeface="Futura Bold"/>
                <a:ea typeface="Futura Bold"/>
                <a:cs typeface="Futura Bold"/>
                <a:sym typeface="Futura Bold"/>
              </a:rPr>
              <a:t>Fe en tiempos de problemas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812508"/>
            <a:ext cx="9037320" cy="32462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n-US" sz="2100" dirty="0">
                <a:effectLst/>
                <a:latin typeface="Cambria" panose="02040503050406030204" pitchFamily="18" charset="0"/>
              </a:rPr>
              <a:t>La </a:t>
            </a:r>
            <a:r>
              <a:rPr lang="en-US" sz="2100" dirty="0" err="1">
                <a:effectLst/>
                <a:latin typeface="Cambria" panose="02040503050406030204" pitchFamily="18" charset="0"/>
              </a:rPr>
              <a:t>historia</a:t>
            </a:r>
            <a:r>
              <a:rPr lang="en-US" sz="2100" dirty="0">
                <a:effectLst/>
                <a:latin typeface="Cambria" panose="02040503050406030204" pitchFamily="18" charset="0"/>
              </a:rPr>
              <a:t> de Daniel y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experiencia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foso</a:t>
            </a:r>
            <a:r>
              <a:rPr lang="en-US" sz="2100" dirty="0">
                <a:effectLst/>
                <a:latin typeface="Cambria" panose="02040503050406030204" pitchFamily="18" charset="0"/>
              </a:rPr>
              <a:t> de leones se </a:t>
            </a:r>
            <a:r>
              <a:rPr lang="en-US" sz="2100" dirty="0" err="1">
                <a:effectLst/>
                <a:latin typeface="Cambria" panose="02040503050406030204" pitchFamily="18" charset="0"/>
              </a:rPr>
              <a:t>nos</a:t>
            </a:r>
            <a:r>
              <a:rPr lang="en-US" sz="2100" dirty="0">
                <a:effectLst/>
                <a:latin typeface="Cambria" panose="02040503050406030204" pitchFamily="18" charset="0"/>
              </a:rPr>
              <a:t> </a:t>
            </a:r>
            <a:r>
              <a:rPr lang="en-US" sz="2100" dirty="0" err="1">
                <a:effectLst/>
                <a:latin typeface="Cambria" panose="02040503050406030204" pitchFamily="18" charset="0"/>
              </a:rPr>
              <a:t>presenta</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modelo</a:t>
            </a:r>
            <a:r>
              <a:rPr lang="en-US" sz="2100" dirty="0">
                <a:effectLst/>
                <a:latin typeface="Cambria" panose="02040503050406030204" pitchFamily="18" charset="0"/>
              </a:rPr>
              <a:t> de un </a:t>
            </a:r>
            <a:r>
              <a:rPr lang="en-US" sz="2100" dirty="0" err="1">
                <a:effectLst/>
                <a:latin typeface="Cambria" panose="02040503050406030204" pitchFamily="18" charset="0"/>
              </a:rPr>
              <a:t>comportamiento</a:t>
            </a:r>
            <a:r>
              <a:rPr lang="en-US" sz="2100" dirty="0">
                <a:effectLst/>
                <a:latin typeface="Cambria" panose="02040503050406030204" pitchFamily="18" charset="0"/>
              </a:rPr>
              <a:t> a </a:t>
            </a:r>
            <a:r>
              <a:rPr lang="en-US" sz="2100" dirty="0" err="1">
                <a:effectLst/>
                <a:latin typeface="Cambria" panose="02040503050406030204" pitchFamily="18" charset="0"/>
              </a:rPr>
              <a:t>imitar</a:t>
            </a:r>
            <a:r>
              <a:rPr lang="en-US" sz="2100" dirty="0">
                <a:effectLst/>
                <a:latin typeface="Cambria" panose="02040503050406030204" pitchFamily="18" charset="0"/>
              </a:rPr>
              <a:t>. Se </a:t>
            </a:r>
            <a:r>
              <a:rPr lang="en-US" sz="2100" dirty="0" err="1">
                <a:effectLst/>
                <a:latin typeface="Cambria" panose="02040503050406030204" pitchFamily="18" charset="0"/>
              </a:rPr>
              <a:t>trata</a:t>
            </a:r>
            <a:r>
              <a:rPr lang="en-US" sz="2100" dirty="0">
                <a:effectLst/>
                <a:latin typeface="Cambria" panose="02040503050406030204" pitchFamily="18" charset="0"/>
              </a:rPr>
              <a:t> de la </a:t>
            </a:r>
            <a:r>
              <a:rPr lang="en-US" sz="2100" dirty="0" err="1">
                <a:effectLst/>
                <a:latin typeface="Cambria" panose="02040503050406030204" pitchFamily="18" charset="0"/>
              </a:rPr>
              <a:t>actitud</a:t>
            </a:r>
            <a:r>
              <a:rPr lang="en-US" sz="2100" dirty="0">
                <a:effectLst/>
                <a:latin typeface="Cambria" panose="02040503050406030204" pitchFamily="18" charset="0"/>
              </a:rPr>
              <a:t> que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seguidores</a:t>
            </a:r>
            <a:r>
              <a:rPr lang="en-US" sz="2100" dirty="0">
                <a:effectLst/>
                <a:latin typeface="Cambria" panose="02040503050406030204" pitchFamily="18" charset="0"/>
              </a:rPr>
              <a:t> de Dios </a:t>
            </a:r>
            <a:r>
              <a:rPr lang="en-US" sz="2100" dirty="0" err="1">
                <a:effectLst/>
                <a:latin typeface="Cambria" panose="02040503050406030204" pitchFamily="18" charset="0"/>
              </a:rPr>
              <a:t>deben</a:t>
            </a:r>
            <a:r>
              <a:rPr lang="en-US" sz="2100" dirty="0">
                <a:effectLst/>
                <a:latin typeface="Cambria" panose="02040503050406030204" pitchFamily="18" charset="0"/>
              </a:rPr>
              <a:t> </a:t>
            </a:r>
            <a:r>
              <a:rPr lang="en-US" sz="2100" dirty="0" err="1">
                <a:effectLst/>
                <a:latin typeface="Cambria" panose="02040503050406030204" pitchFamily="18" charset="0"/>
              </a:rPr>
              <a:t>tener</a:t>
            </a:r>
            <a:r>
              <a:rPr lang="en-US" sz="2100" dirty="0">
                <a:effectLst/>
                <a:latin typeface="Cambria" panose="02040503050406030204" pitchFamily="18" charset="0"/>
              </a:rPr>
              <a:t> </a:t>
            </a:r>
            <a:r>
              <a:rPr lang="en-US" sz="2100" dirty="0" err="1">
                <a:effectLst/>
                <a:latin typeface="Cambria" panose="02040503050406030204" pitchFamily="18" charset="0"/>
              </a:rPr>
              <a:t>frente</a:t>
            </a:r>
            <a:r>
              <a:rPr lang="en-US" sz="2100" dirty="0">
                <a:effectLst/>
                <a:latin typeface="Cambria" panose="02040503050406030204" pitchFamily="18" charset="0"/>
              </a:rPr>
              <a:t> a las </a:t>
            </a:r>
            <a:r>
              <a:rPr lang="en-US" sz="2100" dirty="0" err="1">
                <a:effectLst/>
                <a:latin typeface="Cambria" panose="02040503050406030204" pitchFamily="18" charset="0"/>
              </a:rPr>
              <a:t>autoridades</a:t>
            </a:r>
            <a:r>
              <a:rPr lang="en-US" sz="2100" dirty="0">
                <a:effectLst/>
                <a:latin typeface="Cambria" panose="02040503050406030204" pitchFamily="18" charset="0"/>
              </a:rPr>
              <a:t> </a:t>
            </a:r>
            <a:r>
              <a:rPr lang="en-US" sz="2100" dirty="0" err="1">
                <a:effectLst/>
                <a:latin typeface="Cambria" panose="02040503050406030204" pitchFamily="18" charset="0"/>
              </a:rPr>
              <a:t>temporales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gobernantes</a:t>
            </a:r>
            <a:r>
              <a:rPr lang="en-US" sz="2100" dirty="0">
                <a:effectLst/>
                <a:latin typeface="Cambria" panose="02040503050406030204" pitchFamily="18" charset="0"/>
              </a:rPr>
              <a:t> de </a:t>
            </a:r>
            <a:r>
              <a:rPr lang="en-US" sz="2100" dirty="0" err="1">
                <a:effectLst/>
                <a:latin typeface="Cambria" panose="02040503050406030204" pitchFamily="18" charset="0"/>
              </a:rPr>
              <a:t>este</a:t>
            </a:r>
            <a:r>
              <a:rPr lang="en-US" sz="2100" dirty="0">
                <a:effectLst/>
                <a:latin typeface="Cambria" panose="02040503050406030204" pitchFamily="18" charset="0"/>
              </a:rPr>
              <a:t> </a:t>
            </a:r>
            <a:r>
              <a:rPr lang="en-US" sz="2100" dirty="0" err="1">
                <a:effectLst/>
                <a:latin typeface="Cambria" panose="02040503050406030204" pitchFamily="18" charset="0"/>
              </a:rPr>
              <a:t>mundo</a:t>
            </a:r>
            <a:r>
              <a:rPr lang="en-US" sz="2100" dirty="0">
                <a:effectLst/>
                <a:latin typeface="Cambria" panose="02040503050406030204" pitchFamily="18" charset="0"/>
              </a:rPr>
              <a:t>. Este </a:t>
            </a:r>
            <a:r>
              <a:rPr lang="en-US" sz="2100" dirty="0" err="1">
                <a:effectLst/>
                <a:latin typeface="Cambria" panose="02040503050406030204" pitchFamily="18" charset="0"/>
              </a:rPr>
              <a:t>relato</a:t>
            </a:r>
            <a:r>
              <a:rPr lang="en-US" sz="2100" dirty="0">
                <a:effectLst/>
                <a:latin typeface="Cambria" panose="02040503050406030204" pitchFamily="18" charset="0"/>
              </a:rPr>
              <a:t> </a:t>
            </a:r>
            <a:r>
              <a:rPr lang="en-US" sz="2100" dirty="0" err="1">
                <a:effectLst/>
                <a:latin typeface="Cambria" panose="02040503050406030204" pitchFamily="18" charset="0"/>
              </a:rPr>
              <a:t>nos</a:t>
            </a:r>
            <a:r>
              <a:rPr lang="en-US" sz="2100" dirty="0">
                <a:effectLst/>
                <a:latin typeface="Cambria" panose="02040503050406030204" pitchFamily="18" charset="0"/>
              </a:rPr>
              <a:t> </a:t>
            </a:r>
            <a:r>
              <a:rPr lang="en-US" sz="2100" dirty="0" err="1">
                <a:effectLst/>
                <a:latin typeface="Cambria" panose="02040503050406030204" pitchFamily="18" charset="0"/>
              </a:rPr>
              <a:t>muestra</a:t>
            </a:r>
            <a:r>
              <a:rPr lang="en-US" sz="2100" dirty="0">
                <a:effectLst/>
                <a:latin typeface="Cambria" panose="02040503050406030204" pitchFamily="18" charset="0"/>
              </a:rPr>
              <a:t> que Daniel </a:t>
            </a:r>
            <a:r>
              <a:rPr lang="en-US" sz="2100" dirty="0" err="1">
                <a:effectLst/>
                <a:latin typeface="Cambria" panose="02040503050406030204" pitchFamily="18" charset="0"/>
              </a:rPr>
              <a:t>ejercía</a:t>
            </a:r>
            <a:r>
              <a:rPr lang="en-US" sz="2100" dirty="0">
                <a:effectLst/>
                <a:latin typeface="Cambria" panose="02040503050406030204" pitchFamily="18" charset="0"/>
              </a:rPr>
              <a:t> un </a:t>
            </a:r>
            <a:r>
              <a:rPr lang="en-US" sz="2100" dirty="0" err="1">
                <a:effectLst/>
                <a:latin typeface="Cambria" panose="02040503050406030204" pitchFamily="18" charset="0"/>
              </a:rPr>
              <a:t>discernimiento</a:t>
            </a:r>
            <a:r>
              <a:rPr lang="en-US" sz="2100" dirty="0">
                <a:effectLst/>
                <a:latin typeface="Cambria" panose="02040503050406030204" pitchFamily="18" charset="0"/>
              </a:rPr>
              <a:t> </a:t>
            </a:r>
            <a:r>
              <a:rPr lang="en-US" sz="2100" dirty="0" err="1">
                <a:effectLst/>
                <a:latin typeface="Cambria" panose="02040503050406030204" pitchFamily="18" charset="0"/>
              </a:rPr>
              <a:t>crítico</a:t>
            </a:r>
            <a:r>
              <a:rPr lang="en-US" sz="2100" dirty="0">
                <a:effectLst/>
                <a:latin typeface="Cambria" panose="02040503050406030204" pitchFamily="18" charset="0"/>
              </a:rPr>
              <a:t> </a:t>
            </a:r>
            <a:r>
              <a:rPr lang="en-US" sz="2100" dirty="0" err="1">
                <a:effectLst/>
                <a:latin typeface="Cambria" panose="02040503050406030204" pitchFamily="18" charset="0"/>
              </a:rPr>
              <a:t>respecto</a:t>
            </a:r>
            <a:r>
              <a:rPr lang="en-US" sz="2100" dirty="0">
                <a:effectLst/>
                <a:latin typeface="Cambria" panose="02040503050406030204" pitchFamily="18" charset="0"/>
              </a:rPr>
              <a:t> de las </a:t>
            </a:r>
            <a:r>
              <a:rPr lang="en-US" sz="2100" dirty="0" err="1">
                <a:effectLst/>
                <a:latin typeface="Cambria" panose="02040503050406030204" pitchFamily="18" charset="0"/>
              </a:rPr>
              <a:t>autoridades</a:t>
            </a:r>
            <a:r>
              <a:rPr lang="en-US" sz="2100" dirty="0">
                <a:effectLst/>
                <a:latin typeface="Cambria" panose="02040503050406030204" pitchFamily="18" charset="0"/>
              </a:rPr>
              <a:t>. </a:t>
            </a:r>
            <a:r>
              <a:rPr lang="en-US" sz="2100" dirty="0" err="1">
                <a:effectLst/>
                <a:latin typeface="Cambria" panose="02040503050406030204" pitchFamily="18" charset="0"/>
              </a:rPr>
              <a:t>Esto</a:t>
            </a:r>
            <a:r>
              <a:rPr lang="en-US" sz="2100" dirty="0">
                <a:effectLst/>
                <a:latin typeface="Cambria" panose="02040503050406030204" pitchFamily="18" charset="0"/>
              </a:rPr>
              <a:t> </a:t>
            </a:r>
            <a:r>
              <a:rPr lang="en-US" sz="2100" dirty="0" err="1">
                <a:effectLst/>
                <a:latin typeface="Cambria" panose="02040503050406030204" pitchFamily="18" charset="0"/>
              </a:rPr>
              <a:t>significa</a:t>
            </a:r>
            <a:r>
              <a:rPr lang="en-US" sz="2100" dirty="0">
                <a:effectLst/>
                <a:latin typeface="Cambria" panose="02040503050406030204" pitchFamily="18" charset="0"/>
              </a:rPr>
              <a:t> que </a:t>
            </a:r>
            <a:r>
              <a:rPr lang="en-US" sz="2100" dirty="0" err="1">
                <a:effectLst/>
                <a:latin typeface="Cambria" panose="02040503050406030204" pitchFamily="18" charset="0"/>
              </a:rPr>
              <a:t>practicaba</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sometimiento</a:t>
            </a:r>
            <a:r>
              <a:rPr lang="en-US" sz="2100" dirty="0">
                <a:effectLst/>
                <a:latin typeface="Cambria" panose="02040503050406030204" pitchFamily="18" charset="0"/>
              </a:rPr>
              <a:t> a las </a:t>
            </a:r>
            <a:r>
              <a:rPr lang="en-US" sz="2100" dirty="0" err="1">
                <a:effectLst/>
                <a:latin typeface="Cambria" panose="02040503050406030204" pitchFamily="18" charset="0"/>
              </a:rPr>
              <a:t>autoridades</a:t>
            </a:r>
            <a:r>
              <a:rPr lang="en-US" sz="2100" dirty="0">
                <a:effectLst/>
                <a:latin typeface="Cambria" panose="02040503050406030204" pitchFamily="18" charset="0"/>
              </a:rPr>
              <a:t>, </a:t>
            </a:r>
            <a:r>
              <a:rPr lang="en-US" sz="2100" dirty="0" err="1">
                <a:effectLst/>
                <a:latin typeface="Cambria" panose="02040503050406030204" pitchFamily="18" charset="0"/>
              </a:rPr>
              <a:t>siempre</a:t>
            </a:r>
            <a:r>
              <a:rPr lang="en-US" sz="2100" dirty="0">
                <a:effectLst/>
                <a:latin typeface="Cambria" panose="02040503050406030204" pitchFamily="18" charset="0"/>
              </a:rPr>
              <a:t> que </a:t>
            </a:r>
            <a:r>
              <a:rPr lang="en-US" sz="2100" dirty="0" err="1">
                <a:effectLst/>
                <a:latin typeface="Cambria" panose="02040503050406030204" pitchFamily="18" charset="0"/>
              </a:rPr>
              <a:t>lograba</a:t>
            </a:r>
            <a:r>
              <a:rPr lang="en-US" sz="2100" dirty="0">
                <a:effectLst/>
                <a:latin typeface="Cambria" panose="02040503050406030204" pitchFamily="18" charset="0"/>
              </a:rPr>
              <a:t> </a:t>
            </a:r>
            <a:r>
              <a:rPr lang="en-US" sz="2100" dirty="0" err="1">
                <a:effectLst/>
                <a:latin typeface="Cambria" panose="02040503050406030204" pitchFamily="18" charset="0"/>
              </a:rPr>
              <a:t>discernir</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tales </a:t>
            </a:r>
            <a:r>
              <a:rPr lang="en-US" sz="2100" dirty="0" err="1">
                <a:effectLst/>
                <a:latin typeface="Cambria" panose="02040503050406030204" pitchFamily="18" charset="0"/>
              </a:rPr>
              <a:t>leyes</a:t>
            </a:r>
            <a:r>
              <a:rPr lang="en-US" sz="2100" dirty="0">
                <a:effectLst/>
                <a:latin typeface="Cambria" panose="02040503050406030204" pitchFamily="18" charset="0"/>
              </a:rPr>
              <a:t>, que no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una</a:t>
            </a:r>
            <a:r>
              <a:rPr lang="en-US" sz="2100" dirty="0">
                <a:effectLst/>
                <a:latin typeface="Cambria" panose="02040503050406030204" pitchFamily="18" charset="0"/>
              </a:rPr>
              <a:t> </a:t>
            </a:r>
            <a:r>
              <a:rPr lang="en-US" sz="2100" dirty="0" err="1">
                <a:effectLst/>
                <a:latin typeface="Cambria" panose="02040503050406030204" pitchFamily="18" charset="0"/>
              </a:rPr>
              <a:t>contradicción</a:t>
            </a:r>
            <a:r>
              <a:rPr lang="en-US" sz="2100" dirty="0">
                <a:effectLst/>
                <a:latin typeface="Cambria" panose="02040503050406030204" pitchFamily="18" charset="0"/>
              </a:rPr>
              <a:t> con la ley de Dios.</a:t>
            </a:r>
          </a:p>
          <a:p>
            <a:endParaRPr lang="en-US" sz="2100" dirty="0">
              <a:effectLst/>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6" y="2087632"/>
            <a:ext cx="9372283" cy="31692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584200">
              <a:lnSpc>
                <a:spcPct val="120000"/>
              </a:lnSpc>
              <a:defRPr sz="2600" i="1">
                <a:latin typeface="Cambria"/>
                <a:ea typeface="Cambria"/>
                <a:cs typeface="Cambria"/>
                <a:sym typeface="Cambria"/>
              </a:defRPr>
            </a:lvl1pPr>
          </a:lstStyle>
          <a:p>
            <a:endParaRPr lang="es-ES" sz="2100" dirty="0">
              <a:latin typeface="Cambria-Italic"/>
            </a:endParaRPr>
          </a:p>
          <a:p>
            <a:r>
              <a:rPr lang="en-US" sz="2100" i="1" dirty="0">
                <a:effectLst/>
                <a:latin typeface="Cambria" panose="02040503050406030204" pitchFamily="18" charset="0"/>
              </a:rPr>
              <a:t>Dios de </a:t>
            </a:r>
            <a:r>
              <a:rPr lang="en-US" sz="2100" i="1" dirty="0" err="1">
                <a:effectLst/>
                <a:latin typeface="Cambria" panose="02040503050406030204" pitchFamily="18" charset="0"/>
              </a:rPr>
              <a:t>todo</a:t>
            </a:r>
            <a:r>
              <a:rPr lang="en-US" sz="2100" i="1" dirty="0">
                <a:effectLst/>
                <a:latin typeface="Cambria" panose="02040503050406030204" pitchFamily="18" charset="0"/>
              </a:rPr>
              <a:t> lo que </a:t>
            </a:r>
            <a:r>
              <a:rPr lang="en-US" sz="2100" i="1" dirty="0" err="1">
                <a:effectLst/>
                <a:latin typeface="Cambria" panose="02040503050406030204" pitchFamily="18" charset="0"/>
              </a:rPr>
              <a:t>existe</a:t>
            </a:r>
            <a:r>
              <a:rPr lang="en-US" sz="2100" i="1" dirty="0">
                <a:effectLst/>
                <a:latin typeface="Cambria" panose="02040503050406030204" pitchFamily="18" charset="0"/>
              </a:rPr>
              <a:t>, </a:t>
            </a:r>
            <a:r>
              <a:rPr lang="en-US" sz="2100" i="1" dirty="0" err="1">
                <a:effectLst/>
                <a:latin typeface="Cambria" panose="02040503050406030204" pitchFamily="18" charset="0"/>
              </a:rPr>
              <a:t>qué</a:t>
            </a:r>
            <a:r>
              <a:rPr lang="en-US" sz="2100" i="1" dirty="0">
                <a:effectLst/>
                <a:latin typeface="Cambria" panose="02040503050406030204" pitchFamily="18" charset="0"/>
              </a:rPr>
              <a:t> </a:t>
            </a:r>
            <a:r>
              <a:rPr lang="en-US" sz="2100" i="1" dirty="0" err="1">
                <a:effectLst/>
                <a:latin typeface="Cambria" panose="02040503050406030204" pitchFamily="18" charset="0"/>
              </a:rPr>
              <a:t>desafiante</a:t>
            </a:r>
            <a:r>
              <a:rPr lang="en-US" sz="2100" i="1" dirty="0">
                <a:effectLst/>
                <a:latin typeface="Cambria" panose="02040503050406030204" pitchFamily="18" charset="0"/>
              </a:rPr>
              <a:t> es </a:t>
            </a:r>
            <a:r>
              <a:rPr lang="en-US" sz="2100" i="1" dirty="0" err="1">
                <a:effectLst/>
                <a:latin typeface="Cambria" panose="02040503050406030204" pitchFamily="18" charset="0"/>
              </a:rPr>
              <a:t>recodar</a:t>
            </a:r>
            <a:r>
              <a:rPr lang="en-US" sz="2100" i="1" dirty="0">
                <a:effectLst/>
                <a:latin typeface="Cambria" panose="02040503050406030204" pitchFamily="18" charset="0"/>
              </a:rPr>
              <a:t> que </a:t>
            </a:r>
            <a:r>
              <a:rPr lang="en-US" sz="2100" i="1" dirty="0" err="1">
                <a:effectLst/>
                <a:latin typeface="Cambria" panose="02040503050406030204" pitchFamily="18" charset="0"/>
              </a:rPr>
              <a:t>sigues</a:t>
            </a:r>
            <a:r>
              <a:rPr lang="en-US" sz="2100" i="1" dirty="0">
                <a:effectLst/>
                <a:latin typeface="Cambria" panose="02040503050406030204" pitchFamily="18" charset="0"/>
              </a:rPr>
              <a:t> </a:t>
            </a:r>
            <a:r>
              <a:rPr lang="en-US" sz="2100" i="1" dirty="0" err="1">
                <a:effectLst/>
                <a:latin typeface="Cambria" panose="02040503050406030204" pitchFamily="18" charset="0"/>
              </a:rPr>
              <a:t>siendo</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Rey de </a:t>
            </a:r>
            <a:r>
              <a:rPr lang="en-US" sz="2100" i="1" dirty="0" err="1">
                <a:effectLst/>
                <a:latin typeface="Cambria" panose="02040503050406030204" pitchFamily="18" charset="0"/>
              </a:rPr>
              <a:t>los</a:t>
            </a:r>
            <a:r>
              <a:rPr lang="en-US" sz="2100" i="1" dirty="0">
                <a:effectLst/>
                <a:latin typeface="Cambria" panose="02040503050406030204" pitchFamily="18" charset="0"/>
              </a:rPr>
              <a:t> </a:t>
            </a:r>
            <a:r>
              <a:rPr lang="en-US" sz="2100" i="1" dirty="0" err="1">
                <a:effectLst/>
                <a:latin typeface="Cambria" panose="02040503050406030204" pitchFamily="18" charset="0"/>
              </a:rPr>
              <a:t>reyes</a:t>
            </a:r>
            <a:r>
              <a:rPr lang="en-US" sz="2100" i="1" dirty="0">
                <a:effectLst/>
                <a:latin typeface="Cambria" panose="02040503050406030204" pitchFamily="18" charset="0"/>
              </a:rPr>
              <a:t> y </a:t>
            </a:r>
            <a:r>
              <a:rPr lang="en-US" sz="2100" i="1" dirty="0" err="1">
                <a:effectLst/>
                <a:latin typeface="Cambria" panose="02040503050406030204" pitchFamily="18" charset="0"/>
              </a:rPr>
              <a:t>Señor</a:t>
            </a:r>
            <a:r>
              <a:rPr lang="en-US" sz="2100" i="1" dirty="0">
                <a:effectLst/>
                <a:latin typeface="Cambria" panose="02040503050406030204" pitchFamily="18" charset="0"/>
              </a:rPr>
              <a:t> de </a:t>
            </a:r>
            <a:r>
              <a:rPr lang="en-US" sz="2100" i="1" dirty="0" err="1">
                <a:effectLst/>
                <a:latin typeface="Cambria" panose="02040503050406030204" pitchFamily="18" charset="0"/>
              </a:rPr>
              <a:t>los</a:t>
            </a:r>
            <a:r>
              <a:rPr lang="en-US" sz="2100" i="1" dirty="0">
                <a:effectLst/>
                <a:latin typeface="Cambria" panose="02040503050406030204" pitchFamily="18" charset="0"/>
              </a:rPr>
              <a:t> </a:t>
            </a:r>
            <a:r>
              <a:rPr lang="en-US" sz="2100" i="1" dirty="0" err="1">
                <a:effectLst/>
                <a:latin typeface="Cambria" panose="02040503050406030204" pitchFamily="18" charset="0"/>
              </a:rPr>
              <a:t>señores</a:t>
            </a:r>
            <a:r>
              <a:rPr lang="en-US" sz="2100" i="1" dirty="0">
                <a:effectLst/>
                <a:latin typeface="Cambria" panose="02040503050406030204" pitchFamily="18" charset="0"/>
              </a:rPr>
              <a:t>. </a:t>
            </a:r>
            <a:r>
              <a:rPr lang="en-US" sz="2100" i="1" dirty="0" err="1">
                <a:effectLst/>
                <a:latin typeface="Cambria" panose="02040503050406030204" pitchFamily="18" charset="0"/>
              </a:rPr>
              <a:t>Quita</a:t>
            </a:r>
            <a:r>
              <a:rPr lang="en-US" sz="2100" i="1" dirty="0">
                <a:effectLst/>
                <a:latin typeface="Cambria" panose="02040503050406030204" pitchFamily="18" charset="0"/>
              </a:rPr>
              <a:t> de </a:t>
            </a:r>
            <a:r>
              <a:rPr lang="en-US" sz="2100" i="1" dirty="0" err="1">
                <a:effectLst/>
                <a:latin typeface="Cambria" panose="02040503050406030204" pitchFamily="18" charset="0"/>
              </a:rPr>
              <a:t>nosotros</a:t>
            </a:r>
            <a:r>
              <a:rPr lang="en-US" sz="2100" i="1" dirty="0">
                <a:effectLst/>
                <a:latin typeface="Cambria" panose="02040503050406030204" pitchFamily="18" charset="0"/>
              </a:rPr>
              <a:t> </a:t>
            </a:r>
            <a:r>
              <a:rPr lang="en-US" sz="2100" i="1" dirty="0" err="1">
                <a:effectLst/>
                <a:latin typeface="Cambria" panose="02040503050406030204" pitchFamily="18" charset="0"/>
              </a:rPr>
              <a:t>toda</a:t>
            </a:r>
            <a:r>
              <a:rPr lang="en-US" sz="2100" i="1" dirty="0">
                <a:effectLst/>
                <a:latin typeface="Cambria" panose="02040503050406030204" pitchFamily="18" charset="0"/>
              </a:rPr>
              <a:t> </a:t>
            </a:r>
            <a:r>
              <a:rPr lang="en-US" sz="2100" i="1" dirty="0" err="1">
                <a:effectLst/>
                <a:latin typeface="Cambria" panose="02040503050406030204" pitchFamily="18" charset="0"/>
              </a:rPr>
              <a:t>pereza</a:t>
            </a:r>
            <a:r>
              <a:rPr lang="en-US" sz="2100" i="1" dirty="0">
                <a:effectLst/>
                <a:latin typeface="Cambria" panose="02040503050406030204" pitchFamily="18" charset="0"/>
              </a:rPr>
              <a:t> y </a:t>
            </a:r>
            <a:r>
              <a:rPr lang="en-US" sz="2100" i="1" dirty="0" err="1">
                <a:effectLst/>
                <a:latin typeface="Cambria" panose="02040503050406030204" pitchFamily="18" charset="0"/>
              </a:rPr>
              <a:t>desinterés</a:t>
            </a:r>
            <a:r>
              <a:rPr lang="en-US" sz="2100" i="1" dirty="0">
                <a:effectLst/>
                <a:latin typeface="Cambria" panose="02040503050406030204" pitchFamily="18" charset="0"/>
              </a:rPr>
              <a:t> </a:t>
            </a:r>
            <a:r>
              <a:rPr lang="en-US" sz="2100" i="1" dirty="0" err="1">
                <a:effectLst/>
                <a:latin typeface="Cambria" panose="02040503050406030204" pitchFamily="18" charset="0"/>
              </a:rPr>
              <a:t>respecto</a:t>
            </a:r>
            <a:r>
              <a:rPr lang="en-US" sz="2100" i="1" dirty="0">
                <a:effectLst/>
                <a:latin typeface="Cambria" panose="02040503050406030204" pitchFamily="18" charset="0"/>
              </a:rPr>
              <a:t> a la </a:t>
            </a:r>
            <a:r>
              <a:rPr lang="en-US" sz="2100" i="1" dirty="0" err="1">
                <a:effectLst/>
                <a:latin typeface="Cambria" panose="02040503050406030204" pitchFamily="18" charset="0"/>
              </a:rPr>
              <a:t>manera</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que se </a:t>
            </a:r>
            <a:r>
              <a:rPr lang="en-US" sz="2100" i="1" dirty="0" err="1">
                <a:effectLst/>
                <a:latin typeface="Cambria" panose="02040503050406030204" pitchFamily="18" charset="0"/>
              </a:rPr>
              <a:t>gobiernan</a:t>
            </a:r>
            <a:r>
              <a:rPr lang="en-US" sz="2100" i="1" dirty="0">
                <a:effectLst/>
                <a:latin typeface="Cambria" panose="02040503050406030204" pitchFamily="18" charset="0"/>
              </a:rPr>
              <a:t> </a:t>
            </a:r>
            <a:r>
              <a:rPr lang="en-US" sz="2100" i="1" dirty="0" err="1">
                <a:effectLst/>
                <a:latin typeface="Cambria" panose="02040503050406030204" pitchFamily="18" charset="0"/>
              </a:rPr>
              <a:t>nuestros</a:t>
            </a:r>
            <a:r>
              <a:rPr lang="en-US" sz="2100" i="1" dirty="0">
                <a:effectLst/>
                <a:latin typeface="Cambria" panose="02040503050406030204" pitchFamily="18" charset="0"/>
              </a:rPr>
              <a:t> pueblos. Por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contrario</a:t>
            </a:r>
            <a:r>
              <a:rPr lang="en-US" sz="2100" i="1" dirty="0">
                <a:effectLst/>
                <a:latin typeface="Cambria" panose="02040503050406030204" pitchFamily="18" charset="0"/>
              </a:rPr>
              <a:t>, </a:t>
            </a:r>
            <a:r>
              <a:rPr lang="en-US" sz="2100" i="1" dirty="0" err="1">
                <a:effectLst/>
                <a:latin typeface="Cambria" panose="02040503050406030204" pitchFamily="18" charset="0"/>
              </a:rPr>
              <a:t>danos</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ánimo</a:t>
            </a:r>
            <a:r>
              <a:rPr lang="en-US" sz="2100" i="1" dirty="0">
                <a:effectLst/>
                <a:latin typeface="Cambria" panose="02040503050406030204" pitchFamily="18" charset="0"/>
              </a:rPr>
              <a:t> para </a:t>
            </a:r>
            <a:r>
              <a:rPr lang="en-US" sz="2100" i="1" dirty="0" err="1">
                <a:effectLst/>
                <a:latin typeface="Cambria" panose="02040503050406030204" pitchFamily="18" charset="0"/>
              </a:rPr>
              <a:t>ejercer</a:t>
            </a:r>
            <a:r>
              <a:rPr lang="en-US" sz="2100" i="1" dirty="0">
                <a:effectLst/>
                <a:latin typeface="Cambria" panose="02040503050406030204" pitchFamily="18" charset="0"/>
              </a:rPr>
              <a:t> un </a:t>
            </a:r>
            <a:r>
              <a:rPr lang="en-US" sz="2100" i="1" dirty="0" err="1">
                <a:effectLst/>
                <a:latin typeface="Cambria" panose="02040503050406030204" pitchFamily="18" charset="0"/>
              </a:rPr>
              <a:t>discernimiento</a:t>
            </a:r>
            <a:r>
              <a:rPr lang="en-US" sz="2100" i="1" dirty="0">
                <a:effectLst/>
                <a:latin typeface="Cambria" panose="02040503050406030204" pitchFamily="18" charset="0"/>
              </a:rPr>
              <a:t> </a:t>
            </a:r>
            <a:r>
              <a:rPr lang="en-US" sz="2100" i="1" dirty="0" err="1">
                <a:effectLst/>
                <a:latin typeface="Cambria" panose="02040503050406030204" pitchFamily="18" charset="0"/>
              </a:rPr>
              <a:t>crítico</a:t>
            </a:r>
            <a:r>
              <a:rPr lang="en-US" sz="2100" i="1" dirty="0">
                <a:effectLst/>
                <a:latin typeface="Cambria" panose="02040503050406030204" pitchFamily="18" charset="0"/>
              </a:rPr>
              <a:t> de la </a:t>
            </a:r>
            <a:r>
              <a:rPr lang="en-US" sz="2100" i="1" dirty="0" err="1">
                <a:effectLst/>
                <a:latin typeface="Cambria" panose="02040503050406030204" pitchFamily="18" charset="0"/>
              </a:rPr>
              <a:t>actitud</a:t>
            </a:r>
            <a:r>
              <a:rPr lang="en-US" sz="2100" i="1" dirty="0">
                <a:effectLst/>
                <a:latin typeface="Cambria" panose="02040503050406030204" pitchFamily="18" charset="0"/>
              </a:rPr>
              <a:t> de </a:t>
            </a:r>
            <a:r>
              <a:rPr lang="en-US" sz="2100" i="1" dirty="0" err="1">
                <a:effectLst/>
                <a:latin typeface="Cambria" panose="02040503050406030204" pitchFamily="18" charset="0"/>
              </a:rPr>
              <a:t>aquellos</a:t>
            </a:r>
            <a:r>
              <a:rPr lang="en-US" sz="2100" i="1" dirty="0">
                <a:effectLst/>
                <a:latin typeface="Cambria" panose="02040503050406030204" pitchFamily="18" charset="0"/>
              </a:rPr>
              <a:t> que pones para </a:t>
            </a:r>
            <a:r>
              <a:rPr lang="en-US" sz="2100" i="1" dirty="0" err="1">
                <a:effectLst/>
                <a:latin typeface="Cambria" panose="02040503050406030204" pitchFamily="18" charset="0"/>
              </a:rPr>
              <a:t>servir</a:t>
            </a:r>
            <a:r>
              <a:rPr lang="en-US" sz="2100" i="1" dirty="0">
                <a:effectLst/>
                <a:latin typeface="Cambria" panose="02040503050406030204" pitchFamily="18" charset="0"/>
              </a:rPr>
              <a:t> a </a:t>
            </a:r>
            <a:r>
              <a:rPr lang="en-US" sz="2100" i="1" dirty="0" err="1">
                <a:effectLst/>
                <a:latin typeface="Cambria" panose="02040503050406030204" pitchFamily="18" charset="0"/>
              </a:rPr>
              <a:t>los</a:t>
            </a:r>
            <a:r>
              <a:rPr lang="en-US" sz="2100" i="1" dirty="0">
                <a:effectLst/>
                <a:latin typeface="Cambria" panose="02040503050406030204" pitchFamily="18" charset="0"/>
              </a:rPr>
              <a:t> pueblos </a:t>
            </a:r>
            <a:r>
              <a:rPr lang="en-US" sz="2100" i="1" dirty="0" err="1">
                <a:effectLst/>
                <a:latin typeface="Cambria" panose="02040503050406030204" pitchFamily="18" charset="0"/>
              </a:rPr>
              <a:t>como</a:t>
            </a:r>
            <a:r>
              <a:rPr lang="en-US" sz="2100" i="1" dirty="0">
                <a:effectLst/>
                <a:latin typeface="Cambria" panose="02040503050406030204" pitchFamily="18" charset="0"/>
              </a:rPr>
              <a:t> </a:t>
            </a:r>
            <a:r>
              <a:rPr lang="en-US" sz="2100" i="1" dirty="0" err="1">
                <a:effectLst/>
                <a:latin typeface="Cambria" panose="02040503050406030204" pitchFamily="18" charset="0"/>
              </a:rPr>
              <a:t>autoridades</a:t>
            </a:r>
            <a:r>
              <a:rPr lang="en-US" sz="2100" i="1" dirty="0">
                <a:effectLst/>
                <a:latin typeface="Cambria" panose="02040503050406030204" pitchFamily="18" charset="0"/>
              </a:rPr>
              <a:t> </a:t>
            </a:r>
            <a:r>
              <a:rPr lang="en-US" sz="2100" i="1" dirty="0" err="1">
                <a:effectLst/>
                <a:latin typeface="Cambria" panose="02040503050406030204" pitchFamily="18" charset="0"/>
              </a:rPr>
              <a:t>temporales</a:t>
            </a:r>
            <a:r>
              <a:rPr lang="en-US" sz="2100" i="1" dirty="0">
                <a:effectLst/>
                <a:latin typeface="Cambria" panose="02040503050406030204" pitchFamily="18" charset="0"/>
              </a:rPr>
              <a:t>. </a:t>
            </a:r>
            <a:r>
              <a:rPr lang="en-US" sz="2100" i="1" dirty="0" err="1">
                <a:effectLst/>
                <a:latin typeface="Cambria" panose="02040503050406030204" pitchFamily="18" charset="0"/>
              </a:rPr>
              <a:t>Suplicamos</a:t>
            </a:r>
            <a:r>
              <a:rPr lang="en-US" sz="2100" i="1" dirty="0">
                <a:effectLst/>
                <a:latin typeface="Cambria" panose="02040503050406030204" pitchFamily="18" charset="0"/>
              </a:rPr>
              <a:t> </a:t>
            </a:r>
            <a:r>
              <a:rPr lang="en-US" sz="2100" i="1" dirty="0" err="1">
                <a:effectLst/>
                <a:latin typeface="Cambria" panose="02040503050406030204" pitchFamily="18" charset="0"/>
              </a:rPr>
              <a:t>esto</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nombre</a:t>
            </a:r>
            <a:r>
              <a:rPr lang="en-US" sz="2100" i="1" dirty="0">
                <a:effectLst/>
                <a:latin typeface="Cambria" panose="02040503050406030204" pitchFamily="18" charset="0"/>
              </a:rPr>
              <a:t> de Jesús, </a:t>
            </a:r>
            <a:r>
              <a:rPr lang="en-US" sz="2100" i="1" dirty="0" err="1">
                <a:effectLst/>
                <a:latin typeface="Cambria" panose="02040503050406030204" pitchFamily="18" charset="0"/>
              </a:rPr>
              <a:t>amén</a:t>
            </a:r>
            <a:r>
              <a:rPr lang="en-US" sz="2100" i="1" dirty="0">
                <a:effectLst/>
                <a:latin typeface="Cambria" panose="02040503050406030204" pitchFamily="18" charset="0"/>
              </a:rPr>
              <a:t>.</a:t>
            </a:r>
          </a:p>
          <a:p>
            <a:endParaRPr lang="en-US" sz="2100" i="1" dirty="0">
              <a:effectLst/>
              <a:latin typeface="Cambria" panose="02040503050406030204" pitchFamily="18" charset="0"/>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n-US" sz="2300" dirty="0" err="1">
                <a:effectLst/>
                <a:latin typeface="Cambria" panose="02040503050406030204" pitchFamily="18" charset="0"/>
              </a:rPr>
              <a:t>Analizar</a:t>
            </a:r>
            <a:r>
              <a:rPr lang="en-US" sz="2300" dirty="0">
                <a:effectLst/>
                <a:latin typeface="Cambria" panose="02040503050406030204" pitchFamily="18" charset="0"/>
              </a:rPr>
              <a:t> la </a:t>
            </a:r>
            <a:r>
              <a:rPr lang="en-US" sz="2300" dirty="0" err="1">
                <a:effectLst/>
                <a:latin typeface="Cambria" panose="02040503050406030204" pitchFamily="18" charset="0"/>
              </a:rPr>
              <a:t>convicción</a:t>
            </a:r>
            <a:r>
              <a:rPr lang="en-US" sz="2300" dirty="0">
                <a:effectLst/>
                <a:latin typeface="Cambria" panose="02040503050406030204" pitchFamily="18" charset="0"/>
              </a:rPr>
              <a:t> personal de </a:t>
            </a:r>
            <a:r>
              <a:rPr lang="en-US" sz="2300" dirty="0" err="1">
                <a:effectLst/>
                <a:latin typeface="Cambria" panose="02040503050406030204" pitchFamily="18" charset="0"/>
              </a:rPr>
              <a:t>fe</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Dios de Daniel </a:t>
            </a:r>
            <a:r>
              <a:rPr lang="en-US" sz="2300" dirty="0" err="1">
                <a:effectLst/>
                <a:latin typeface="Cambria" panose="02040503050406030204" pitchFamily="18" charset="0"/>
              </a:rPr>
              <a:t>en</a:t>
            </a:r>
            <a:r>
              <a:rPr lang="en-US" sz="2300" dirty="0">
                <a:effectLst/>
                <a:latin typeface="Cambria" panose="02040503050406030204" pitchFamily="18" charset="0"/>
              </a:rPr>
              <a:t> medio de la </a:t>
            </a:r>
            <a:r>
              <a:rPr lang="en-US" sz="2300" dirty="0" err="1">
                <a:effectLst/>
                <a:latin typeface="Cambria" panose="02040503050406030204" pitchFamily="18" charset="0"/>
              </a:rPr>
              <a:t>injusticia</a:t>
            </a:r>
            <a:r>
              <a:rPr lang="en-US" sz="2300" dirty="0">
                <a:effectLst/>
                <a:latin typeface="Cambria" panose="02040503050406030204" pitchFamily="18" charset="0"/>
              </a:rPr>
              <a:t>. </a:t>
            </a:r>
          </a:p>
          <a:p>
            <a:r>
              <a:rPr lang="en-US" sz="2300" dirty="0" err="1">
                <a:effectLst/>
                <a:latin typeface="Cambria" panose="02040503050406030204" pitchFamily="18" charset="0"/>
              </a:rPr>
              <a:t>Crear</a:t>
            </a:r>
            <a:r>
              <a:rPr lang="en-US" sz="2300" dirty="0">
                <a:effectLst/>
                <a:latin typeface="Cambria" panose="02040503050406030204" pitchFamily="18" charset="0"/>
              </a:rPr>
              <a:t> </a:t>
            </a:r>
            <a:r>
              <a:rPr lang="en-US" sz="2300" dirty="0" err="1">
                <a:effectLst/>
                <a:latin typeface="Cambria" panose="02040503050406030204" pitchFamily="18" charset="0"/>
              </a:rPr>
              <a:t>conciencia</a:t>
            </a:r>
            <a:r>
              <a:rPr lang="en-US" sz="2300" dirty="0">
                <a:effectLst/>
                <a:latin typeface="Cambria" panose="02040503050406030204" pitchFamily="18" charset="0"/>
              </a:rPr>
              <a:t> de que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poder</a:t>
            </a:r>
            <a:r>
              <a:rPr lang="en-US" sz="2300" dirty="0">
                <a:effectLst/>
                <a:latin typeface="Cambria" panose="02040503050406030204" pitchFamily="18" charset="0"/>
              </a:rPr>
              <a:t> y </a:t>
            </a:r>
            <a:r>
              <a:rPr lang="en-US" sz="2300" dirty="0" err="1">
                <a:effectLst/>
                <a:latin typeface="Cambria" panose="02040503050406030204" pitchFamily="18" charset="0"/>
              </a:rPr>
              <a:t>el</a:t>
            </a:r>
            <a:r>
              <a:rPr lang="en-US" sz="2300" dirty="0">
                <a:effectLst/>
                <a:latin typeface="Cambria" panose="02040503050406030204" pitchFamily="18" charset="0"/>
              </a:rPr>
              <a:t> favor de Dios </a:t>
            </a:r>
            <a:r>
              <a:rPr lang="en-US" sz="2300" dirty="0" err="1">
                <a:effectLst/>
                <a:latin typeface="Cambria" panose="02040503050406030204" pitchFamily="18" charset="0"/>
              </a:rPr>
              <a:t>nos</a:t>
            </a:r>
            <a:r>
              <a:rPr lang="en-US" sz="2300" dirty="0">
                <a:effectLst/>
                <a:latin typeface="Cambria" panose="02040503050406030204" pitchFamily="18" charset="0"/>
              </a:rPr>
              <a:t> </a:t>
            </a:r>
            <a:r>
              <a:rPr lang="en-US" sz="2300" dirty="0" err="1">
                <a:effectLst/>
                <a:latin typeface="Cambria" panose="02040503050406030204" pitchFamily="18" charset="0"/>
              </a:rPr>
              <a:t>acompaña</a:t>
            </a:r>
            <a:r>
              <a:rPr lang="en-US" sz="2300" dirty="0">
                <a:effectLst/>
                <a:latin typeface="Cambria" panose="02040503050406030204" pitchFamily="18" charset="0"/>
              </a:rPr>
              <a:t> y </a:t>
            </a:r>
            <a:r>
              <a:rPr lang="en-US" sz="2300" dirty="0" err="1">
                <a:effectLst/>
                <a:latin typeface="Cambria" panose="02040503050406030204" pitchFamily="18" charset="0"/>
              </a:rPr>
              <a:t>asiste</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tiempos</a:t>
            </a:r>
            <a:r>
              <a:rPr lang="en-US" sz="2300" dirty="0">
                <a:effectLst/>
                <a:latin typeface="Cambria" panose="02040503050406030204" pitchFamily="18" charset="0"/>
              </a:rPr>
              <a:t> de </a:t>
            </a:r>
            <a:r>
              <a:rPr lang="en-US" sz="2300" dirty="0" err="1">
                <a:effectLst/>
                <a:latin typeface="Cambria" panose="02040503050406030204" pitchFamily="18" charset="0"/>
              </a:rPr>
              <a:t>dificultad</a:t>
            </a:r>
            <a:r>
              <a:rPr lang="en-US" sz="2300" dirty="0">
                <a:effectLst/>
                <a:latin typeface="Cambria" panose="02040503050406030204" pitchFamily="18" charset="0"/>
              </a:rPr>
              <a:t>. </a:t>
            </a:r>
          </a:p>
          <a:p>
            <a:r>
              <a:rPr lang="en-US" sz="2300" dirty="0" err="1">
                <a:effectLst/>
                <a:latin typeface="Cambria" panose="02040503050406030204" pitchFamily="18" charset="0"/>
              </a:rPr>
              <a:t>Organizar</a:t>
            </a:r>
            <a:r>
              <a:rPr lang="en-US" sz="2300" dirty="0">
                <a:effectLst/>
                <a:latin typeface="Cambria" panose="02040503050406030204" pitchFamily="18" charset="0"/>
              </a:rPr>
              <a:t> </a:t>
            </a:r>
            <a:r>
              <a:rPr lang="en-US" sz="2300" dirty="0" err="1">
                <a:effectLst/>
                <a:latin typeface="Cambria" panose="02040503050406030204" pitchFamily="18" charset="0"/>
              </a:rPr>
              <a:t>espacios</a:t>
            </a:r>
            <a:r>
              <a:rPr lang="en-US" sz="2300" dirty="0">
                <a:effectLst/>
                <a:latin typeface="Cambria" panose="02040503050406030204" pitchFamily="18" charset="0"/>
              </a:rPr>
              <a:t> que </a:t>
            </a:r>
            <a:r>
              <a:rPr lang="en-US" sz="2300" dirty="0" err="1">
                <a:effectLst/>
                <a:latin typeface="Cambria" panose="02040503050406030204" pitchFamily="18" charset="0"/>
              </a:rPr>
              <a:t>propicien</a:t>
            </a:r>
            <a:r>
              <a:rPr lang="en-US" sz="2300" dirty="0">
                <a:effectLst/>
                <a:latin typeface="Cambria" panose="02040503050406030204" pitchFamily="18" charset="0"/>
              </a:rPr>
              <a:t> las </a:t>
            </a:r>
            <a:r>
              <a:rPr lang="en-US" sz="2300" dirty="0" err="1">
                <a:effectLst/>
                <a:latin typeface="Cambria" panose="02040503050406030204" pitchFamily="18" charset="0"/>
              </a:rPr>
              <a:t>oportunidades</a:t>
            </a:r>
            <a:r>
              <a:rPr lang="en-US" sz="2300" dirty="0">
                <a:effectLst/>
                <a:latin typeface="Cambria" panose="02040503050406030204" pitchFamily="18" charset="0"/>
              </a:rPr>
              <a:t> (o </a:t>
            </a:r>
            <a:r>
              <a:rPr lang="en-US" sz="2300" dirty="0" err="1">
                <a:effectLst/>
                <a:latin typeface="Cambria" panose="02040503050406030204" pitchFamily="18" charset="0"/>
              </a:rPr>
              <a:t>aumenten</a:t>
            </a:r>
            <a:r>
              <a:rPr lang="en-US" sz="2300" dirty="0">
                <a:effectLst/>
                <a:latin typeface="Cambria" panose="02040503050406030204" pitchFamily="18" charset="0"/>
              </a:rPr>
              <a:t> la </a:t>
            </a:r>
            <a:r>
              <a:rPr lang="en-US" sz="2300" dirty="0" err="1">
                <a:effectLst/>
                <a:latin typeface="Cambria" panose="02040503050406030204" pitchFamily="18" charset="0"/>
              </a:rPr>
              <a:t>eficacia</a:t>
            </a:r>
            <a:r>
              <a:rPr lang="en-US" sz="2300" dirty="0">
                <a:effectLst/>
                <a:latin typeface="Cambria" panose="02040503050406030204" pitchFamily="18" charset="0"/>
              </a:rPr>
              <a:t> de las que </a:t>
            </a:r>
            <a:r>
              <a:rPr lang="en-US" sz="2300" dirty="0" err="1">
                <a:effectLst/>
                <a:latin typeface="Cambria" panose="02040503050406030204" pitchFamily="18" charset="0"/>
              </a:rPr>
              <a:t>ya</a:t>
            </a:r>
            <a:r>
              <a:rPr lang="en-US" sz="2300" dirty="0">
                <a:effectLst/>
                <a:latin typeface="Cambria" panose="02040503050406030204" pitchFamily="18" charset="0"/>
              </a:rPr>
              <a:t> </a:t>
            </a:r>
            <a:r>
              <a:rPr lang="en-US" sz="2300" dirty="0" err="1">
                <a:effectLst/>
                <a:latin typeface="Cambria" panose="02040503050406030204" pitchFamily="18" charset="0"/>
              </a:rPr>
              <a:t>existen</a:t>
            </a:r>
            <a:r>
              <a:rPr lang="en-US" sz="2300" dirty="0">
                <a:effectLst/>
                <a:latin typeface="Cambria" panose="02040503050406030204" pitchFamily="18" charset="0"/>
              </a:rPr>
              <a:t>) para </a:t>
            </a:r>
            <a:r>
              <a:rPr lang="en-US" sz="2300" dirty="0" err="1">
                <a:effectLst/>
                <a:latin typeface="Cambria" panose="02040503050406030204" pitchFamily="18" charset="0"/>
              </a:rPr>
              <a:t>permanecer</a:t>
            </a:r>
            <a:r>
              <a:rPr lang="en-US" sz="2300" dirty="0">
                <a:effectLst/>
                <a:latin typeface="Cambria" panose="02040503050406030204" pitchFamily="18" charset="0"/>
              </a:rPr>
              <a:t> </a:t>
            </a:r>
            <a:r>
              <a:rPr lang="en-US" sz="2300" dirty="0" err="1">
                <a:effectLst/>
                <a:latin typeface="Cambria" panose="02040503050406030204" pitchFamily="18" charset="0"/>
              </a:rPr>
              <a:t>unidos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contra de la </a:t>
            </a:r>
            <a:r>
              <a:rPr lang="en-US" sz="2300" dirty="0" err="1">
                <a:effectLst/>
                <a:latin typeface="Cambria" panose="02040503050406030204" pitchFamily="18" charset="0"/>
              </a:rPr>
              <a:t>injusticia</a:t>
            </a:r>
            <a:r>
              <a:rPr lang="en-US" sz="2300" dirty="0">
                <a:effectLst/>
                <a:latin typeface="Cambria" panose="02040503050406030204" pitchFamily="18" charset="0"/>
              </a:rPr>
              <a:t>.</a:t>
            </a:r>
          </a:p>
          <a:p>
            <a:endParaRPr lang="en-US" sz="2300" dirty="0">
              <a:effectLst/>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rPr dirty="0"/>
              <a:t>VOCABULARIO</a:t>
            </a:r>
          </a:p>
        </p:txBody>
      </p:sp>
      <p:sp>
        <p:nvSpPr>
          <p:cNvPr id="108" name="Content Placeholder 2"/>
          <p:cNvSpPr txBox="1">
            <a:spLocks noGrp="1"/>
          </p:cNvSpPr>
          <p:nvPr>
            <p:ph type="body" idx="1"/>
          </p:nvPr>
        </p:nvSpPr>
        <p:spPr>
          <a:xfrm>
            <a:off x="1439722" y="2392413"/>
            <a:ext cx="9472118" cy="3938509"/>
          </a:xfrm>
          <a:prstGeom prst="rect">
            <a:avLst/>
          </a:prstGeom>
        </p:spPr>
        <p:txBody>
          <a:bodyPr>
            <a:noAutofit/>
          </a:bodyPr>
          <a:lstStyle/>
          <a:p>
            <a:r>
              <a:rPr lang="en-US" sz="2300" b="1" dirty="0" err="1">
                <a:effectLst/>
                <a:latin typeface="Cambria" panose="02040503050406030204" pitchFamily="18" charset="0"/>
              </a:rPr>
              <a:t>Sátrapas</a:t>
            </a:r>
            <a:r>
              <a:rPr lang="en-US" sz="2300" b="1" dirty="0">
                <a:effectLst/>
                <a:latin typeface="Cambria" panose="02040503050406030204" pitchFamily="18" charset="0"/>
              </a:rPr>
              <a:t>: </a:t>
            </a:r>
            <a:r>
              <a:rPr lang="en-US" sz="2300" dirty="0">
                <a:effectLst/>
                <a:latin typeface="Cambria" panose="02040503050406030204" pitchFamily="18" charset="0"/>
              </a:rPr>
              <a:t>Es un </a:t>
            </a:r>
            <a:r>
              <a:rPr lang="en-US" sz="2300" dirty="0" err="1">
                <a:effectLst/>
                <a:latin typeface="Cambria" panose="02040503050406030204" pitchFamily="18" charset="0"/>
              </a:rPr>
              <a:t>término</a:t>
            </a:r>
            <a:r>
              <a:rPr lang="en-US" sz="2300" dirty="0">
                <a:effectLst/>
                <a:latin typeface="Cambria" panose="02040503050406030204" pitchFamily="18" charset="0"/>
              </a:rPr>
              <a:t> que </a:t>
            </a:r>
            <a:r>
              <a:rPr lang="en-US" sz="2300" dirty="0" err="1">
                <a:effectLst/>
                <a:latin typeface="Cambria" panose="02040503050406030204" pitchFamily="18" charset="0"/>
              </a:rPr>
              <a:t>nombra</a:t>
            </a:r>
            <a:r>
              <a:rPr lang="en-US" sz="2300" dirty="0">
                <a:effectLst/>
                <a:latin typeface="Cambria" panose="02040503050406030204" pitchFamily="18" charset="0"/>
              </a:rPr>
              <a:t> a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gobernadores</a:t>
            </a:r>
            <a:r>
              <a:rPr lang="en-US" sz="2300" dirty="0">
                <a:effectLst/>
                <a:latin typeface="Cambria" panose="02040503050406030204" pitchFamily="18" charset="0"/>
              </a:rPr>
              <a:t> </a:t>
            </a:r>
            <a:r>
              <a:rPr lang="en-US" sz="2300" dirty="0" err="1">
                <a:effectLst/>
                <a:latin typeface="Cambria" panose="02040503050406030204" pitchFamily="18" charset="0"/>
              </a:rPr>
              <a:t>provinciales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marco</a:t>
            </a:r>
            <a:r>
              <a:rPr lang="en-US" sz="2300" dirty="0">
                <a:effectLst/>
                <a:latin typeface="Cambria" panose="02040503050406030204" pitchFamily="18" charset="0"/>
              </a:rPr>
              <a:t> del </a:t>
            </a:r>
            <a:r>
              <a:rPr lang="en-US" sz="2300" dirty="0" err="1">
                <a:effectLst/>
                <a:latin typeface="Cambria" panose="02040503050406030204" pitchFamily="18" charset="0"/>
              </a:rPr>
              <a:t>Imperio</a:t>
            </a:r>
            <a:r>
              <a:rPr lang="en-US" sz="2300" dirty="0">
                <a:effectLst/>
                <a:latin typeface="Cambria" panose="02040503050406030204" pitchFamily="18" charset="0"/>
              </a:rPr>
              <a:t> </a:t>
            </a:r>
            <a:r>
              <a:rPr lang="en-US" sz="2300" dirty="0" err="1">
                <a:effectLst/>
                <a:latin typeface="Cambria" panose="02040503050406030204" pitchFamily="18" charset="0"/>
              </a:rPr>
              <a:t>persa</a:t>
            </a:r>
            <a:r>
              <a:rPr lang="en-US" sz="2300" dirty="0">
                <a:effectLst/>
                <a:latin typeface="Cambria" panose="02040503050406030204" pitchFamily="18" charset="0"/>
              </a:rPr>
              <a:t>. Es </a:t>
            </a:r>
            <a:r>
              <a:rPr lang="en-US" sz="2300" dirty="0" err="1">
                <a:effectLst/>
                <a:latin typeface="Cambria" panose="02040503050406030204" pitchFamily="18" charset="0"/>
              </a:rPr>
              <a:t>cierto</a:t>
            </a:r>
            <a:r>
              <a:rPr lang="en-US" sz="2300" dirty="0">
                <a:effectLst/>
                <a:latin typeface="Cambria" panose="02040503050406030204" pitchFamily="18" charset="0"/>
              </a:rPr>
              <a:t>, no obstante, que </a:t>
            </a:r>
            <a:r>
              <a:rPr lang="en-US" sz="2300" dirty="0" err="1">
                <a:effectLst/>
                <a:latin typeface="Cambria" panose="02040503050406030204" pitchFamily="18" charset="0"/>
              </a:rPr>
              <a:t>cuando</a:t>
            </a:r>
            <a:r>
              <a:rPr lang="en-US" sz="2300" dirty="0">
                <a:effectLst/>
                <a:latin typeface="Cambria" panose="02040503050406030204" pitchFamily="18" charset="0"/>
              </a:rPr>
              <a:t>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persas</a:t>
            </a:r>
            <a:r>
              <a:rPr lang="en-US" sz="2300" dirty="0">
                <a:effectLst/>
                <a:latin typeface="Cambria" panose="02040503050406030204" pitchFamily="18" charset="0"/>
              </a:rPr>
              <a:t> </a:t>
            </a:r>
            <a:r>
              <a:rPr lang="en-US" sz="2300" dirty="0" err="1">
                <a:effectLst/>
                <a:latin typeface="Cambria" panose="02040503050406030204" pitchFamily="18" charset="0"/>
              </a:rPr>
              <a:t>ascendieron</a:t>
            </a:r>
            <a:r>
              <a:rPr lang="en-US" sz="2300" dirty="0">
                <a:effectLst/>
                <a:latin typeface="Cambria" panose="02040503050406030204" pitchFamily="18" charset="0"/>
              </a:rPr>
              <a:t> </a:t>
            </a:r>
            <a:r>
              <a:rPr lang="en-US" sz="2300" dirty="0" err="1">
                <a:effectLst/>
                <a:latin typeface="Cambria" panose="02040503050406030204" pitchFamily="18" charset="0"/>
              </a:rPr>
              <a:t>como</a:t>
            </a:r>
            <a:r>
              <a:rPr lang="en-US" sz="2300" dirty="0">
                <a:effectLst/>
                <a:latin typeface="Cambria" panose="02040503050406030204" pitchFamily="18" charset="0"/>
              </a:rPr>
              <a:t> </a:t>
            </a:r>
            <a:r>
              <a:rPr lang="en-US" sz="2300" dirty="0" err="1">
                <a:effectLst/>
                <a:latin typeface="Cambria" panose="02040503050406030204" pitchFamily="18" charset="0"/>
              </a:rPr>
              <a:t>imperio</a:t>
            </a:r>
            <a:r>
              <a:rPr lang="en-US" sz="2300" dirty="0">
                <a:effectLst/>
                <a:latin typeface="Cambria" panose="02040503050406030204" pitchFamily="18" charset="0"/>
              </a:rPr>
              <a:t> global,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sistema</a:t>
            </a:r>
            <a:r>
              <a:rPr lang="en-US" sz="2300" dirty="0">
                <a:effectLst/>
                <a:latin typeface="Cambria" panose="02040503050406030204" pitchFamily="18" charset="0"/>
              </a:rPr>
              <a:t> provincial </a:t>
            </a:r>
            <a:r>
              <a:rPr lang="en-US" sz="2300" dirty="0" err="1">
                <a:effectLst/>
                <a:latin typeface="Cambria" panose="02040503050406030204" pitchFamily="18" charset="0"/>
              </a:rPr>
              <a:t>ya</a:t>
            </a:r>
            <a:r>
              <a:rPr lang="en-US" sz="2300" dirty="0">
                <a:effectLst/>
                <a:latin typeface="Cambria" panose="02040503050406030204" pitchFamily="18" charset="0"/>
              </a:rPr>
              <a:t> </a:t>
            </a:r>
            <a:r>
              <a:rPr lang="en-US" sz="2300" dirty="0" err="1">
                <a:effectLst/>
                <a:latin typeface="Cambria" panose="02040503050406030204" pitchFamily="18" charset="0"/>
              </a:rPr>
              <a:t>había</a:t>
            </a:r>
            <a:r>
              <a:rPr lang="en-US" sz="2300" dirty="0">
                <a:effectLst/>
                <a:latin typeface="Cambria" panose="02040503050406030204" pitchFamily="18" charset="0"/>
              </a:rPr>
              <a:t> </a:t>
            </a:r>
            <a:r>
              <a:rPr lang="en-US" sz="2300" dirty="0" err="1">
                <a:effectLst/>
                <a:latin typeface="Cambria" panose="02040503050406030204" pitchFamily="18" charset="0"/>
              </a:rPr>
              <a:t>estado</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uso</a:t>
            </a:r>
            <a:r>
              <a:rPr lang="en-US" sz="2300" dirty="0">
                <a:effectLst/>
                <a:latin typeface="Cambria" panose="02040503050406030204" pitchFamily="18" charset="0"/>
              </a:rPr>
              <a:t> </a:t>
            </a:r>
            <a:r>
              <a:rPr lang="en-US" sz="2300" dirty="0" err="1">
                <a:effectLst/>
                <a:latin typeface="Cambria" panose="02040503050406030204" pitchFamily="18" charset="0"/>
              </a:rPr>
              <a:t>desde</a:t>
            </a:r>
            <a:r>
              <a:rPr lang="en-US" sz="2300" dirty="0">
                <a:effectLst/>
                <a:latin typeface="Cambria" panose="02040503050406030204" pitchFamily="18" charset="0"/>
              </a:rPr>
              <a:t> </a:t>
            </a:r>
            <a:r>
              <a:rPr lang="en-US" sz="2300" dirty="0" err="1">
                <a:effectLst/>
                <a:latin typeface="Cambria" panose="02040503050406030204" pitchFamily="18" charset="0"/>
              </a:rPr>
              <a:t>hacía</a:t>
            </a:r>
            <a:r>
              <a:rPr lang="en-US" sz="2300" dirty="0">
                <a:effectLst/>
                <a:latin typeface="Cambria" panose="02040503050406030204" pitchFamily="18" charset="0"/>
              </a:rPr>
              <a:t> </a:t>
            </a:r>
            <a:r>
              <a:rPr lang="en-US" sz="2300" dirty="0" err="1">
                <a:effectLst/>
                <a:latin typeface="Cambria" panose="02040503050406030204" pitchFamily="18" charset="0"/>
              </a:rPr>
              <a:t>bastante</a:t>
            </a:r>
            <a:r>
              <a:rPr lang="en-US" sz="2300" dirty="0">
                <a:effectLst/>
                <a:latin typeface="Cambria" panose="02040503050406030204" pitchFamily="18" charset="0"/>
              </a:rPr>
              <a:t> </a:t>
            </a:r>
            <a:r>
              <a:rPr lang="en-US" sz="2300" dirty="0" err="1">
                <a:effectLst/>
                <a:latin typeface="Cambria" panose="02040503050406030204" pitchFamily="18" charset="0"/>
              </a:rPr>
              <a:t>tiempo</a:t>
            </a:r>
            <a:r>
              <a:rPr lang="en-US" sz="2300" dirty="0">
                <a:effectLst/>
                <a:latin typeface="Cambria" panose="02040503050406030204" pitchFamily="18" charset="0"/>
              </a:rPr>
              <a:t>. Es probable que bajo Darío I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imperio</a:t>
            </a:r>
            <a:r>
              <a:rPr lang="en-US" sz="2300" dirty="0">
                <a:effectLst/>
                <a:latin typeface="Cambria" panose="02040503050406030204" pitchFamily="18" charset="0"/>
              </a:rPr>
              <a:t> se </a:t>
            </a:r>
            <a:r>
              <a:rPr lang="en-US" sz="2300" dirty="0" err="1">
                <a:effectLst/>
                <a:latin typeface="Cambria" panose="02040503050406030204" pitchFamily="18" charset="0"/>
              </a:rPr>
              <a:t>haya</a:t>
            </a:r>
            <a:r>
              <a:rPr lang="en-US" sz="2300" dirty="0">
                <a:effectLst/>
                <a:latin typeface="Cambria" panose="02040503050406030204" pitchFamily="18" charset="0"/>
              </a:rPr>
              <a:t> </a:t>
            </a:r>
            <a:r>
              <a:rPr lang="en-US" sz="2300" dirty="0" err="1">
                <a:effectLst/>
                <a:latin typeface="Cambria" panose="02040503050406030204" pitchFamily="18" charset="0"/>
              </a:rPr>
              <a:t>dividido</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veinte</a:t>
            </a:r>
            <a:r>
              <a:rPr lang="en-US" sz="2300" dirty="0">
                <a:effectLst/>
                <a:latin typeface="Cambria" panose="02040503050406030204" pitchFamily="18" charset="0"/>
              </a:rPr>
              <a:t> </a:t>
            </a:r>
            <a:r>
              <a:rPr lang="en-US" sz="2300" dirty="0" err="1">
                <a:effectLst/>
                <a:latin typeface="Cambria" panose="02040503050406030204" pitchFamily="18" charset="0"/>
              </a:rPr>
              <a:t>satrapías</a:t>
            </a:r>
            <a:r>
              <a:rPr lang="en-US" sz="2300" dirty="0">
                <a:effectLst/>
                <a:latin typeface="Cambria" panose="02040503050406030204" pitchFamily="18" charset="0"/>
              </a:rPr>
              <a:t> o </a:t>
            </a:r>
            <a:r>
              <a:rPr lang="en-US" sz="2300" dirty="0" err="1">
                <a:effectLst/>
                <a:latin typeface="Cambria" panose="02040503050406030204" pitchFamily="18" charset="0"/>
              </a:rPr>
              <a:t>territorios</a:t>
            </a:r>
            <a:r>
              <a:rPr lang="en-US" sz="2300" dirty="0">
                <a:effectLst/>
                <a:latin typeface="Cambria" panose="02040503050406030204" pitchFamily="18" charset="0"/>
              </a:rPr>
              <a:t>. </a:t>
            </a:r>
          </a:p>
          <a:p>
            <a:r>
              <a:rPr lang="en-US" sz="2300" b="1" dirty="0">
                <a:effectLst/>
                <a:latin typeface="Cambria" panose="02040503050406030204" pitchFamily="18" charset="0"/>
              </a:rPr>
              <a:t>Ley de </a:t>
            </a:r>
            <a:r>
              <a:rPr lang="en-US" sz="2300" b="1" dirty="0" err="1">
                <a:effectLst/>
                <a:latin typeface="Cambria" panose="02040503050406030204" pitchFamily="18" charset="0"/>
              </a:rPr>
              <a:t>los</a:t>
            </a:r>
            <a:r>
              <a:rPr lang="en-US" sz="2300" b="1" dirty="0">
                <a:effectLst/>
                <a:latin typeface="Cambria" panose="02040503050406030204" pitchFamily="18" charset="0"/>
              </a:rPr>
              <a:t> </a:t>
            </a:r>
            <a:r>
              <a:rPr lang="en-US" sz="2300" b="1" dirty="0" err="1">
                <a:effectLst/>
                <a:latin typeface="Cambria" panose="02040503050406030204" pitchFamily="18" charset="0"/>
              </a:rPr>
              <a:t>medos</a:t>
            </a:r>
            <a:r>
              <a:rPr lang="en-US" sz="2300" b="1" dirty="0">
                <a:effectLst/>
                <a:latin typeface="Cambria" panose="02040503050406030204" pitchFamily="18" charset="0"/>
              </a:rPr>
              <a:t> y de </a:t>
            </a:r>
            <a:r>
              <a:rPr lang="en-US" sz="2300" b="1" dirty="0" err="1">
                <a:effectLst/>
                <a:latin typeface="Cambria" panose="02040503050406030204" pitchFamily="18" charset="0"/>
              </a:rPr>
              <a:t>los</a:t>
            </a:r>
            <a:r>
              <a:rPr lang="en-US" sz="2300" b="1" dirty="0">
                <a:effectLst/>
                <a:latin typeface="Cambria" panose="02040503050406030204" pitchFamily="18" charset="0"/>
              </a:rPr>
              <a:t> </a:t>
            </a:r>
            <a:r>
              <a:rPr lang="en-US" sz="2300" b="1" dirty="0" err="1">
                <a:effectLst/>
                <a:latin typeface="Cambria" panose="02040503050406030204" pitchFamily="18" charset="0"/>
              </a:rPr>
              <a:t>persas</a:t>
            </a:r>
            <a:r>
              <a:rPr lang="en-US" sz="2300" b="1" dirty="0">
                <a:effectLst/>
                <a:latin typeface="Cambria" panose="02040503050406030204" pitchFamily="18" charset="0"/>
              </a:rPr>
              <a:t>: </a:t>
            </a:r>
            <a:r>
              <a:rPr lang="en-US" sz="2300" dirty="0">
                <a:effectLst/>
                <a:latin typeface="Cambria" panose="02040503050406030204" pitchFamily="18" charset="0"/>
              </a:rPr>
              <a:t>Se </a:t>
            </a:r>
            <a:r>
              <a:rPr lang="en-US" sz="2300" dirty="0" err="1">
                <a:effectLst/>
                <a:latin typeface="Cambria" panose="02040503050406030204" pitchFamily="18" charset="0"/>
              </a:rPr>
              <a:t>trata</a:t>
            </a:r>
            <a:r>
              <a:rPr lang="en-US" sz="2300" dirty="0">
                <a:effectLst/>
                <a:latin typeface="Cambria" panose="02040503050406030204" pitchFamily="18" charset="0"/>
              </a:rPr>
              <a:t> de </a:t>
            </a:r>
            <a:r>
              <a:rPr lang="en-US" sz="2300" dirty="0" err="1">
                <a:effectLst/>
                <a:latin typeface="Cambria" panose="02040503050406030204" pitchFamily="18" charset="0"/>
              </a:rPr>
              <a:t>una</a:t>
            </a:r>
            <a:r>
              <a:rPr lang="en-US" sz="2300" dirty="0">
                <a:effectLst/>
                <a:latin typeface="Cambria" panose="02040503050406030204" pitchFamily="18" charset="0"/>
              </a:rPr>
              <a:t> </a:t>
            </a:r>
            <a:r>
              <a:rPr lang="en-US" sz="2300" dirty="0" err="1">
                <a:effectLst/>
                <a:latin typeface="Cambria" panose="02040503050406030204" pitchFamily="18" charset="0"/>
              </a:rPr>
              <a:t>expresión</a:t>
            </a:r>
            <a:r>
              <a:rPr lang="en-US" sz="2300" dirty="0">
                <a:effectLst/>
                <a:latin typeface="Cambria" panose="02040503050406030204" pitchFamily="18" charset="0"/>
              </a:rPr>
              <a:t> que </a:t>
            </a:r>
            <a:r>
              <a:rPr lang="en-US" sz="2300" dirty="0" err="1">
                <a:effectLst/>
                <a:latin typeface="Cambria" panose="02040503050406030204" pitchFamily="18" charset="0"/>
              </a:rPr>
              <a:t>alude</a:t>
            </a:r>
            <a:r>
              <a:rPr lang="en-US" sz="2300" dirty="0">
                <a:effectLst/>
                <a:latin typeface="Cambria" panose="02040503050406030204" pitchFamily="18" charset="0"/>
              </a:rPr>
              <a:t> a la </a:t>
            </a:r>
            <a:r>
              <a:rPr lang="en-US" sz="2300" dirty="0" err="1">
                <a:effectLst/>
                <a:latin typeface="Cambria" panose="02040503050406030204" pitchFamily="18" charset="0"/>
              </a:rPr>
              <a:t>fama</a:t>
            </a:r>
            <a:r>
              <a:rPr lang="en-US" sz="2300" dirty="0">
                <a:effectLst/>
                <a:latin typeface="Cambria" panose="02040503050406030204" pitchFamily="18" charset="0"/>
              </a:rPr>
              <a:t> que </a:t>
            </a:r>
            <a:r>
              <a:rPr lang="en-US" sz="2300" dirty="0" err="1">
                <a:effectLst/>
                <a:latin typeface="Cambria" panose="02040503050406030204" pitchFamily="18" charset="0"/>
              </a:rPr>
              <a:t>tenían</a:t>
            </a:r>
            <a:r>
              <a:rPr lang="en-US" sz="2300" dirty="0">
                <a:effectLst/>
                <a:latin typeface="Cambria" panose="02040503050406030204" pitchFamily="18" charset="0"/>
              </a:rPr>
              <a:t> las </a:t>
            </a:r>
            <a:r>
              <a:rPr lang="en-US" sz="2300" dirty="0" err="1">
                <a:effectLst/>
                <a:latin typeface="Cambria" panose="02040503050406030204" pitchFamily="18" charset="0"/>
              </a:rPr>
              <a:t>leyes</a:t>
            </a:r>
            <a:r>
              <a:rPr lang="en-US" sz="2300" dirty="0">
                <a:effectLst/>
                <a:latin typeface="Cambria" panose="02040503050406030204" pitchFamily="18" charset="0"/>
              </a:rPr>
              <a:t> </a:t>
            </a:r>
            <a:r>
              <a:rPr lang="en-US" sz="2300" dirty="0" err="1">
                <a:effectLst/>
                <a:latin typeface="Cambria" panose="02040503050406030204" pitchFamily="18" charset="0"/>
              </a:rPr>
              <a:t>medo-persas</a:t>
            </a:r>
            <a:r>
              <a:rPr lang="en-US" sz="2300" dirty="0">
                <a:effectLst/>
                <a:latin typeface="Cambria" panose="02040503050406030204" pitchFamily="18" charset="0"/>
              </a:rPr>
              <a:t> </a:t>
            </a:r>
            <a:r>
              <a:rPr lang="en-US" sz="2300" dirty="0" err="1">
                <a:effectLst/>
                <a:latin typeface="Cambria" panose="02040503050406030204" pitchFamily="18" charset="0"/>
              </a:rPr>
              <a:t>respecto</a:t>
            </a:r>
            <a:r>
              <a:rPr lang="en-US" sz="2300" dirty="0">
                <a:effectLst/>
                <a:latin typeface="Cambria" panose="02040503050406030204" pitchFamily="18" charset="0"/>
              </a:rPr>
              <a:t> de </a:t>
            </a:r>
            <a:r>
              <a:rPr lang="en-US" sz="2300" dirty="0" err="1">
                <a:effectLst/>
                <a:latin typeface="Cambria" panose="02040503050406030204" pitchFamily="18" charset="0"/>
              </a:rPr>
              <a:t>su</a:t>
            </a:r>
            <a:r>
              <a:rPr lang="en-US" sz="2300" dirty="0">
                <a:effectLst/>
                <a:latin typeface="Cambria" panose="02040503050406030204" pitchFamily="18" charset="0"/>
              </a:rPr>
              <a:t> </a:t>
            </a:r>
            <a:r>
              <a:rPr lang="en-US" sz="2300" dirty="0" err="1">
                <a:effectLst/>
                <a:latin typeface="Cambria" panose="02040503050406030204" pitchFamily="18" charset="0"/>
              </a:rPr>
              <a:t>carácter</a:t>
            </a:r>
            <a:r>
              <a:rPr lang="en-US" sz="2300" dirty="0">
                <a:effectLst/>
                <a:latin typeface="Cambria" panose="02040503050406030204" pitchFamily="18" charset="0"/>
              </a:rPr>
              <a:t> irrevocable. </a:t>
            </a:r>
            <a:r>
              <a:rPr lang="en-US" sz="2300" dirty="0" err="1">
                <a:effectLst/>
                <a:latin typeface="Cambria" panose="02040503050406030204" pitchFamily="18" charset="0"/>
              </a:rPr>
              <a:t>Según</a:t>
            </a:r>
            <a:r>
              <a:rPr lang="en-US" sz="2300" dirty="0">
                <a:effectLst/>
                <a:latin typeface="Cambria" panose="02040503050406030204" pitchFamily="18" charset="0"/>
              </a:rPr>
              <a:t> </a:t>
            </a:r>
            <a:r>
              <a:rPr lang="en-US" sz="2300" dirty="0" err="1">
                <a:effectLst/>
                <a:latin typeface="Cambria" panose="02040503050406030204" pitchFamily="18" charset="0"/>
              </a:rPr>
              <a:t>estas</a:t>
            </a:r>
            <a:r>
              <a:rPr lang="en-US" sz="2300" dirty="0">
                <a:effectLst/>
                <a:latin typeface="Cambria" panose="02040503050406030204" pitchFamily="18" charset="0"/>
              </a:rPr>
              <a:t> </a:t>
            </a:r>
            <a:r>
              <a:rPr lang="en-US" sz="2300" dirty="0" err="1">
                <a:effectLst/>
                <a:latin typeface="Cambria" panose="02040503050406030204" pitchFamily="18" charset="0"/>
              </a:rPr>
              <a:t>leyes</a:t>
            </a:r>
            <a:r>
              <a:rPr lang="en-US" sz="2300" dirty="0">
                <a:effectLst/>
                <a:latin typeface="Cambria" panose="02040503050406030204" pitchFamily="18" charset="0"/>
              </a:rPr>
              <a:t>, </a:t>
            </a:r>
            <a:r>
              <a:rPr lang="en-US" sz="2300" dirty="0" err="1">
                <a:effectLst/>
                <a:latin typeface="Cambria" panose="02040503050406030204" pitchFamily="18" charset="0"/>
              </a:rPr>
              <a:t>una</a:t>
            </a:r>
            <a:r>
              <a:rPr lang="en-US" sz="2300" dirty="0">
                <a:effectLst/>
                <a:latin typeface="Cambria" panose="02040503050406030204" pitchFamily="18" charset="0"/>
              </a:rPr>
              <a:t> </a:t>
            </a:r>
            <a:r>
              <a:rPr lang="en-US" sz="2300" dirty="0" err="1">
                <a:effectLst/>
                <a:latin typeface="Cambria" panose="02040503050406030204" pitchFamily="18" charset="0"/>
              </a:rPr>
              <a:t>vez</a:t>
            </a:r>
            <a:r>
              <a:rPr lang="en-US" sz="2300" dirty="0">
                <a:effectLst/>
                <a:latin typeface="Cambria" panose="02040503050406030204" pitchFamily="18" charset="0"/>
              </a:rPr>
              <a:t> que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edicto</a:t>
            </a:r>
            <a:r>
              <a:rPr lang="en-US" sz="2300" dirty="0">
                <a:effectLst/>
                <a:latin typeface="Cambria" panose="02040503050406030204" pitchFamily="18" charset="0"/>
              </a:rPr>
              <a:t> era </a:t>
            </a:r>
            <a:r>
              <a:rPr lang="en-US" sz="2300" dirty="0" err="1">
                <a:effectLst/>
                <a:latin typeface="Cambria" panose="02040503050406030204" pitchFamily="18" charset="0"/>
              </a:rPr>
              <a:t>emitido</a:t>
            </a:r>
            <a:r>
              <a:rPr lang="en-US" sz="2300" dirty="0">
                <a:effectLst/>
                <a:latin typeface="Cambria" panose="02040503050406030204" pitchFamily="18" charset="0"/>
              </a:rPr>
              <a:t> </a:t>
            </a:r>
            <a:r>
              <a:rPr lang="en-US" sz="2300" dirty="0" err="1">
                <a:effectLst/>
                <a:latin typeface="Cambria" panose="02040503050406030204" pitchFamily="18" charset="0"/>
              </a:rPr>
              <a:t>por</a:t>
            </a:r>
            <a:r>
              <a:rPr lang="en-US" sz="2300" dirty="0">
                <a:effectLst/>
                <a:latin typeface="Cambria" panose="02040503050406030204" pitchFamily="18" charset="0"/>
              </a:rPr>
              <a:t> un </a:t>
            </a:r>
            <a:r>
              <a:rPr lang="en-US" sz="2300" dirty="0" err="1">
                <a:effectLst/>
                <a:latin typeface="Cambria" panose="02040503050406030204" pitchFamily="18" charset="0"/>
              </a:rPr>
              <a:t>rey</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la forma </a:t>
            </a:r>
            <a:r>
              <a:rPr lang="en-US" sz="2300" dirty="0" err="1">
                <a:effectLst/>
                <a:latin typeface="Cambria" panose="02040503050406030204" pitchFamily="18" charset="0"/>
              </a:rPr>
              <a:t>correcta</a:t>
            </a:r>
            <a:r>
              <a:rPr lang="en-US" sz="2300" dirty="0">
                <a:effectLst/>
                <a:latin typeface="Cambria" panose="02040503050406030204" pitchFamily="18" charset="0"/>
              </a:rPr>
              <a:t>, es </a:t>
            </a:r>
            <a:r>
              <a:rPr lang="en-US" sz="2300" dirty="0" err="1">
                <a:effectLst/>
                <a:latin typeface="Cambria" panose="02040503050406030204" pitchFamily="18" charset="0"/>
              </a:rPr>
              <a:t>decir</a:t>
            </a:r>
            <a:r>
              <a:rPr lang="en-US" sz="2300" dirty="0">
                <a:effectLst/>
                <a:latin typeface="Cambria" panose="02040503050406030204" pitchFamily="18" charset="0"/>
              </a:rPr>
              <a:t>, </a:t>
            </a:r>
            <a:r>
              <a:rPr lang="en-US" sz="2300" dirty="0" err="1">
                <a:effectLst/>
                <a:latin typeface="Cambria" panose="02040503050406030204" pitchFamily="18" charset="0"/>
              </a:rPr>
              <a:t>escrito</a:t>
            </a:r>
            <a:r>
              <a:rPr lang="en-US" sz="2300" dirty="0">
                <a:effectLst/>
                <a:latin typeface="Cambria" panose="02040503050406030204" pitchFamily="18" charset="0"/>
              </a:rPr>
              <a:t> y </a:t>
            </a:r>
            <a:r>
              <a:rPr lang="en-US" sz="2300" dirty="0" err="1">
                <a:effectLst/>
                <a:latin typeface="Cambria" panose="02040503050406030204" pitchFamily="18" charset="0"/>
              </a:rPr>
              <a:t>sellado</a:t>
            </a:r>
            <a:r>
              <a:rPr lang="en-US" sz="2300" dirty="0">
                <a:effectLst/>
                <a:latin typeface="Cambria" panose="02040503050406030204" pitchFamily="18" charset="0"/>
              </a:rPr>
              <a:t> con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sello</a:t>
            </a:r>
            <a:r>
              <a:rPr lang="en-US" sz="2300" dirty="0">
                <a:effectLst/>
                <a:latin typeface="Cambria" panose="02040503050406030204" pitchFamily="18" charset="0"/>
              </a:rPr>
              <a:t> del </a:t>
            </a:r>
            <a:r>
              <a:rPr lang="en-US" sz="2300" dirty="0" err="1">
                <a:effectLst/>
                <a:latin typeface="Cambria" panose="02040503050406030204" pitchFamily="18" charset="0"/>
              </a:rPr>
              <a:t>rey</a:t>
            </a:r>
            <a:r>
              <a:rPr lang="en-US" sz="2300" dirty="0">
                <a:effectLst/>
                <a:latin typeface="Cambria" panose="02040503050406030204" pitchFamily="18" charset="0"/>
              </a:rPr>
              <a:t>, </a:t>
            </a:r>
            <a:r>
              <a:rPr lang="en-US" sz="2300" dirty="0" err="1">
                <a:effectLst/>
                <a:latin typeface="Cambria" panose="02040503050406030204" pitchFamily="18" charset="0"/>
              </a:rPr>
              <a:t>este</a:t>
            </a:r>
            <a:r>
              <a:rPr lang="en-US" sz="2300" dirty="0">
                <a:effectLst/>
                <a:latin typeface="Cambria" panose="02040503050406030204" pitchFamily="18" charset="0"/>
              </a:rPr>
              <a:t> no </a:t>
            </a:r>
            <a:r>
              <a:rPr lang="en-US" sz="2300" dirty="0" err="1">
                <a:effectLst/>
                <a:latin typeface="Cambria" panose="02040503050406030204" pitchFamily="18" charset="0"/>
              </a:rPr>
              <a:t>podía</a:t>
            </a:r>
            <a:r>
              <a:rPr lang="en-US" sz="2300" dirty="0">
                <a:effectLst/>
                <a:latin typeface="Cambria" panose="02040503050406030204" pitchFamily="18" charset="0"/>
              </a:rPr>
              <a:t> ser </a:t>
            </a:r>
            <a:r>
              <a:rPr lang="en-US" sz="2300" dirty="0" err="1">
                <a:effectLst/>
                <a:latin typeface="Cambria" panose="02040503050406030204" pitchFamily="18" charset="0"/>
              </a:rPr>
              <a:t>cambiado</a:t>
            </a:r>
            <a:r>
              <a:rPr lang="en-US" sz="2300" dirty="0">
                <a:effectLst/>
                <a:latin typeface="Cambria" panose="02040503050406030204" pitchFamily="18" charset="0"/>
              </a:rPr>
              <a:t>. Al </a:t>
            </a:r>
            <a:r>
              <a:rPr lang="en-US" sz="2300" dirty="0" err="1">
                <a:effectLst/>
                <a:latin typeface="Cambria" panose="02040503050406030204" pitchFamily="18" charset="0"/>
              </a:rPr>
              <a:t>respecto</a:t>
            </a:r>
            <a:r>
              <a:rPr lang="en-US" sz="2300" dirty="0">
                <a:effectLst/>
                <a:latin typeface="Cambria" panose="02040503050406030204" pitchFamily="18" charset="0"/>
              </a:rPr>
              <a:t> se </a:t>
            </a:r>
            <a:r>
              <a:rPr lang="en-US" sz="2300" dirty="0" err="1">
                <a:effectLst/>
                <a:latin typeface="Cambria" panose="02040503050406030204" pitchFamily="18" charset="0"/>
              </a:rPr>
              <a:t>puede</a:t>
            </a:r>
            <a:r>
              <a:rPr lang="en-US" sz="2300" dirty="0">
                <a:effectLst/>
                <a:latin typeface="Cambria" panose="02040503050406030204" pitchFamily="18" charset="0"/>
              </a:rPr>
              <a:t> leer </a:t>
            </a:r>
            <a:r>
              <a:rPr lang="en-US" sz="2300" dirty="0" err="1">
                <a:effectLst/>
                <a:latin typeface="Cambria" panose="02040503050406030204" pitchFamily="18" charset="0"/>
              </a:rPr>
              <a:t>en</a:t>
            </a:r>
            <a:r>
              <a:rPr lang="en-US" sz="2300" dirty="0">
                <a:effectLst/>
                <a:latin typeface="Cambria" panose="02040503050406030204" pitchFamily="18" charset="0"/>
              </a:rPr>
              <a:t> Ester 1.19 y 8.8.</a:t>
            </a:r>
          </a:p>
          <a:p>
            <a:endParaRPr lang="en-US" sz="2300" b="1" dirty="0">
              <a:effectLst/>
              <a:latin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6.10-11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33240" y="2003082"/>
            <a:ext cx="4300540" cy="47038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10  </a:t>
            </a:r>
            <a:r>
              <a:rPr lang="en-US" sz="2100" dirty="0" err="1">
                <a:effectLst/>
                <a:latin typeface="Cambria" panose="02040503050406030204" pitchFamily="18" charset="0"/>
              </a:rPr>
              <a:t>Cuando</a:t>
            </a:r>
            <a:r>
              <a:rPr lang="en-US" sz="2100" dirty="0">
                <a:effectLst/>
                <a:latin typeface="Cambria" panose="02040503050406030204" pitchFamily="18" charset="0"/>
              </a:rPr>
              <a:t> Daniel </a:t>
            </a:r>
            <a:r>
              <a:rPr lang="en-US" sz="2100" dirty="0" err="1">
                <a:effectLst/>
                <a:latin typeface="Cambria" panose="02040503050406030204" pitchFamily="18" charset="0"/>
              </a:rPr>
              <a:t>supo</a:t>
            </a:r>
            <a:r>
              <a:rPr lang="en-US" sz="2100" dirty="0">
                <a:effectLst/>
                <a:latin typeface="Cambria" panose="02040503050406030204" pitchFamily="18" charset="0"/>
              </a:rPr>
              <a:t> que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edicto</a:t>
            </a:r>
            <a:r>
              <a:rPr lang="en-US" sz="2100" dirty="0">
                <a:effectLst/>
                <a:latin typeface="Cambria" panose="02040503050406030204" pitchFamily="18" charset="0"/>
              </a:rPr>
              <a:t>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sido</a:t>
            </a:r>
            <a:r>
              <a:rPr lang="en-US" sz="2100" dirty="0">
                <a:effectLst/>
                <a:latin typeface="Cambria" panose="02040503050406030204" pitchFamily="18" charset="0"/>
              </a:rPr>
              <a:t> </a:t>
            </a:r>
            <a:r>
              <a:rPr lang="en-US" sz="2100" dirty="0" err="1">
                <a:effectLst/>
                <a:latin typeface="Cambria" panose="02040503050406030204" pitchFamily="18" charset="0"/>
              </a:rPr>
              <a:t>firmado</a:t>
            </a:r>
            <a:r>
              <a:rPr lang="en-US" sz="2100" dirty="0">
                <a:effectLst/>
                <a:latin typeface="Cambria" panose="02040503050406030204" pitchFamily="18" charset="0"/>
              </a:rPr>
              <a:t>, </a:t>
            </a:r>
            <a:r>
              <a:rPr lang="en-US" sz="2100" dirty="0" err="1">
                <a:effectLst/>
                <a:latin typeface="Cambria" panose="02040503050406030204" pitchFamily="18" charset="0"/>
              </a:rPr>
              <a:t>entró</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casa; </a:t>
            </a:r>
            <a:r>
              <a:rPr lang="en-US" sz="2100" dirty="0" err="1">
                <a:effectLst/>
                <a:latin typeface="Cambria" panose="02040503050406030204" pitchFamily="18" charset="0"/>
              </a:rPr>
              <a:t>abiertas</a:t>
            </a:r>
            <a:r>
              <a:rPr lang="en-US" sz="2100" dirty="0">
                <a:effectLst/>
                <a:latin typeface="Cambria" panose="02040503050406030204" pitchFamily="18" charset="0"/>
              </a:rPr>
              <a:t> las </a:t>
            </a:r>
            <a:r>
              <a:rPr lang="en-US" sz="2100" dirty="0" err="1">
                <a:effectLst/>
                <a:latin typeface="Cambria" panose="02040503050406030204" pitchFamily="18" charset="0"/>
              </a:rPr>
              <a:t>ventanas</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habitación</a:t>
            </a:r>
            <a:r>
              <a:rPr lang="en-US" sz="2100" dirty="0">
                <a:effectLst/>
                <a:latin typeface="Cambria" panose="02040503050406030204" pitchFamily="18" charset="0"/>
              </a:rPr>
              <a:t> que </a:t>
            </a:r>
            <a:r>
              <a:rPr lang="en-US" sz="2100" dirty="0" err="1">
                <a:effectLst/>
                <a:latin typeface="Cambria" panose="02040503050406030204" pitchFamily="18" charset="0"/>
              </a:rPr>
              <a:t>daban</a:t>
            </a:r>
            <a:r>
              <a:rPr lang="en-US" sz="2100" dirty="0">
                <a:effectLst/>
                <a:latin typeface="Cambria" panose="02040503050406030204" pitchFamily="18" charset="0"/>
              </a:rPr>
              <a:t> a </a:t>
            </a:r>
            <a:r>
              <a:rPr lang="en-US" sz="2100" dirty="0" err="1">
                <a:effectLst/>
                <a:latin typeface="Cambria" panose="02040503050406030204" pitchFamily="18" charset="0"/>
              </a:rPr>
              <a:t>Jerusalén</a:t>
            </a:r>
            <a:r>
              <a:rPr lang="en-US" sz="2100" dirty="0">
                <a:effectLst/>
                <a:latin typeface="Cambria" panose="02040503050406030204" pitchFamily="18" charset="0"/>
              </a:rPr>
              <a:t>, se </a:t>
            </a:r>
            <a:r>
              <a:rPr lang="en-US" sz="2100" dirty="0" err="1">
                <a:effectLst/>
                <a:latin typeface="Cambria" panose="02040503050406030204" pitchFamily="18" charset="0"/>
              </a:rPr>
              <a:t>arrodillaba</a:t>
            </a:r>
            <a:r>
              <a:rPr lang="en-US" sz="2100" dirty="0">
                <a:effectLst/>
                <a:latin typeface="Cambria" panose="02040503050406030204" pitchFamily="18" charset="0"/>
              </a:rPr>
              <a:t> </a:t>
            </a:r>
            <a:r>
              <a:rPr lang="en-US" sz="2100" dirty="0" err="1">
                <a:effectLst/>
                <a:latin typeface="Cambria" panose="02040503050406030204" pitchFamily="18" charset="0"/>
              </a:rPr>
              <a:t>tres</a:t>
            </a:r>
            <a:r>
              <a:rPr lang="en-US" sz="2100" dirty="0">
                <a:effectLst/>
                <a:latin typeface="Cambria" panose="02040503050406030204" pitchFamily="18" charset="0"/>
              </a:rPr>
              <a:t> </a:t>
            </a:r>
            <a:r>
              <a:rPr lang="en-US" sz="2100" dirty="0" err="1">
                <a:effectLst/>
                <a:latin typeface="Cambria" panose="02040503050406030204" pitchFamily="18" charset="0"/>
              </a:rPr>
              <a:t>veces</a:t>
            </a:r>
            <a:r>
              <a:rPr lang="en-US" sz="2100" dirty="0">
                <a:effectLst/>
                <a:latin typeface="Cambria" panose="02040503050406030204" pitchFamily="18" charset="0"/>
              </a:rPr>
              <a:t> al día, </a:t>
            </a:r>
            <a:r>
              <a:rPr lang="en-US" sz="2100" dirty="0" err="1">
                <a:effectLst/>
                <a:latin typeface="Cambria" panose="02040503050406030204" pitchFamily="18" charset="0"/>
              </a:rPr>
              <a:t>oraba</a:t>
            </a:r>
            <a:r>
              <a:rPr lang="en-US" sz="2100" dirty="0">
                <a:effectLst/>
                <a:latin typeface="Cambria" panose="02040503050406030204" pitchFamily="18" charset="0"/>
              </a:rPr>
              <a:t> y </a:t>
            </a:r>
            <a:r>
              <a:rPr lang="en-US" sz="2100" dirty="0" err="1">
                <a:effectLst/>
                <a:latin typeface="Cambria" panose="02040503050406030204" pitchFamily="18" charset="0"/>
              </a:rPr>
              <a:t>daba</a:t>
            </a:r>
            <a:r>
              <a:rPr lang="en-US" sz="2100" dirty="0">
                <a:effectLst/>
                <a:latin typeface="Cambria" panose="02040503050406030204" pitchFamily="18" charset="0"/>
              </a:rPr>
              <a:t> gracias </a:t>
            </a:r>
            <a:r>
              <a:rPr lang="en-US" sz="2100" dirty="0" err="1">
                <a:effectLst/>
                <a:latin typeface="Cambria" panose="02040503050406030204" pitchFamily="18" charset="0"/>
              </a:rPr>
              <a:t>delante</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Dios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solía</a:t>
            </a:r>
            <a:r>
              <a:rPr lang="en-US" sz="2100" dirty="0">
                <a:effectLst/>
                <a:latin typeface="Cambria" panose="02040503050406030204" pitchFamily="18" charset="0"/>
              </a:rPr>
              <a:t> </a:t>
            </a:r>
            <a:r>
              <a:rPr lang="en-US" sz="2100" dirty="0" err="1">
                <a:effectLst/>
                <a:latin typeface="Cambria" panose="02040503050406030204" pitchFamily="18" charset="0"/>
              </a:rPr>
              <a:t>hacerlo</a:t>
            </a:r>
            <a:r>
              <a:rPr lang="en-US" sz="2100" dirty="0">
                <a:effectLst/>
                <a:latin typeface="Cambria" panose="02040503050406030204" pitchFamily="18" charset="0"/>
              </a:rPr>
              <a:t> antes.  </a:t>
            </a:r>
          </a:p>
          <a:p>
            <a:endParaRPr lang="en-US" sz="2100" dirty="0">
              <a:latin typeface="Cambria" panose="02040503050406030204" pitchFamily="18" charset="0"/>
            </a:endParaRPr>
          </a:p>
          <a:p>
            <a:r>
              <a:rPr lang="en-US" sz="2100" dirty="0">
                <a:effectLst/>
                <a:latin typeface="Cambria" panose="02040503050406030204" pitchFamily="18" charset="0"/>
              </a:rPr>
              <a:t>11  Se </a:t>
            </a:r>
            <a:r>
              <a:rPr lang="en-US" sz="2100" dirty="0" err="1">
                <a:effectLst/>
                <a:latin typeface="Cambria" panose="02040503050406030204" pitchFamily="18" charset="0"/>
              </a:rPr>
              <a:t>juntaron</a:t>
            </a:r>
            <a:r>
              <a:rPr lang="en-US" sz="2100" dirty="0">
                <a:effectLst/>
                <a:latin typeface="Cambria" panose="02040503050406030204" pitchFamily="18" charset="0"/>
              </a:rPr>
              <a:t>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aquellos</a:t>
            </a:r>
            <a:r>
              <a:rPr lang="en-US" sz="2100" dirty="0">
                <a:effectLst/>
                <a:latin typeface="Cambria" panose="02040503050406030204" pitchFamily="18" charset="0"/>
              </a:rPr>
              <a:t> hombres, y </a:t>
            </a:r>
            <a:r>
              <a:rPr lang="en-US" sz="2100" dirty="0" err="1">
                <a:effectLst/>
                <a:latin typeface="Cambria" panose="02040503050406030204" pitchFamily="18" charset="0"/>
              </a:rPr>
              <a:t>hallaron</a:t>
            </a:r>
            <a:r>
              <a:rPr lang="en-US" sz="2100" dirty="0">
                <a:effectLst/>
                <a:latin typeface="Cambria" panose="02040503050406030204" pitchFamily="18" charset="0"/>
              </a:rPr>
              <a:t> a Daniel </a:t>
            </a:r>
            <a:r>
              <a:rPr lang="en-US" sz="2100" dirty="0" err="1">
                <a:effectLst/>
                <a:latin typeface="Cambria" panose="02040503050406030204" pitchFamily="18" charset="0"/>
              </a:rPr>
              <a:t>orando</a:t>
            </a:r>
            <a:r>
              <a:rPr lang="en-US" sz="2100" dirty="0">
                <a:effectLst/>
                <a:latin typeface="Cambria" panose="02040503050406030204" pitchFamily="18" charset="0"/>
              </a:rPr>
              <a:t> y </a:t>
            </a:r>
            <a:r>
              <a:rPr lang="en-US" sz="2100" dirty="0" err="1">
                <a:effectLst/>
                <a:latin typeface="Cambria" panose="02040503050406030204" pitchFamily="18" charset="0"/>
              </a:rPr>
              <a:t>rogando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presencia</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Dios.</a:t>
            </a:r>
          </a:p>
          <a:p>
            <a:endParaRPr lang="en-US" sz="2100" dirty="0">
              <a:effectLst/>
              <a:latin typeface="Cambria" panose="02040503050406030204" pitchFamily="18" charset="0"/>
            </a:endParaRPr>
          </a:p>
        </p:txBody>
      </p:sp>
      <p:sp>
        <p:nvSpPr>
          <p:cNvPr id="122" name="VP…"/>
          <p:cNvSpPr txBox="1"/>
          <p:nvPr/>
        </p:nvSpPr>
        <p:spPr>
          <a:xfrm>
            <a:off x="6458222" y="2003082"/>
            <a:ext cx="5023442" cy="4691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10  Y </a:t>
            </a:r>
            <a:r>
              <a:rPr lang="en-US" sz="2100" dirty="0" err="1">
                <a:effectLst/>
                <a:latin typeface="Cambria" panose="02040503050406030204" pitchFamily="18" charset="0"/>
              </a:rPr>
              <a:t>cuando</a:t>
            </a:r>
            <a:r>
              <a:rPr lang="en-US" sz="2100" dirty="0">
                <a:effectLst/>
                <a:latin typeface="Cambria" panose="02040503050406030204" pitchFamily="18" charset="0"/>
              </a:rPr>
              <a:t> Daniel </a:t>
            </a:r>
            <a:r>
              <a:rPr lang="en-US" sz="2100" dirty="0" err="1">
                <a:effectLst/>
                <a:latin typeface="Cambria" panose="02040503050406030204" pitchFamily="18" charset="0"/>
              </a:rPr>
              <a:t>supo</a:t>
            </a:r>
            <a:r>
              <a:rPr lang="en-US" sz="2100" dirty="0">
                <a:effectLst/>
                <a:latin typeface="Cambria" panose="02040503050406030204" pitchFamily="18" charset="0"/>
              </a:rPr>
              <a:t> que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decreto</a:t>
            </a:r>
            <a:r>
              <a:rPr lang="en-US" sz="2100" dirty="0">
                <a:effectLst/>
                <a:latin typeface="Cambria" panose="02040503050406030204" pitchFamily="18" charset="0"/>
              </a:rPr>
              <a:t>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sido</a:t>
            </a:r>
            <a:r>
              <a:rPr lang="en-US" sz="2100" dirty="0">
                <a:effectLst/>
                <a:latin typeface="Cambria" panose="02040503050406030204" pitchFamily="18" charset="0"/>
              </a:rPr>
              <a:t> </a:t>
            </a:r>
            <a:r>
              <a:rPr lang="en-US" sz="2100" dirty="0" err="1">
                <a:effectLst/>
                <a:latin typeface="Cambria" panose="02040503050406030204" pitchFamily="18" charset="0"/>
              </a:rPr>
              <a:t>firmado</a:t>
            </a:r>
            <a:r>
              <a:rPr lang="en-US" sz="2100" dirty="0">
                <a:effectLst/>
                <a:latin typeface="Cambria" panose="02040503050406030204" pitchFamily="18" charset="0"/>
              </a:rPr>
              <a:t>, se </a:t>
            </a:r>
            <a:r>
              <a:rPr lang="en-US" sz="2100" dirty="0" err="1">
                <a:effectLst/>
                <a:latin typeface="Cambria" panose="02040503050406030204" pitchFamily="18" charset="0"/>
              </a:rPr>
              <a:t>fue</a:t>
            </a:r>
            <a:r>
              <a:rPr lang="en-US" sz="2100" dirty="0">
                <a:effectLst/>
                <a:latin typeface="Cambria" panose="02040503050406030204" pitchFamily="18" charset="0"/>
              </a:rPr>
              <a:t> a </a:t>
            </a:r>
            <a:r>
              <a:rPr lang="en-US" sz="2100" dirty="0" err="1">
                <a:effectLst/>
                <a:latin typeface="Cambria" panose="02040503050406030204" pitchFamily="18" charset="0"/>
              </a:rPr>
              <a:t>su</a:t>
            </a:r>
            <a:r>
              <a:rPr lang="en-US" sz="2100" dirty="0">
                <a:effectLst/>
                <a:latin typeface="Cambria" panose="02040503050406030204" pitchFamily="18" charset="0"/>
              </a:rPr>
              <a:t> casa, </a:t>
            </a:r>
            <a:r>
              <a:rPr lang="en-US" sz="2100" dirty="0" err="1">
                <a:effectLst/>
                <a:latin typeface="Cambria" panose="02040503050406030204" pitchFamily="18" charset="0"/>
              </a:rPr>
              <a:t>abrió</a:t>
            </a:r>
            <a:r>
              <a:rPr lang="en-US" sz="2100" dirty="0">
                <a:effectLst/>
                <a:latin typeface="Cambria" panose="02040503050406030204" pitchFamily="18" charset="0"/>
              </a:rPr>
              <a:t> las </a:t>
            </a:r>
            <a:r>
              <a:rPr lang="en-US" sz="2100" dirty="0" err="1">
                <a:effectLst/>
                <a:latin typeface="Cambria" panose="02040503050406030204" pitchFamily="18" charset="0"/>
              </a:rPr>
              <a:t>ventanas</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dormitorio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cual</a:t>
            </a:r>
            <a:r>
              <a:rPr lang="en-US" sz="2100" dirty="0">
                <a:effectLst/>
                <a:latin typeface="Cambria" panose="02040503050406030204" pitchFamily="18" charset="0"/>
              </a:rPr>
              <a:t> </a:t>
            </a:r>
            <a:r>
              <a:rPr lang="en-US" sz="2100" dirty="0" err="1">
                <a:effectLst/>
                <a:latin typeface="Cambria" panose="02040503050406030204" pitchFamily="18" charset="0"/>
              </a:rPr>
              <a:t>estaba</a:t>
            </a:r>
            <a:r>
              <a:rPr lang="en-US" sz="2100" dirty="0">
                <a:effectLst/>
                <a:latin typeface="Cambria" panose="02040503050406030204" pitchFamily="18" charset="0"/>
              </a:rPr>
              <a:t> </a:t>
            </a:r>
            <a:r>
              <a:rPr lang="en-US" sz="2100" dirty="0" err="1">
                <a:effectLst/>
                <a:latin typeface="Cambria" panose="02040503050406030204" pitchFamily="18" charset="0"/>
              </a:rPr>
              <a:t>orientado</a:t>
            </a:r>
            <a:r>
              <a:rPr lang="en-US" sz="2100" dirty="0">
                <a:effectLst/>
                <a:latin typeface="Cambria" panose="02040503050406030204" pitchFamily="18" charset="0"/>
              </a:rPr>
              <a:t> </a:t>
            </a:r>
            <a:r>
              <a:rPr lang="en-US" sz="2100" dirty="0" err="1">
                <a:effectLst/>
                <a:latin typeface="Cambria" panose="02040503050406030204" pitchFamily="18" charset="0"/>
              </a:rPr>
              <a:t>hacia</a:t>
            </a:r>
            <a:r>
              <a:rPr lang="en-US" sz="2100" dirty="0">
                <a:effectLst/>
                <a:latin typeface="Cambria" panose="02040503050406030204" pitchFamily="18" charset="0"/>
              </a:rPr>
              <a:t> </a:t>
            </a:r>
            <a:r>
              <a:rPr lang="en-US" sz="2100" dirty="0" err="1">
                <a:effectLst/>
                <a:latin typeface="Cambria" panose="02040503050406030204" pitchFamily="18" charset="0"/>
              </a:rPr>
              <a:t>Jerusalén</a:t>
            </a:r>
            <a:r>
              <a:rPr lang="en-US" sz="2100" dirty="0">
                <a:effectLst/>
                <a:latin typeface="Cambria" panose="02040503050406030204" pitchFamily="18" charset="0"/>
              </a:rPr>
              <a:t>, y se </a:t>
            </a:r>
            <a:r>
              <a:rPr lang="en-US" sz="2100" dirty="0" err="1">
                <a:effectLst/>
                <a:latin typeface="Cambria" panose="02040503050406030204" pitchFamily="18" charset="0"/>
              </a:rPr>
              <a:t>arrodilló</a:t>
            </a:r>
            <a:r>
              <a:rPr lang="en-US" sz="2100" dirty="0">
                <a:effectLst/>
                <a:latin typeface="Cambria" panose="02040503050406030204" pitchFamily="18" charset="0"/>
              </a:rPr>
              <a:t> para </a:t>
            </a:r>
            <a:r>
              <a:rPr lang="en-US" sz="2100" dirty="0" err="1">
                <a:effectLst/>
                <a:latin typeface="Cambria" panose="02040503050406030204" pitchFamily="18" charset="0"/>
              </a:rPr>
              <a:t>orar</a:t>
            </a:r>
            <a:r>
              <a:rPr lang="en-US" sz="2100" dirty="0">
                <a:effectLst/>
                <a:latin typeface="Cambria" panose="02040503050406030204" pitchFamily="18" charset="0"/>
              </a:rPr>
              <a:t> y </a:t>
            </a:r>
            <a:r>
              <a:rPr lang="en-US" sz="2100" dirty="0" err="1">
                <a:effectLst/>
                <a:latin typeface="Cambria" panose="02040503050406030204" pitchFamily="18" charset="0"/>
              </a:rPr>
              <a:t>alabar</a:t>
            </a:r>
            <a:r>
              <a:rPr lang="en-US" sz="2100" dirty="0">
                <a:effectLst/>
                <a:latin typeface="Cambria" panose="02040503050406030204" pitchFamily="18" charset="0"/>
              </a:rPr>
              <a:t> a Dios. </a:t>
            </a:r>
            <a:r>
              <a:rPr lang="en-US" sz="2100" dirty="0" err="1">
                <a:effectLst/>
                <a:latin typeface="Cambria" panose="02040503050406030204" pitchFamily="18" charset="0"/>
              </a:rPr>
              <a:t>Esto</a:t>
            </a:r>
            <a:r>
              <a:rPr lang="en-US" sz="2100" dirty="0">
                <a:effectLst/>
                <a:latin typeface="Cambria" panose="02040503050406030204" pitchFamily="18" charset="0"/>
              </a:rPr>
              <a:t> lo </a:t>
            </a:r>
            <a:r>
              <a:rPr lang="en-US" sz="2100" dirty="0" err="1">
                <a:effectLst/>
                <a:latin typeface="Cambria" panose="02040503050406030204" pitchFamily="18" charset="0"/>
              </a:rPr>
              <a:t>hacía</a:t>
            </a:r>
            <a:r>
              <a:rPr lang="en-US" sz="2100" dirty="0">
                <a:effectLst/>
                <a:latin typeface="Cambria" panose="02040503050406030204" pitchFamily="18" charset="0"/>
              </a:rPr>
              <a:t> </a:t>
            </a:r>
            <a:r>
              <a:rPr lang="en-US" sz="2100" dirty="0" err="1">
                <a:effectLst/>
                <a:latin typeface="Cambria" panose="02040503050406030204" pitchFamily="18" charset="0"/>
              </a:rPr>
              <a:t>tres</a:t>
            </a:r>
            <a:r>
              <a:rPr lang="en-US" sz="2100" dirty="0">
                <a:effectLst/>
                <a:latin typeface="Cambria" panose="02040503050406030204" pitchFamily="18" charset="0"/>
              </a:rPr>
              <a:t> </a:t>
            </a:r>
            <a:r>
              <a:rPr lang="en-US" sz="2100" dirty="0" err="1">
                <a:effectLst/>
                <a:latin typeface="Cambria" panose="02040503050406030204" pitchFamily="18" charset="0"/>
              </a:rPr>
              <a:t>veces</a:t>
            </a:r>
            <a:r>
              <a:rPr lang="en-US" sz="2100" dirty="0">
                <a:effectLst/>
                <a:latin typeface="Cambria" panose="02040503050406030204" pitchFamily="18" charset="0"/>
              </a:rPr>
              <a:t> al día, </a:t>
            </a:r>
            <a:r>
              <a:rPr lang="en-US" sz="2100" dirty="0" err="1">
                <a:effectLst/>
                <a:latin typeface="Cambria" panose="02040503050406030204" pitchFamily="18" charset="0"/>
              </a:rPr>
              <a:t>tal</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siempre</a:t>
            </a:r>
            <a:r>
              <a:rPr lang="en-US" sz="2100" dirty="0">
                <a:effectLst/>
                <a:latin typeface="Cambria" panose="02040503050406030204" pitchFamily="18" charset="0"/>
              </a:rPr>
              <a:t> lo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hecho</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11 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aquellos</a:t>
            </a:r>
            <a:r>
              <a:rPr lang="en-US" sz="2100" dirty="0">
                <a:effectLst/>
                <a:latin typeface="Cambria" panose="02040503050406030204" pitchFamily="18" charset="0"/>
              </a:rPr>
              <a:t> hombres </a:t>
            </a:r>
            <a:r>
              <a:rPr lang="en-US" sz="2100" dirty="0" err="1">
                <a:effectLst/>
                <a:latin typeface="Cambria" panose="02040503050406030204" pitchFamily="18" charset="0"/>
              </a:rPr>
              <a:t>entraron</a:t>
            </a:r>
            <a:r>
              <a:rPr lang="en-US" sz="2100" dirty="0">
                <a:effectLst/>
                <a:latin typeface="Cambria" panose="02040503050406030204" pitchFamily="18" charset="0"/>
              </a:rPr>
              <a:t> </a:t>
            </a:r>
            <a:r>
              <a:rPr lang="en-US" sz="2100" dirty="0" err="1">
                <a:effectLst/>
                <a:latin typeface="Cambria" panose="02040503050406030204" pitchFamily="18" charset="0"/>
              </a:rPr>
              <a:t>juntos</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la casa de Daniel, y lo </a:t>
            </a:r>
            <a:r>
              <a:rPr lang="en-US" sz="2100" dirty="0" err="1">
                <a:effectLst/>
                <a:latin typeface="Cambria" panose="02040503050406030204" pitchFamily="18" charset="0"/>
              </a:rPr>
              <a:t>encontraron</a:t>
            </a:r>
            <a:r>
              <a:rPr lang="en-US" sz="2100" dirty="0">
                <a:effectLst/>
                <a:latin typeface="Cambria" panose="02040503050406030204" pitchFamily="18" charset="0"/>
              </a:rPr>
              <a:t> </a:t>
            </a:r>
            <a:r>
              <a:rPr lang="en-US" sz="2100" dirty="0" err="1">
                <a:effectLst/>
                <a:latin typeface="Cambria" panose="02040503050406030204" pitchFamily="18" charset="0"/>
              </a:rPr>
              <a:t>orando</a:t>
            </a:r>
            <a:r>
              <a:rPr lang="en-US" sz="2100" dirty="0">
                <a:effectLst/>
                <a:latin typeface="Cambria" panose="02040503050406030204" pitchFamily="18" charset="0"/>
              </a:rPr>
              <a:t> y </a:t>
            </a:r>
            <a:r>
              <a:rPr lang="en-US" sz="2100" dirty="0" err="1">
                <a:effectLst/>
                <a:latin typeface="Cambria" panose="02040503050406030204" pitchFamily="18" charset="0"/>
              </a:rPr>
              <a:t>alabando</a:t>
            </a:r>
            <a:r>
              <a:rPr lang="en-US" sz="2100" dirty="0">
                <a:effectLst/>
                <a:latin typeface="Cambria" panose="02040503050406030204" pitchFamily="18" charset="0"/>
              </a:rPr>
              <a:t> a </a:t>
            </a:r>
            <a:r>
              <a:rPr lang="en-US" sz="2100" dirty="0" err="1">
                <a:effectLst/>
                <a:latin typeface="Cambria" panose="02040503050406030204" pitchFamily="18" charset="0"/>
              </a:rPr>
              <a:t>su</a:t>
            </a:r>
            <a:r>
              <a:rPr lang="en-US" sz="2100" dirty="0">
                <a:effectLst/>
                <a:latin typeface="Cambria" panose="02040503050406030204" pitchFamily="18" charset="0"/>
              </a:rPr>
              <a:t> Dios.</a:t>
            </a:r>
          </a:p>
          <a:p>
            <a:endParaRPr lang="en-US" sz="2100" dirty="0">
              <a:effectLst/>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42804-D3FC-BEF3-928A-577FBBF50123}"/>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A9FEC2AE-CC1F-6CB6-EBD1-C64F785EF156}"/>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6.14,16</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8F399008-4A9E-3525-73CB-3C5F7E052F45}"/>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3DAA042E-BE43-6D29-5BE3-43AB228B87E4}"/>
              </a:ext>
            </a:extLst>
          </p:cNvPr>
          <p:cNvSpPr txBox="1"/>
          <p:nvPr/>
        </p:nvSpPr>
        <p:spPr>
          <a:xfrm>
            <a:off x="1433239" y="2031112"/>
            <a:ext cx="4300540" cy="43806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14  </a:t>
            </a:r>
            <a:r>
              <a:rPr lang="en-US" sz="2100" dirty="0" err="1">
                <a:effectLst/>
                <a:latin typeface="Cambria" panose="02040503050406030204" pitchFamily="18" charset="0"/>
              </a:rPr>
              <a:t>Cuando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oyó</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asunto</a:t>
            </a:r>
            <a:r>
              <a:rPr lang="en-US" sz="2100" dirty="0">
                <a:effectLst/>
                <a:latin typeface="Cambria" panose="02040503050406030204" pitchFamily="18" charset="0"/>
              </a:rPr>
              <a:t>, le </a:t>
            </a:r>
            <a:r>
              <a:rPr lang="en-US" sz="2100" dirty="0" err="1">
                <a:effectLst/>
                <a:latin typeface="Cambria" panose="02040503050406030204" pitchFamily="18" charset="0"/>
              </a:rPr>
              <a:t>pesó</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gran </a:t>
            </a:r>
            <a:r>
              <a:rPr lang="en-US" sz="2100" dirty="0" err="1">
                <a:effectLst/>
                <a:latin typeface="Cambria" panose="02040503050406030204" pitchFamily="18" charset="0"/>
              </a:rPr>
              <a:t>manera</a:t>
            </a:r>
            <a:r>
              <a:rPr lang="en-US" sz="2100" dirty="0">
                <a:effectLst/>
                <a:latin typeface="Cambria" panose="02040503050406030204" pitchFamily="18" charset="0"/>
              </a:rPr>
              <a:t> y </a:t>
            </a:r>
            <a:r>
              <a:rPr lang="en-US" sz="2100" dirty="0" err="1">
                <a:effectLst/>
                <a:latin typeface="Cambria" panose="02040503050406030204" pitchFamily="18" charset="0"/>
              </a:rPr>
              <a:t>resolvió</a:t>
            </a:r>
            <a:r>
              <a:rPr lang="en-US" sz="2100" dirty="0">
                <a:effectLst/>
                <a:latin typeface="Cambria" panose="02040503050406030204" pitchFamily="18" charset="0"/>
              </a:rPr>
              <a:t> </a:t>
            </a:r>
            <a:r>
              <a:rPr lang="en-US" sz="2100" dirty="0" err="1">
                <a:effectLst/>
                <a:latin typeface="Cambria" panose="02040503050406030204" pitchFamily="18" charset="0"/>
              </a:rPr>
              <a:t>librar</a:t>
            </a:r>
            <a:r>
              <a:rPr lang="en-US" sz="2100" dirty="0">
                <a:effectLst/>
                <a:latin typeface="Cambria" panose="02040503050406030204" pitchFamily="18" charset="0"/>
              </a:rPr>
              <a:t> a Daniel; y hasta la </a:t>
            </a:r>
            <a:r>
              <a:rPr lang="en-US" sz="2100" dirty="0" err="1">
                <a:effectLst/>
                <a:latin typeface="Cambria" panose="02040503050406030204" pitchFamily="18" charset="0"/>
              </a:rPr>
              <a:t>puesta</a:t>
            </a:r>
            <a:r>
              <a:rPr lang="en-US" sz="2100" dirty="0">
                <a:effectLst/>
                <a:latin typeface="Cambria" panose="02040503050406030204" pitchFamily="18" charset="0"/>
              </a:rPr>
              <a:t> del sol </a:t>
            </a:r>
            <a:r>
              <a:rPr lang="en-US" sz="2100" dirty="0" err="1">
                <a:effectLst/>
                <a:latin typeface="Cambria" panose="02040503050406030204" pitchFamily="18" charset="0"/>
              </a:rPr>
              <a:t>trabajó</a:t>
            </a:r>
            <a:r>
              <a:rPr lang="en-US" sz="2100" dirty="0">
                <a:effectLst/>
                <a:latin typeface="Cambria" panose="02040503050406030204" pitchFamily="18" charset="0"/>
              </a:rPr>
              <a:t> para </a:t>
            </a:r>
            <a:r>
              <a:rPr lang="en-US" sz="2100" dirty="0" err="1">
                <a:effectLst/>
                <a:latin typeface="Cambria" panose="02040503050406030204" pitchFamily="18" charset="0"/>
              </a:rPr>
              <a:t>librarlo</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16 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ordenó</a:t>
            </a:r>
            <a:r>
              <a:rPr lang="en-US" sz="2100" dirty="0">
                <a:effectLst/>
                <a:latin typeface="Cambria" panose="02040503050406030204" pitchFamily="18" charset="0"/>
              </a:rPr>
              <a:t> que </a:t>
            </a:r>
            <a:r>
              <a:rPr lang="en-US" sz="2100" dirty="0" err="1">
                <a:effectLst/>
                <a:latin typeface="Cambria" panose="02040503050406030204" pitchFamily="18" charset="0"/>
              </a:rPr>
              <a:t>trajeran</a:t>
            </a:r>
            <a:r>
              <a:rPr lang="en-US" sz="2100" dirty="0">
                <a:effectLst/>
                <a:latin typeface="Cambria" panose="02040503050406030204" pitchFamily="18" charset="0"/>
              </a:rPr>
              <a:t> a Daniel, y lo </a:t>
            </a:r>
            <a:r>
              <a:rPr lang="en-US" sz="2100" dirty="0" err="1">
                <a:effectLst/>
                <a:latin typeface="Cambria" panose="02040503050406030204" pitchFamily="18" charset="0"/>
              </a:rPr>
              <a:t>echaron</a:t>
            </a:r>
            <a:r>
              <a:rPr lang="en-US" sz="2100" dirty="0">
                <a:effectLst/>
                <a:latin typeface="Cambria" panose="02040503050406030204" pitchFamily="18" charset="0"/>
              </a:rPr>
              <a:t> al </a:t>
            </a:r>
            <a:r>
              <a:rPr lang="en-US" sz="2100" dirty="0" err="1">
                <a:effectLst/>
                <a:latin typeface="Cambria" panose="02040503050406030204" pitchFamily="18" charset="0"/>
              </a:rPr>
              <a:t>foso</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leones. El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dijo</a:t>
            </a:r>
            <a:r>
              <a:rPr lang="en-US" sz="2100" dirty="0">
                <a:effectLst/>
                <a:latin typeface="Cambria" panose="02040503050406030204" pitchFamily="18" charset="0"/>
              </a:rPr>
              <a:t> a Daniel: —El Dios </a:t>
            </a:r>
            <a:r>
              <a:rPr lang="en-US" sz="2100" dirty="0" err="1">
                <a:effectLst/>
                <a:latin typeface="Cambria" panose="02040503050406030204" pitchFamily="18" charset="0"/>
              </a:rPr>
              <a:t>tuyo</a:t>
            </a:r>
            <a:r>
              <a:rPr lang="en-US" sz="2100" dirty="0">
                <a:effectLst/>
                <a:latin typeface="Cambria" panose="02040503050406030204" pitchFamily="18" charset="0"/>
              </a:rPr>
              <a:t>, a </a:t>
            </a:r>
            <a:r>
              <a:rPr lang="en-US" sz="2100" dirty="0" err="1">
                <a:effectLst/>
                <a:latin typeface="Cambria" panose="02040503050406030204" pitchFamily="18" charset="0"/>
              </a:rPr>
              <a:t>quien</a:t>
            </a:r>
            <a:r>
              <a:rPr lang="en-US" sz="2100" dirty="0">
                <a:effectLst/>
                <a:latin typeface="Cambria" panose="02040503050406030204" pitchFamily="18" charset="0"/>
              </a:rPr>
              <a:t> </a:t>
            </a:r>
            <a:r>
              <a:rPr lang="en-US" sz="2100" dirty="0" err="1">
                <a:effectLst/>
                <a:latin typeface="Cambria" panose="02040503050406030204" pitchFamily="18" charset="0"/>
              </a:rPr>
              <a:t>tú</a:t>
            </a:r>
            <a:r>
              <a:rPr lang="en-US" sz="2100" dirty="0">
                <a:effectLst/>
                <a:latin typeface="Cambria" panose="02040503050406030204" pitchFamily="18" charset="0"/>
              </a:rPr>
              <a:t> </a:t>
            </a:r>
            <a:r>
              <a:rPr lang="en-US" sz="2100" dirty="0" err="1">
                <a:effectLst/>
                <a:latin typeface="Cambria" panose="02040503050406030204" pitchFamily="18" charset="0"/>
              </a:rPr>
              <a:t>continuamente</a:t>
            </a:r>
            <a:r>
              <a:rPr lang="en-US" sz="2100" dirty="0">
                <a:effectLst/>
                <a:latin typeface="Cambria" panose="02040503050406030204" pitchFamily="18" charset="0"/>
              </a:rPr>
              <a:t> </a:t>
            </a:r>
            <a:r>
              <a:rPr lang="en-US" sz="2100" dirty="0" err="1">
                <a:effectLst/>
                <a:latin typeface="Cambria" panose="02040503050406030204" pitchFamily="18" charset="0"/>
              </a:rPr>
              <a:t>sirves</a:t>
            </a:r>
            <a:r>
              <a:rPr lang="en-US" sz="2100" dirty="0">
                <a:effectLst/>
                <a:latin typeface="Cambria" panose="02040503050406030204" pitchFamily="18" charset="0"/>
              </a:rPr>
              <a:t>, </a:t>
            </a:r>
            <a:r>
              <a:rPr lang="en-US" sz="2100" dirty="0" err="1">
                <a:effectLst/>
                <a:latin typeface="Cambria" panose="02040503050406030204" pitchFamily="18" charset="0"/>
              </a:rPr>
              <a:t>él</a:t>
            </a:r>
            <a:r>
              <a:rPr lang="en-US" sz="2100" dirty="0">
                <a:effectLst/>
                <a:latin typeface="Cambria" panose="02040503050406030204" pitchFamily="18" charset="0"/>
              </a:rPr>
              <a:t> </a:t>
            </a:r>
            <a:r>
              <a:rPr lang="en-US" sz="2100" dirty="0" err="1">
                <a:effectLst/>
                <a:latin typeface="Cambria" panose="02040503050406030204" pitchFamily="18" charset="0"/>
              </a:rPr>
              <a:t>te</a:t>
            </a:r>
            <a:r>
              <a:rPr lang="en-US" sz="2100" dirty="0">
                <a:effectLst/>
                <a:latin typeface="Cambria" panose="02040503050406030204" pitchFamily="18" charset="0"/>
              </a:rPr>
              <a:t> libre.</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672CA2DD-AABF-0452-BEF9-07A19306BA59}"/>
              </a:ext>
            </a:extLst>
          </p:cNvPr>
          <p:cNvSpPr txBox="1"/>
          <p:nvPr/>
        </p:nvSpPr>
        <p:spPr>
          <a:xfrm>
            <a:off x="6458222" y="2031112"/>
            <a:ext cx="5023442" cy="43683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14  Al </a:t>
            </a:r>
            <a:r>
              <a:rPr lang="en-US" sz="2100" dirty="0" err="1">
                <a:effectLst/>
                <a:latin typeface="Cambria" panose="02040503050406030204" pitchFamily="18" charset="0"/>
              </a:rPr>
              <a:t>oír</a:t>
            </a:r>
            <a:r>
              <a:rPr lang="en-US" sz="2100" dirty="0">
                <a:effectLst/>
                <a:latin typeface="Cambria" panose="02040503050406030204" pitchFamily="18" charset="0"/>
              </a:rPr>
              <a:t> </a:t>
            </a:r>
            <a:r>
              <a:rPr lang="en-US" sz="2100" dirty="0" err="1">
                <a:effectLst/>
                <a:latin typeface="Cambria" panose="02040503050406030204" pitchFamily="18" charset="0"/>
              </a:rPr>
              <a:t>esto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quedó</a:t>
            </a:r>
            <a:r>
              <a:rPr lang="en-US" sz="2100" dirty="0">
                <a:effectLst/>
                <a:latin typeface="Cambria" panose="02040503050406030204" pitchFamily="18" charset="0"/>
              </a:rPr>
              <a:t> </a:t>
            </a:r>
            <a:r>
              <a:rPr lang="en-US" sz="2100" dirty="0" err="1">
                <a:effectLst/>
                <a:latin typeface="Cambria" panose="02040503050406030204" pitchFamily="18" charset="0"/>
              </a:rPr>
              <a:t>muy</a:t>
            </a:r>
            <a:r>
              <a:rPr lang="en-US" sz="2100" dirty="0">
                <a:effectLst/>
                <a:latin typeface="Cambria" panose="02040503050406030204" pitchFamily="18" charset="0"/>
              </a:rPr>
              <a:t> triste, y </a:t>
            </a:r>
            <a:r>
              <a:rPr lang="en-US" sz="2100" dirty="0" err="1">
                <a:effectLst/>
                <a:latin typeface="Cambria" panose="02040503050406030204" pitchFamily="18" charset="0"/>
              </a:rPr>
              <a:t>buscó</a:t>
            </a:r>
            <a:r>
              <a:rPr lang="en-US" sz="2100" dirty="0">
                <a:effectLst/>
                <a:latin typeface="Cambria" panose="02040503050406030204" pitchFamily="18" charset="0"/>
              </a:rPr>
              <a:t> la </a:t>
            </a:r>
            <a:r>
              <a:rPr lang="en-US" sz="2100" dirty="0" err="1">
                <a:effectLst/>
                <a:latin typeface="Cambria" panose="02040503050406030204" pitchFamily="18" charset="0"/>
              </a:rPr>
              <a:t>manera</a:t>
            </a:r>
            <a:r>
              <a:rPr lang="en-US" sz="2100" dirty="0">
                <a:effectLst/>
                <a:latin typeface="Cambria" panose="02040503050406030204" pitchFamily="18" charset="0"/>
              </a:rPr>
              <a:t> de </a:t>
            </a:r>
            <a:r>
              <a:rPr lang="en-US" sz="2100" dirty="0" err="1">
                <a:effectLst/>
                <a:latin typeface="Cambria" panose="02040503050406030204" pitchFamily="18" charset="0"/>
              </a:rPr>
              <a:t>salvar</a:t>
            </a:r>
            <a:r>
              <a:rPr lang="en-US" sz="2100" dirty="0">
                <a:effectLst/>
                <a:latin typeface="Cambria" panose="02040503050406030204" pitchFamily="18" charset="0"/>
              </a:rPr>
              <a:t> a Daniel. Hasta la hora de </a:t>
            </a:r>
            <a:r>
              <a:rPr lang="en-US" sz="2100" dirty="0" err="1">
                <a:effectLst/>
                <a:latin typeface="Cambria" panose="02040503050406030204" pitchFamily="18" charset="0"/>
              </a:rPr>
              <a:t>ponerse</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sol </a:t>
            </a:r>
            <a:r>
              <a:rPr lang="en-US" sz="2100" dirty="0" err="1">
                <a:effectLst/>
                <a:latin typeface="Cambria" panose="02040503050406030204" pitchFamily="18" charset="0"/>
              </a:rPr>
              <a:t>hizo</a:t>
            </a:r>
            <a:r>
              <a:rPr lang="en-US" sz="2100" dirty="0">
                <a:effectLst/>
                <a:latin typeface="Cambria" panose="02040503050406030204" pitchFamily="18" charset="0"/>
              </a:rPr>
              <a:t> </a:t>
            </a:r>
            <a:r>
              <a:rPr lang="en-US" sz="2100" dirty="0" err="1">
                <a:effectLst/>
                <a:latin typeface="Cambria" panose="02040503050406030204" pitchFamily="18" charset="0"/>
              </a:rPr>
              <a:t>todo</a:t>
            </a:r>
            <a:r>
              <a:rPr lang="en-US" sz="2100" dirty="0">
                <a:effectLst/>
                <a:latin typeface="Cambria" panose="02040503050406030204" pitchFamily="18" charset="0"/>
              </a:rPr>
              <a:t> lo </a:t>
            </a:r>
            <a:r>
              <a:rPr lang="en-US" sz="2100" dirty="0" err="1">
                <a:effectLst/>
                <a:latin typeface="Cambria" panose="02040503050406030204" pitchFamily="18" charset="0"/>
              </a:rPr>
              <a:t>posible</a:t>
            </a:r>
            <a:r>
              <a:rPr lang="en-US" sz="2100" dirty="0">
                <a:effectLst/>
                <a:latin typeface="Cambria" panose="02040503050406030204" pitchFamily="18" charset="0"/>
              </a:rPr>
              <a:t> para </a:t>
            </a:r>
            <a:r>
              <a:rPr lang="en-US" sz="2100" dirty="0" err="1">
                <a:effectLst/>
                <a:latin typeface="Cambria" panose="02040503050406030204" pitchFamily="18" charset="0"/>
              </a:rPr>
              <a:t>salvarlo</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16 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ordenó</a:t>
            </a:r>
            <a:r>
              <a:rPr lang="en-US" sz="2100" dirty="0">
                <a:effectLst/>
                <a:latin typeface="Cambria" panose="02040503050406030204" pitchFamily="18" charset="0"/>
              </a:rPr>
              <a:t> que </a:t>
            </a:r>
            <a:r>
              <a:rPr lang="en-US" sz="2100" dirty="0" err="1">
                <a:effectLst/>
                <a:latin typeface="Cambria" panose="02040503050406030204" pitchFamily="18" charset="0"/>
              </a:rPr>
              <a:t>trajeran</a:t>
            </a:r>
            <a:r>
              <a:rPr lang="en-US" sz="2100" dirty="0">
                <a:effectLst/>
                <a:latin typeface="Cambria" panose="02040503050406030204" pitchFamily="18" charset="0"/>
              </a:rPr>
              <a:t> a Daniel y lo </a:t>
            </a:r>
            <a:r>
              <a:rPr lang="en-US" sz="2100" dirty="0" err="1">
                <a:effectLst/>
                <a:latin typeface="Cambria" panose="02040503050406030204" pitchFamily="18" charset="0"/>
              </a:rPr>
              <a:t>echaran</a:t>
            </a:r>
            <a:r>
              <a:rPr lang="en-US" sz="2100" dirty="0">
                <a:effectLst/>
                <a:latin typeface="Cambria" panose="02040503050406030204" pitchFamily="18" charset="0"/>
              </a:rPr>
              <a:t> al </a:t>
            </a:r>
            <a:r>
              <a:rPr lang="en-US" sz="2100" dirty="0" err="1">
                <a:effectLst/>
                <a:latin typeface="Cambria" panose="02040503050406030204" pitchFamily="18" charset="0"/>
              </a:rPr>
              <a:t>foso</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leones. Pero antes que se </a:t>
            </a:r>
            <a:r>
              <a:rPr lang="en-US" sz="2100" dirty="0" err="1">
                <a:effectLst/>
                <a:latin typeface="Cambria" panose="02040503050406030204" pitchFamily="18" charset="0"/>
              </a:rPr>
              <a:t>cumpliera</a:t>
            </a:r>
            <a:r>
              <a:rPr lang="en-US" sz="2100" dirty="0">
                <a:effectLst/>
                <a:latin typeface="Cambria" panose="02040503050406030204" pitchFamily="18" charset="0"/>
              </a:rPr>
              <a:t> la </a:t>
            </a:r>
            <a:r>
              <a:rPr lang="en-US" sz="2100" dirty="0" err="1">
                <a:effectLst/>
                <a:latin typeface="Cambria" panose="02040503050406030204" pitchFamily="18" charset="0"/>
              </a:rPr>
              <a:t>sentencia</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le </a:t>
            </a:r>
            <a:r>
              <a:rPr lang="en-US" sz="2100" dirty="0" err="1">
                <a:effectLst/>
                <a:latin typeface="Cambria" panose="02040503050406030204" pitchFamily="18" charset="0"/>
              </a:rPr>
              <a:t>dijo</a:t>
            </a:r>
            <a:r>
              <a:rPr lang="en-US" sz="2100" dirty="0">
                <a:effectLst/>
                <a:latin typeface="Cambria" panose="02040503050406030204" pitchFamily="18" charset="0"/>
              </a:rPr>
              <a:t> a Daniel: —¡Que </a:t>
            </a:r>
            <a:r>
              <a:rPr lang="en-US" sz="2100" dirty="0" err="1">
                <a:effectLst/>
                <a:latin typeface="Cambria" panose="02040503050406030204" pitchFamily="18" charset="0"/>
              </a:rPr>
              <a:t>tu</a:t>
            </a:r>
            <a:r>
              <a:rPr lang="en-US" sz="2100" dirty="0">
                <a:effectLst/>
                <a:latin typeface="Cambria" panose="02040503050406030204" pitchFamily="18" charset="0"/>
              </a:rPr>
              <a:t> Dios, a </a:t>
            </a:r>
            <a:r>
              <a:rPr lang="en-US" sz="2100" dirty="0" err="1">
                <a:effectLst/>
                <a:latin typeface="Cambria" panose="02040503050406030204" pitchFamily="18" charset="0"/>
              </a:rPr>
              <a:t>quien</a:t>
            </a:r>
            <a:r>
              <a:rPr lang="en-US" sz="2100" dirty="0">
                <a:effectLst/>
                <a:latin typeface="Cambria" panose="02040503050406030204" pitchFamily="18" charset="0"/>
              </a:rPr>
              <a:t> </a:t>
            </a:r>
            <a:r>
              <a:rPr lang="en-US" sz="2100" dirty="0" err="1">
                <a:effectLst/>
                <a:latin typeface="Cambria" panose="02040503050406030204" pitchFamily="18" charset="0"/>
              </a:rPr>
              <a:t>sirves</a:t>
            </a:r>
            <a:r>
              <a:rPr lang="en-US" sz="2100" dirty="0">
                <a:effectLst/>
                <a:latin typeface="Cambria" panose="02040503050406030204" pitchFamily="18" charset="0"/>
              </a:rPr>
              <a:t> con </a:t>
            </a:r>
            <a:r>
              <a:rPr lang="en-US" sz="2100" dirty="0" err="1">
                <a:effectLst/>
                <a:latin typeface="Cambria" panose="02040503050406030204" pitchFamily="18" charset="0"/>
              </a:rPr>
              <a:t>tanta</a:t>
            </a:r>
            <a:r>
              <a:rPr lang="en-US" sz="2100" dirty="0">
                <a:effectLst/>
                <a:latin typeface="Cambria" panose="02040503050406030204" pitchFamily="18" charset="0"/>
              </a:rPr>
              <a:t> </a:t>
            </a:r>
            <a:r>
              <a:rPr lang="en-US" sz="2100" dirty="0" err="1">
                <a:effectLst/>
                <a:latin typeface="Cambria" panose="02040503050406030204" pitchFamily="18" charset="0"/>
              </a:rPr>
              <a:t>fidelidad</a:t>
            </a:r>
            <a:r>
              <a:rPr lang="en-US" sz="2100" dirty="0">
                <a:effectLst/>
                <a:latin typeface="Cambria" panose="02040503050406030204" pitchFamily="18" charset="0"/>
              </a:rPr>
              <a:t>, </a:t>
            </a:r>
            <a:r>
              <a:rPr lang="en-US" sz="2100" dirty="0" err="1">
                <a:effectLst/>
                <a:latin typeface="Cambria" panose="02040503050406030204" pitchFamily="18" charset="0"/>
              </a:rPr>
              <a:t>te</a:t>
            </a:r>
            <a:r>
              <a:rPr lang="en-US" sz="2100" dirty="0">
                <a:effectLst/>
                <a:latin typeface="Cambria" panose="02040503050406030204" pitchFamily="18" charset="0"/>
              </a:rPr>
              <a:t> salve!</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5801DBC2-4D3D-6FFD-0880-29FC37B63988}"/>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D818314E-88BB-994B-BB6C-940D459A4C1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352308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F6CB7-9273-8342-7084-89660CFE75D2}"/>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59916569-2C33-412B-514D-E78ECCAF10EC}"/>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6.19-20</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2591A342-33EE-BDA6-D9AB-281831B503E8}"/>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BCD3A7C0-AB5B-0715-A7A3-91F85B499388}"/>
              </a:ext>
            </a:extLst>
          </p:cNvPr>
          <p:cNvSpPr txBox="1"/>
          <p:nvPr/>
        </p:nvSpPr>
        <p:spPr>
          <a:xfrm>
            <a:off x="1433239" y="1927160"/>
            <a:ext cx="4300540" cy="43806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19  El </a:t>
            </a:r>
            <a:r>
              <a:rPr lang="en-US" sz="2100" dirty="0" err="1">
                <a:effectLst/>
                <a:latin typeface="Cambria" panose="02040503050406030204" pitchFamily="18" charset="0"/>
              </a:rPr>
              <a:t>rey</a:t>
            </a:r>
            <a:r>
              <a:rPr lang="en-US" sz="2100" dirty="0">
                <a:effectLst/>
                <a:latin typeface="Cambria" panose="02040503050406030204" pitchFamily="18" charset="0"/>
              </a:rPr>
              <a:t> se </a:t>
            </a:r>
            <a:r>
              <a:rPr lang="en-US" sz="2100" dirty="0" err="1">
                <a:effectLst/>
                <a:latin typeface="Cambria" panose="02040503050406030204" pitchFamily="18" charset="0"/>
              </a:rPr>
              <a:t>levantó</a:t>
            </a:r>
            <a:r>
              <a:rPr lang="en-US" sz="2100" dirty="0">
                <a:effectLst/>
                <a:latin typeface="Cambria" panose="02040503050406030204" pitchFamily="18" charset="0"/>
              </a:rPr>
              <a:t> </a:t>
            </a:r>
            <a:r>
              <a:rPr lang="en-US" sz="2100" dirty="0" err="1">
                <a:effectLst/>
                <a:latin typeface="Cambria" panose="02040503050406030204" pitchFamily="18" charset="0"/>
              </a:rPr>
              <a:t>muy</a:t>
            </a:r>
            <a:r>
              <a:rPr lang="en-US" sz="2100" dirty="0">
                <a:effectLst/>
                <a:latin typeface="Cambria" panose="02040503050406030204" pitchFamily="18" charset="0"/>
              </a:rPr>
              <a:t> de </a:t>
            </a:r>
            <a:r>
              <a:rPr lang="en-US" sz="2100" dirty="0" err="1">
                <a:effectLst/>
                <a:latin typeface="Cambria" panose="02040503050406030204" pitchFamily="18" charset="0"/>
              </a:rPr>
              <a:t>mañana</a:t>
            </a:r>
            <a:r>
              <a:rPr lang="en-US" sz="2100" dirty="0">
                <a:effectLst/>
                <a:latin typeface="Cambria" panose="02040503050406030204" pitchFamily="18" charset="0"/>
              </a:rPr>
              <a:t>, y </a:t>
            </a:r>
            <a:r>
              <a:rPr lang="en-US" sz="2100" dirty="0" err="1">
                <a:effectLst/>
                <a:latin typeface="Cambria" panose="02040503050406030204" pitchFamily="18" charset="0"/>
              </a:rPr>
              <a:t>fue</a:t>
            </a:r>
            <a:r>
              <a:rPr lang="en-US" sz="2100" dirty="0">
                <a:effectLst/>
                <a:latin typeface="Cambria" panose="02040503050406030204" pitchFamily="18" charset="0"/>
              </a:rPr>
              <a:t> </a:t>
            </a:r>
            <a:r>
              <a:rPr lang="en-US" sz="2100" dirty="0" err="1">
                <a:effectLst/>
                <a:latin typeface="Cambria" panose="02040503050406030204" pitchFamily="18" charset="0"/>
              </a:rPr>
              <a:t>apresuradamente</a:t>
            </a:r>
            <a:r>
              <a:rPr lang="en-US" sz="2100" dirty="0">
                <a:effectLst/>
                <a:latin typeface="Cambria" panose="02040503050406030204" pitchFamily="18" charset="0"/>
              </a:rPr>
              <a:t> al </a:t>
            </a:r>
            <a:r>
              <a:rPr lang="en-US" sz="2100" dirty="0" err="1">
                <a:effectLst/>
                <a:latin typeface="Cambria" panose="02040503050406030204" pitchFamily="18" charset="0"/>
              </a:rPr>
              <a:t>foso</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leones.  </a:t>
            </a:r>
          </a:p>
          <a:p>
            <a:endParaRPr lang="en-US" sz="2100" dirty="0">
              <a:latin typeface="Cambria" panose="02040503050406030204" pitchFamily="18" charset="0"/>
            </a:endParaRPr>
          </a:p>
          <a:p>
            <a:r>
              <a:rPr lang="en-US" sz="2100" dirty="0">
                <a:effectLst/>
                <a:latin typeface="Cambria" panose="02040503050406030204" pitchFamily="18" charset="0"/>
              </a:rPr>
              <a:t>20  </a:t>
            </a:r>
            <a:r>
              <a:rPr lang="en-US" sz="2100" dirty="0" err="1">
                <a:effectLst/>
                <a:latin typeface="Cambria" panose="02040503050406030204" pitchFamily="18" charset="0"/>
              </a:rPr>
              <a:t>Acercándose</a:t>
            </a:r>
            <a:r>
              <a:rPr lang="en-US" sz="2100" dirty="0">
                <a:effectLst/>
                <a:latin typeface="Cambria" panose="02040503050406030204" pitchFamily="18" charset="0"/>
              </a:rPr>
              <a:t> al </a:t>
            </a:r>
            <a:r>
              <a:rPr lang="en-US" sz="2100" dirty="0" err="1">
                <a:effectLst/>
                <a:latin typeface="Cambria" panose="02040503050406030204" pitchFamily="18" charset="0"/>
              </a:rPr>
              <a:t>foso</a:t>
            </a:r>
            <a:r>
              <a:rPr lang="en-US" sz="2100" dirty="0">
                <a:effectLst/>
                <a:latin typeface="Cambria" panose="02040503050406030204" pitchFamily="18" charset="0"/>
              </a:rPr>
              <a:t>, </a:t>
            </a:r>
            <a:r>
              <a:rPr lang="en-US" sz="2100" dirty="0" err="1">
                <a:effectLst/>
                <a:latin typeface="Cambria" panose="02040503050406030204" pitchFamily="18" charset="0"/>
              </a:rPr>
              <a:t>llamó</a:t>
            </a:r>
            <a:r>
              <a:rPr lang="en-US" sz="2100" dirty="0">
                <a:effectLst/>
                <a:latin typeface="Cambria" panose="02040503050406030204" pitchFamily="18" charset="0"/>
              </a:rPr>
              <a:t> a </a:t>
            </a:r>
            <a:r>
              <a:rPr lang="en-US" sz="2100" dirty="0" err="1">
                <a:effectLst/>
                <a:latin typeface="Cambria" panose="02040503050406030204" pitchFamily="18" charset="0"/>
              </a:rPr>
              <a:t>gritos</a:t>
            </a:r>
            <a:r>
              <a:rPr lang="en-US" sz="2100" dirty="0">
                <a:effectLst/>
                <a:latin typeface="Cambria" panose="02040503050406030204" pitchFamily="18" charset="0"/>
              </a:rPr>
              <a:t> a Daniel con </a:t>
            </a:r>
            <a:r>
              <a:rPr lang="en-US" sz="2100" dirty="0" err="1">
                <a:effectLst/>
                <a:latin typeface="Cambria" panose="02040503050406030204" pitchFamily="18" charset="0"/>
              </a:rPr>
              <a:t>voz</a:t>
            </a:r>
            <a:r>
              <a:rPr lang="en-US" sz="2100" dirty="0">
                <a:effectLst/>
                <a:latin typeface="Cambria" panose="02040503050406030204" pitchFamily="18" charset="0"/>
              </a:rPr>
              <a:t> triste, y le </a:t>
            </a:r>
            <a:r>
              <a:rPr lang="en-US" sz="2100" dirty="0" err="1">
                <a:effectLst/>
                <a:latin typeface="Cambria" panose="02040503050406030204" pitchFamily="18" charset="0"/>
              </a:rPr>
              <a:t>dijo</a:t>
            </a:r>
            <a:r>
              <a:rPr lang="en-US" sz="2100" dirty="0">
                <a:effectLst/>
                <a:latin typeface="Cambria" panose="02040503050406030204" pitchFamily="18" charset="0"/>
              </a:rPr>
              <a:t>: —Daniel, </a:t>
            </a:r>
            <a:r>
              <a:rPr lang="en-US" sz="2100" dirty="0" err="1">
                <a:effectLst/>
                <a:latin typeface="Cambria" panose="02040503050406030204" pitchFamily="18" charset="0"/>
              </a:rPr>
              <a:t>siervo</a:t>
            </a:r>
            <a:r>
              <a:rPr lang="en-US" sz="2100" dirty="0">
                <a:effectLst/>
                <a:latin typeface="Cambria" panose="02040503050406030204" pitchFamily="18" charset="0"/>
              </a:rPr>
              <a:t> del Dios </a:t>
            </a:r>
            <a:r>
              <a:rPr lang="en-US" sz="2100" dirty="0" err="1">
                <a:effectLst/>
                <a:latin typeface="Cambria" panose="02040503050406030204" pitchFamily="18" charset="0"/>
              </a:rPr>
              <a:t>viviente</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Dios </a:t>
            </a:r>
            <a:r>
              <a:rPr lang="en-US" sz="2100" dirty="0" err="1">
                <a:effectLst/>
                <a:latin typeface="Cambria" panose="02040503050406030204" pitchFamily="18" charset="0"/>
              </a:rPr>
              <a:t>tuyo</a:t>
            </a:r>
            <a:r>
              <a:rPr lang="en-US" sz="2100" dirty="0">
                <a:effectLst/>
                <a:latin typeface="Cambria" panose="02040503050406030204" pitchFamily="18" charset="0"/>
              </a:rPr>
              <a:t>, a </a:t>
            </a:r>
            <a:r>
              <a:rPr lang="en-US" sz="2100" dirty="0" err="1">
                <a:effectLst/>
                <a:latin typeface="Cambria" panose="02040503050406030204" pitchFamily="18" charset="0"/>
              </a:rPr>
              <a:t>quien</a:t>
            </a:r>
            <a:r>
              <a:rPr lang="en-US" sz="2100" dirty="0">
                <a:effectLst/>
                <a:latin typeface="Cambria" panose="02040503050406030204" pitchFamily="18" charset="0"/>
              </a:rPr>
              <a:t> </a:t>
            </a:r>
            <a:r>
              <a:rPr lang="en-US" sz="2100" dirty="0" err="1">
                <a:effectLst/>
                <a:latin typeface="Cambria" panose="02040503050406030204" pitchFamily="18" charset="0"/>
              </a:rPr>
              <a:t>tú</a:t>
            </a:r>
            <a:r>
              <a:rPr lang="en-US" sz="2100" dirty="0">
                <a:effectLst/>
                <a:latin typeface="Cambria" panose="02040503050406030204" pitchFamily="18" charset="0"/>
              </a:rPr>
              <a:t> </a:t>
            </a:r>
            <a:r>
              <a:rPr lang="en-US" sz="2100" dirty="0" err="1">
                <a:effectLst/>
                <a:latin typeface="Cambria" panose="02040503050406030204" pitchFamily="18" charset="0"/>
              </a:rPr>
              <a:t>continuamente</a:t>
            </a:r>
            <a:r>
              <a:rPr lang="en-US" sz="2100" dirty="0">
                <a:effectLst/>
                <a:latin typeface="Cambria" panose="02040503050406030204" pitchFamily="18" charset="0"/>
              </a:rPr>
              <a:t> </a:t>
            </a:r>
            <a:r>
              <a:rPr lang="en-US" sz="2100" dirty="0" err="1">
                <a:effectLst/>
                <a:latin typeface="Cambria" panose="02040503050406030204" pitchFamily="18" charset="0"/>
              </a:rPr>
              <a:t>sirves</a:t>
            </a:r>
            <a:r>
              <a:rPr lang="en-US" sz="2100" dirty="0">
                <a:effectLst/>
                <a:latin typeface="Cambria" panose="02040503050406030204" pitchFamily="18" charset="0"/>
              </a:rPr>
              <a:t>, ¿</a:t>
            </a:r>
            <a:r>
              <a:rPr lang="en-US" sz="2100" dirty="0" err="1">
                <a:effectLst/>
                <a:latin typeface="Cambria" panose="02040503050406030204" pitchFamily="18" charset="0"/>
              </a:rPr>
              <a:t>te</a:t>
            </a:r>
            <a:r>
              <a:rPr lang="en-US" sz="2100" dirty="0">
                <a:effectLst/>
                <a:latin typeface="Cambria" panose="02040503050406030204" pitchFamily="18" charset="0"/>
              </a:rPr>
              <a:t> ha </a:t>
            </a:r>
            <a:r>
              <a:rPr lang="en-US" sz="2100" dirty="0" err="1">
                <a:effectLst/>
                <a:latin typeface="Cambria" panose="02040503050406030204" pitchFamily="18" charset="0"/>
              </a:rPr>
              <a:t>podido</a:t>
            </a:r>
            <a:r>
              <a:rPr lang="en-US" sz="2100" dirty="0">
                <a:effectLst/>
                <a:latin typeface="Cambria" panose="02040503050406030204" pitchFamily="18" charset="0"/>
              </a:rPr>
              <a:t> </a:t>
            </a:r>
            <a:r>
              <a:rPr lang="en-US" sz="2100" dirty="0" err="1">
                <a:effectLst/>
                <a:latin typeface="Cambria" panose="02040503050406030204" pitchFamily="18" charset="0"/>
              </a:rPr>
              <a:t>librar</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leones?</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2BD7207C-1936-0F5D-5CE0-31F3F1A21E1E}"/>
              </a:ext>
            </a:extLst>
          </p:cNvPr>
          <p:cNvSpPr txBox="1"/>
          <p:nvPr/>
        </p:nvSpPr>
        <p:spPr>
          <a:xfrm>
            <a:off x="6458223" y="1927160"/>
            <a:ext cx="5023442" cy="3722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19  Tan pronto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amaneció</a:t>
            </a:r>
            <a:r>
              <a:rPr lang="en-US" sz="2100" dirty="0">
                <a:effectLst/>
                <a:latin typeface="Cambria" panose="02040503050406030204" pitchFamily="18" charset="0"/>
              </a:rPr>
              <a:t>, se </a:t>
            </a:r>
            <a:r>
              <a:rPr lang="en-US" sz="2100" dirty="0" err="1">
                <a:effectLst/>
                <a:latin typeface="Cambria" panose="02040503050406030204" pitchFamily="18" charset="0"/>
              </a:rPr>
              <a:t>levantó</a:t>
            </a:r>
            <a:r>
              <a:rPr lang="en-US" sz="2100" dirty="0">
                <a:effectLst/>
                <a:latin typeface="Cambria" panose="02040503050406030204" pitchFamily="18" charset="0"/>
              </a:rPr>
              <a:t> y </a:t>
            </a:r>
            <a:r>
              <a:rPr lang="en-US" sz="2100" dirty="0" err="1">
                <a:effectLst/>
                <a:latin typeface="Cambria" panose="02040503050406030204" pitchFamily="18" charset="0"/>
              </a:rPr>
              <a:t>fue</a:t>
            </a:r>
            <a:r>
              <a:rPr lang="en-US" sz="2100" dirty="0">
                <a:effectLst/>
                <a:latin typeface="Cambria" panose="02040503050406030204" pitchFamily="18" charset="0"/>
              </a:rPr>
              <a:t> a </a:t>
            </a:r>
            <a:r>
              <a:rPr lang="en-US" sz="2100" dirty="0" err="1">
                <a:effectLst/>
                <a:latin typeface="Cambria" panose="02040503050406030204" pitchFamily="18" charset="0"/>
              </a:rPr>
              <a:t>toda</a:t>
            </a:r>
            <a:r>
              <a:rPr lang="en-US" sz="2100" dirty="0">
                <a:effectLst/>
                <a:latin typeface="Cambria" panose="02040503050406030204" pitchFamily="18" charset="0"/>
              </a:rPr>
              <a:t> </a:t>
            </a:r>
            <a:r>
              <a:rPr lang="en-US" sz="2100" dirty="0" err="1">
                <a:effectLst/>
                <a:latin typeface="Cambria" panose="02040503050406030204" pitchFamily="18" charset="0"/>
              </a:rPr>
              <a:t>prisa</a:t>
            </a:r>
            <a:r>
              <a:rPr lang="en-US" sz="2100" dirty="0">
                <a:effectLst/>
                <a:latin typeface="Cambria" panose="02040503050406030204" pitchFamily="18" charset="0"/>
              </a:rPr>
              <a:t> al </a:t>
            </a:r>
            <a:r>
              <a:rPr lang="en-US" sz="2100" dirty="0" err="1">
                <a:effectLst/>
                <a:latin typeface="Cambria" panose="02040503050406030204" pitchFamily="18" charset="0"/>
              </a:rPr>
              <a:t>foso</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leones. </a:t>
            </a:r>
          </a:p>
          <a:p>
            <a:endParaRPr lang="en-US" sz="2100" dirty="0">
              <a:latin typeface="Cambria" panose="02040503050406030204" pitchFamily="18" charset="0"/>
            </a:endParaRPr>
          </a:p>
          <a:p>
            <a:r>
              <a:rPr lang="en-US" sz="2100" dirty="0">
                <a:effectLst/>
                <a:latin typeface="Cambria" panose="02040503050406030204" pitchFamily="18" charset="0"/>
              </a:rPr>
              <a:t>20  </a:t>
            </a:r>
            <a:r>
              <a:rPr lang="en-US" sz="2100" dirty="0" err="1">
                <a:effectLst/>
                <a:latin typeface="Cambria" panose="02040503050406030204" pitchFamily="18" charset="0"/>
              </a:rPr>
              <a:t>Cuando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estuvo</a:t>
            </a:r>
            <a:r>
              <a:rPr lang="en-US" sz="2100" dirty="0">
                <a:effectLst/>
                <a:latin typeface="Cambria" panose="02040503050406030204" pitchFamily="18" charset="0"/>
              </a:rPr>
              <a:t> </a:t>
            </a:r>
            <a:r>
              <a:rPr lang="en-US" sz="2100" dirty="0" err="1">
                <a:effectLst/>
                <a:latin typeface="Cambria" panose="02040503050406030204" pitchFamily="18" charset="0"/>
              </a:rPr>
              <a:t>cerca</a:t>
            </a:r>
            <a:r>
              <a:rPr lang="en-US" sz="2100" dirty="0">
                <a:effectLst/>
                <a:latin typeface="Cambria" panose="02040503050406030204" pitchFamily="18" charset="0"/>
              </a:rPr>
              <a:t>, </a:t>
            </a:r>
            <a:r>
              <a:rPr lang="en-US" sz="2100" dirty="0" err="1">
                <a:effectLst/>
                <a:latin typeface="Cambria" panose="02040503050406030204" pitchFamily="18" charset="0"/>
              </a:rPr>
              <a:t>llamó</a:t>
            </a:r>
            <a:r>
              <a:rPr lang="en-US" sz="2100" dirty="0">
                <a:effectLst/>
                <a:latin typeface="Cambria" panose="02040503050406030204" pitchFamily="18" charset="0"/>
              </a:rPr>
              <a:t> con </a:t>
            </a:r>
            <a:r>
              <a:rPr lang="en-US" sz="2100" dirty="0" err="1">
                <a:effectLst/>
                <a:latin typeface="Cambria" panose="02040503050406030204" pitchFamily="18" charset="0"/>
              </a:rPr>
              <a:t>voz</a:t>
            </a:r>
            <a:r>
              <a:rPr lang="en-US" sz="2100" dirty="0">
                <a:effectLst/>
                <a:latin typeface="Cambria" panose="02040503050406030204" pitchFamily="18" charset="0"/>
              </a:rPr>
              <a:t> triste a Daniel, </a:t>
            </a:r>
            <a:r>
              <a:rPr lang="en-US" sz="2100" dirty="0" err="1">
                <a:effectLst/>
                <a:latin typeface="Cambria" panose="02040503050406030204" pitchFamily="18" charset="0"/>
              </a:rPr>
              <a:t>diciendo</a:t>
            </a:r>
            <a:r>
              <a:rPr lang="en-US" sz="2100" dirty="0">
                <a:effectLst/>
                <a:latin typeface="Cambria" panose="02040503050406030204" pitchFamily="18" charset="0"/>
              </a:rPr>
              <a:t>: —Daniel, </a:t>
            </a:r>
            <a:r>
              <a:rPr lang="en-US" sz="2100" dirty="0" err="1">
                <a:effectLst/>
                <a:latin typeface="Cambria" panose="02040503050406030204" pitchFamily="18" charset="0"/>
              </a:rPr>
              <a:t>siervo</a:t>
            </a:r>
            <a:r>
              <a:rPr lang="en-US" sz="2100" dirty="0">
                <a:effectLst/>
                <a:latin typeface="Cambria" panose="02040503050406030204" pitchFamily="18" charset="0"/>
              </a:rPr>
              <a:t> del Dios </a:t>
            </a:r>
            <a:r>
              <a:rPr lang="en-US" sz="2100" dirty="0" err="1">
                <a:effectLst/>
                <a:latin typeface="Cambria" panose="02040503050406030204" pitchFamily="18" charset="0"/>
              </a:rPr>
              <a:t>viviente</a:t>
            </a:r>
            <a:r>
              <a:rPr lang="en-US" sz="2100" dirty="0">
                <a:effectLst/>
                <a:latin typeface="Cambria" panose="02040503050406030204" pitchFamily="18" charset="0"/>
              </a:rPr>
              <a:t>, ¿</a:t>
            </a:r>
            <a:r>
              <a:rPr lang="en-US" sz="2100" dirty="0" err="1">
                <a:effectLst/>
                <a:latin typeface="Cambria" panose="02040503050406030204" pitchFamily="18" charset="0"/>
              </a:rPr>
              <a:t>pudo</a:t>
            </a:r>
            <a:r>
              <a:rPr lang="en-US" sz="2100" dirty="0">
                <a:effectLst/>
                <a:latin typeface="Cambria" panose="02040503050406030204" pitchFamily="18" charset="0"/>
              </a:rPr>
              <a:t> </a:t>
            </a:r>
            <a:r>
              <a:rPr lang="en-US" sz="2100" dirty="0" err="1">
                <a:effectLst/>
                <a:latin typeface="Cambria" panose="02040503050406030204" pitchFamily="18" charset="0"/>
              </a:rPr>
              <a:t>tu</a:t>
            </a:r>
            <a:r>
              <a:rPr lang="en-US" sz="2100" dirty="0">
                <a:effectLst/>
                <a:latin typeface="Cambria" panose="02040503050406030204" pitchFamily="18" charset="0"/>
              </a:rPr>
              <a:t> Dios, a </a:t>
            </a:r>
            <a:r>
              <a:rPr lang="en-US" sz="2100" dirty="0" err="1">
                <a:effectLst/>
                <a:latin typeface="Cambria" panose="02040503050406030204" pitchFamily="18" charset="0"/>
              </a:rPr>
              <a:t>quien</a:t>
            </a:r>
            <a:r>
              <a:rPr lang="en-US" sz="2100" dirty="0">
                <a:effectLst/>
                <a:latin typeface="Cambria" panose="02040503050406030204" pitchFamily="18" charset="0"/>
              </a:rPr>
              <a:t> </a:t>
            </a:r>
            <a:r>
              <a:rPr lang="en-US" sz="2100" dirty="0" err="1">
                <a:effectLst/>
                <a:latin typeface="Cambria" panose="02040503050406030204" pitchFamily="18" charset="0"/>
              </a:rPr>
              <a:t>sirves</a:t>
            </a:r>
            <a:r>
              <a:rPr lang="en-US" sz="2100" dirty="0">
                <a:effectLst/>
                <a:latin typeface="Cambria" panose="02040503050406030204" pitchFamily="18" charset="0"/>
              </a:rPr>
              <a:t> con </a:t>
            </a:r>
            <a:r>
              <a:rPr lang="en-US" sz="2100" dirty="0" err="1">
                <a:effectLst/>
                <a:latin typeface="Cambria" panose="02040503050406030204" pitchFamily="18" charset="0"/>
              </a:rPr>
              <a:t>tanta</a:t>
            </a:r>
            <a:r>
              <a:rPr lang="en-US" sz="2100" dirty="0">
                <a:effectLst/>
                <a:latin typeface="Cambria" panose="02040503050406030204" pitchFamily="18" charset="0"/>
              </a:rPr>
              <a:t> </a:t>
            </a:r>
            <a:r>
              <a:rPr lang="en-US" sz="2100" dirty="0" err="1">
                <a:effectLst/>
                <a:latin typeface="Cambria" panose="02040503050406030204" pitchFamily="18" charset="0"/>
              </a:rPr>
              <a:t>fidelidad</a:t>
            </a:r>
            <a:r>
              <a:rPr lang="en-US" sz="2100" dirty="0">
                <a:effectLst/>
                <a:latin typeface="Cambria" panose="02040503050406030204" pitchFamily="18" charset="0"/>
              </a:rPr>
              <a:t>, </a:t>
            </a:r>
            <a:r>
              <a:rPr lang="en-US" sz="2100" dirty="0" err="1">
                <a:effectLst/>
                <a:latin typeface="Cambria" panose="02040503050406030204" pitchFamily="18" charset="0"/>
              </a:rPr>
              <a:t>librarte</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leones?</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60153E21-ACAC-D13A-1BC2-1E13CA9F70E2}"/>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8AC76A0F-BE64-0177-3A0D-76CFB3060CB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5801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CF9C9-B2F3-6106-C838-895FAB3FB64B}"/>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A7B7309A-B0AD-E763-3E80-9F5FBCB4648A}"/>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6.21-22</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8220630D-B72E-07DA-6DB6-84AFD7254301}"/>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D3D68BF2-CF64-E011-2EBD-C24283C90574}"/>
              </a:ext>
            </a:extLst>
          </p:cNvPr>
          <p:cNvSpPr txBox="1"/>
          <p:nvPr/>
        </p:nvSpPr>
        <p:spPr>
          <a:xfrm>
            <a:off x="1433239" y="2072787"/>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21  </a:t>
            </a:r>
            <a:r>
              <a:rPr lang="en-US" sz="2100" dirty="0" err="1">
                <a:effectLst/>
                <a:latin typeface="Cambria" panose="02040503050406030204" pitchFamily="18" charset="0"/>
              </a:rPr>
              <a:t>Entonces</a:t>
            </a:r>
            <a:r>
              <a:rPr lang="en-US" sz="2100" dirty="0">
                <a:effectLst/>
                <a:latin typeface="Cambria" panose="02040503050406030204" pitchFamily="18" charset="0"/>
              </a:rPr>
              <a:t> Daniel </a:t>
            </a:r>
            <a:r>
              <a:rPr lang="en-US" sz="2100" dirty="0" err="1">
                <a:effectLst/>
                <a:latin typeface="Cambria" panose="02040503050406030204" pitchFamily="18" charset="0"/>
              </a:rPr>
              <a:t>respondió</a:t>
            </a:r>
            <a:r>
              <a:rPr lang="en-US" sz="2100" dirty="0">
                <a:effectLst/>
                <a:latin typeface="Cambria" panose="02040503050406030204" pitchFamily="18" charset="0"/>
              </a:rPr>
              <a:t> al </a:t>
            </a:r>
            <a:r>
              <a:rPr lang="en-US" sz="2100" dirty="0" err="1">
                <a:effectLst/>
                <a:latin typeface="Cambria" panose="02040503050406030204" pitchFamily="18" charset="0"/>
              </a:rPr>
              <a:t>rey</a:t>
            </a:r>
            <a:r>
              <a:rPr lang="en-US" sz="2100" dirty="0">
                <a:effectLst/>
                <a:latin typeface="Cambria" panose="02040503050406030204" pitchFamily="18" charset="0"/>
              </a:rPr>
              <a:t>: —¡Rey, </a:t>
            </a:r>
            <a:r>
              <a:rPr lang="en-US" sz="2100" dirty="0" err="1">
                <a:effectLst/>
                <a:latin typeface="Cambria" panose="02040503050406030204" pitchFamily="18" charset="0"/>
              </a:rPr>
              <a:t>vive</a:t>
            </a:r>
            <a:r>
              <a:rPr lang="en-US" sz="2100" dirty="0">
                <a:effectLst/>
                <a:latin typeface="Cambria" panose="02040503050406030204" pitchFamily="18" charset="0"/>
              </a:rPr>
              <a:t> para </a:t>
            </a:r>
            <a:r>
              <a:rPr lang="en-US" sz="2100" dirty="0" err="1">
                <a:effectLst/>
                <a:latin typeface="Cambria" panose="02040503050406030204" pitchFamily="18" charset="0"/>
              </a:rPr>
              <a:t>siempre</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22  Mi Dios </a:t>
            </a:r>
            <a:r>
              <a:rPr lang="en-US" sz="2100" dirty="0" err="1">
                <a:effectLst/>
                <a:latin typeface="Cambria" panose="02040503050406030204" pitchFamily="18" charset="0"/>
              </a:rPr>
              <a:t>envió</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ángel</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cual</a:t>
            </a:r>
            <a:r>
              <a:rPr lang="en-US" sz="2100" dirty="0">
                <a:effectLst/>
                <a:latin typeface="Cambria" panose="02040503050406030204" pitchFamily="18" charset="0"/>
              </a:rPr>
              <a:t> </a:t>
            </a:r>
            <a:r>
              <a:rPr lang="en-US" sz="2100" dirty="0" err="1">
                <a:effectLst/>
                <a:latin typeface="Cambria" panose="02040503050406030204" pitchFamily="18" charset="0"/>
              </a:rPr>
              <a:t>cerró</a:t>
            </a:r>
            <a:r>
              <a:rPr lang="en-US" sz="2100" dirty="0">
                <a:effectLst/>
                <a:latin typeface="Cambria" panose="02040503050406030204" pitchFamily="18" charset="0"/>
              </a:rPr>
              <a:t> la boca de </a:t>
            </a:r>
            <a:r>
              <a:rPr lang="en-US" sz="2100" dirty="0" err="1">
                <a:effectLst/>
                <a:latin typeface="Cambria" panose="02040503050406030204" pitchFamily="18" charset="0"/>
              </a:rPr>
              <a:t>los</a:t>
            </a:r>
            <a:r>
              <a:rPr lang="en-US" sz="2100" dirty="0">
                <a:effectLst/>
                <a:latin typeface="Cambria" panose="02040503050406030204" pitchFamily="18" charset="0"/>
              </a:rPr>
              <a:t> leones para que no me </a:t>
            </a:r>
            <a:r>
              <a:rPr lang="en-US" sz="2100" dirty="0" err="1">
                <a:effectLst/>
                <a:latin typeface="Cambria" panose="02040503050406030204" pitchFamily="18" charset="0"/>
              </a:rPr>
              <a:t>hicieran</a:t>
            </a:r>
            <a:r>
              <a:rPr lang="en-US" sz="2100" dirty="0">
                <a:effectLst/>
                <a:latin typeface="Cambria" panose="02040503050406030204" pitchFamily="18" charset="0"/>
              </a:rPr>
              <a:t> </a:t>
            </a:r>
            <a:r>
              <a:rPr lang="en-US" sz="2100" dirty="0" err="1">
                <a:effectLst/>
                <a:latin typeface="Cambria" panose="02040503050406030204" pitchFamily="18" charset="0"/>
              </a:rPr>
              <a:t>daño</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effectLst/>
                <a:latin typeface="Cambria" panose="02040503050406030204" pitchFamily="18" charset="0"/>
              </a:rPr>
              <a:t> ante </a:t>
            </a:r>
            <a:r>
              <a:rPr lang="en-US" sz="2100" dirty="0" err="1">
                <a:effectLst/>
                <a:latin typeface="Cambria" panose="02040503050406030204" pitchFamily="18" charset="0"/>
              </a:rPr>
              <a:t>él</a:t>
            </a:r>
            <a:r>
              <a:rPr lang="en-US" sz="2100" dirty="0">
                <a:effectLst/>
                <a:latin typeface="Cambria" panose="02040503050406030204" pitchFamily="18" charset="0"/>
              </a:rPr>
              <a:t> </a:t>
            </a:r>
            <a:r>
              <a:rPr lang="en-US" sz="2100" dirty="0" err="1">
                <a:effectLst/>
                <a:latin typeface="Cambria" panose="02040503050406030204" pitchFamily="18" charset="0"/>
              </a:rPr>
              <a:t>fui</a:t>
            </a:r>
            <a:r>
              <a:rPr lang="en-US" sz="2100" dirty="0">
                <a:effectLst/>
                <a:latin typeface="Cambria" panose="02040503050406030204" pitchFamily="18" charset="0"/>
              </a:rPr>
              <a:t> </a:t>
            </a:r>
            <a:r>
              <a:rPr lang="en-US" sz="2100" dirty="0" err="1">
                <a:effectLst/>
                <a:latin typeface="Cambria" panose="02040503050406030204" pitchFamily="18" charset="0"/>
              </a:rPr>
              <a:t>hallado</a:t>
            </a:r>
            <a:r>
              <a:rPr lang="en-US" sz="2100" dirty="0">
                <a:effectLst/>
                <a:latin typeface="Cambria" panose="02040503050406030204" pitchFamily="18" charset="0"/>
              </a:rPr>
              <a:t> </a:t>
            </a:r>
            <a:r>
              <a:rPr lang="en-US" sz="2100" dirty="0" err="1">
                <a:effectLst/>
                <a:latin typeface="Cambria" panose="02040503050406030204" pitchFamily="18" charset="0"/>
              </a:rPr>
              <a:t>inocente</a:t>
            </a:r>
            <a:r>
              <a:rPr lang="en-US" sz="2100" dirty="0">
                <a:effectLst/>
                <a:latin typeface="Cambria" panose="02040503050406030204" pitchFamily="18" charset="0"/>
              </a:rPr>
              <a:t>; y </a:t>
            </a:r>
            <a:r>
              <a:rPr lang="en-US" sz="2100" dirty="0" err="1">
                <a:effectLst/>
                <a:latin typeface="Cambria" panose="02040503050406030204" pitchFamily="18" charset="0"/>
              </a:rPr>
              <a:t>aun</a:t>
            </a:r>
            <a:r>
              <a:rPr lang="en-US" sz="2100" dirty="0">
                <a:effectLst/>
                <a:latin typeface="Cambria" panose="02040503050406030204" pitchFamily="18" charset="0"/>
              </a:rPr>
              <a:t> </a:t>
            </a:r>
            <a:r>
              <a:rPr lang="en-US" sz="2100" dirty="0" err="1">
                <a:effectLst/>
                <a:latin typeface="Cambria" panose="02040503050406030204" pitchFamily="18" charset="0"/>
              </a:rPr>
              <a:t>delante</a:t>
            </a:r>
            <a:r>
              <a:rPr lang="en-US" sz="2100" dirty="0">
                <a:effectLst/>
                <a:latin typeface="Cambria" panose="02040503050406030204" pitchFamily="18" charset="0"/>
              </a:rPr>
              <a:t> de </a:t>
            </a:r>
            <a:r>
              <a:rPr lang="en-US" sz="2100" dirty="0" err="1">
                <a:effectLst/>
                <a:latin typeface="Cambria" panose="02040503050406030204" pitchFamily="18" charset="0"/>
              </a:rPr>
              <a:t>ti</a:t>
            </a:r>
            <a:r>
              <a:rPr lang="en-US" sz="2100" dirty="0">
                <a:effectLst/>
                <a:latin typeface="Cambria" panose="02040503050406030204" pitchFamily="18" charset="0"/>
              </a:rPr>
              <a:t>, oh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yo</a:t>
            </a:r>
            <a:r>
              <a:rPr lang="en-US" sz="2100" dirty="0">
                <a:effectLst/>
                <a:latin typeface="Cambria" panose="02040503050406030204" pitchFamily="18" charset="0"/>
              </a:rPr>
              <a:t> no he </a:t>
            </a:r>
            <a:r>
              <a:rPr lang="en-US" sz="2100" dirty="0" err="1">
                <a:effectLst/>
                <a:latin typeface="Cambria" panose="02040503050406030204" pitchFamily="18" charset="0"/>
              </a:rPr>
              <a:t>hecho</a:t>
            </a:r>
            <a:r>
              <a:rPr lang="en-US" sz="2100" dirty="0">
                <a:effectLst/>
                <a:latin typeface="Cambria" panose="02040503050406030204" pitchFamily="18" charset="0"/>
              </a:rPr>
              <a:t> nada </a:t>
            </a:r>
            <a:r>
              <a:rPr lang="en-US" sz="2100" dirty="0" err="1">
                <a:effectLst/>
                <a:latin typeface="Cambria" panose="02040503050406030204" pitchFamily="18" charset="0"/>
              </a:rPr>
              <a:t>malo</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0CDB6C94-227D-A95D-5DDC-E1230D8B0800}"/>
              </a:ext>
            </a:extLst>
          </p:cNvPr>
          <p:cNvSpPr txBox="1"/>
          <p:nvPr/>
        </p:nvSpPr>
        <p:spPr>
          <a:xfrm>
            <a:off x="6458222" y="2072787"/>
            <a:ext cx="5023442" cy="3722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21  Y Daniel le </a:t>
            </a:r>
            <a:r>
              <a:rPr lang="en-US" sz="2100" dirty="0" err="1">
                <a:effectLst/>
                <a:latin typeface="Cambria" panose="02040503050406030204" pitchFamily="18" charset="0"/>
              </a:rPr>
              <a:t>respondió</a:t>
            </a:r>
            <a:r>
              <a:rPr lang="en-US" sz="2100" dirty="0">
                <a:effectLst/>
                <a:latin typeface="Cambria" panose="02040503050406030204" pitchFamily="18" charset="0"/>
              </a:rPr>
              <a:t>: —¡Que viva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Majestad</a:t>
            </a:r>
            <a:r>
              <a:rPr lang="en-US" sz="2100" dirty="0">
                <a:effectLst/>
                <a:latin typeface="Cambria" panose="02040503050406030204" pitchFamily="18" charset="0"/>
              </a:rPr>
              <a:t> para </a:t>
            </a:r>
            <a:r>
              <a:rPr lang="en-US" sz="2100" dirty="0" err="1">
                <a:effectLst/>
                <a:latin typeface="Cambria" panose="02040503050406030204" pitchFamily="18" charset="0"/>
              </a:rPr>
              <a:t>siempre</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22  Mi Dios </a:t>
            </a:r>
            <a:r>
              <a:rPr lang="en-US" sz="2100" dirty="0" err="1">
                <a:effectLst/>
                <a:latin typeface="Cambria" panose="02040503050406030204" pitchFamily="18" charset="0"/>
              </a:rPr>
              <a:t>envió</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ángel</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cual</a:t>
            </a:r>
            <a:r>
              <a:rPr lang="en-US" sz="2100" dirty="0">
                <a:effectLst/>
                <a:latin typeface="Cambria" panose="02040503050406030204" pitchFamily="18" charset="0"/>
              </a:rPr>
              <a:t> </a:t>
            </a:r>
            <a:r>
              <a:rPr lang="en-US" sz="2100" dirty="0" err="1">
                <a:effectLst/>
                <a:latin typeface="Cambria" panose="02040503050406030204" pitchFamily="18" charset="0"/>
              </a:rPr>
              <a:t>cerró</a:t>
            </a:r>
            <a:r>
              <a:rPr lang="en-US" sz="2100" dirty="0">
                <a:effectLst/>
                <a:latin typeface="Cambria" panose="02040503050406030204" pitchFamily="18" charset="0"/>
              </a:rPr>
              <a:t> la boca de </a:t>
            </a:r>
            <a:r>
              <a:rPr lang="en-US" sz="2100" dirty="0" err="1">
                <a:effectLst/>
                <a:latin typeface="Cambria" panose="02040503050406030204" pitchFamily="18" charset="0"/>
              </a:rPr>
              <a:t>los</a:t>
            </a:r>
            <a:r>
              <a:rPr lang="en-US" sz="2100" dirty="0">
                <a:effectLst/>
                <a:latin typeface="Cambria" panose="02040503050406030204" pitchFamily="18" charset="0"/>
              </a:rPr>
              <a:t> leones para que no me </a:t>
            </a:r>
            <a:r>
              <a:rPr lang="en-US" sz="2100" dirty="0" err="1">
                <a:effectLst/>
                <a:latin typeface="Cambria" panose="02040503050406030204" pitchFamily="18" charset="0"/>
              </a:rPr>
              <a:t>hicieran</a:t>
            </a:r>
            <a:r>
              <a:rPr lang="en-US" sz="2100" dirty="0">
                <a:effectLst/>
                <a:latin typeface="Cambria" panose="02040503050406030204" pitchFamily="18" charset="0"/>
              </a:rPr>
              <a:t> </a:t>
            </a:r>
            <a:r>
              <a:rPr lang="en-US" sz="2100" dirty="0" err="1">
                <a:effectLst/>
                <a:latin typeface="Cambria" panose="02040503050406030204" pitchFamily="18" charset="0"/>
              </a:rPr>
              <a:t>ningún</a:t>
            </a:r>
            <a:r>
              <a:rPr lang="en-US" sz="2100" dirty="0">
                <a:effectLst/>
                <a:latin typeface="Cambria" panose="02040503050406030204" pitchFamily="18" charset="0"/>
              </a:rPr>
              <a:t> </a:t>
            </a:r>
            <a:r>
              <a:rPr lang="en-US" sz="2100" dirty="0" err="1">
                <a:effectLst/>
                <a:latin typeface="Cambria" panose="02040503050406030204" pitchFamily="18" charset="0"/>
              </a:rPr>
              <a:t>daño</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Dios sabe que soy </a:t>
            </a:r>
            <a:r>
              <a:rPr lang="en-US" sz="2100" dirty="0" err="1">
                <a:effectLst/>
                <a:latin typeface="Cambria" panose="02040503050406030204" pitchFamily="18" charset="0"/>
              </a:rPr>
              <a:t>inocente</a:t>
            </a:r>
            <a:r>
              <a:rPr lang="en-US" sz="2100" dirty="0">
                <a:effectLst/>
                <a:latin typeface="Cambria" panose="02040503050406030204" pitchFamily="18" charset="0"/>
              </a:rPr>
              <a:t> y que no he </a:t>
            </a:r>
            <a:r>
              <a:rPr lang="en-US" sz="2100" dirty="0" err="1">
                <a:effectLst/>
                <a:latin typeface="Cambria" panose="02040503050406030204" pitchFamily="18" charset="0"/>
              </a:rPr>
              <a:t>hecho</a:t>
            </a:r>
            <a:r>
              <a:rPr lang="en-US" sz="2100" dirty="0">
                <a:effectLst/>
                <a:latin typeface="Cambria" panose="02040503050406030204" pitchFamily="18" charset="0"/>
              </a:rPr>
              <a:t> nada </a:t>
            </a:r>
            <a:r>
              <a:rPr lang="en-US" sz="2100" dirty="0" err="1">
                <a:effectLst/>
                <a:latin typeface="Cambria" panose="02040503050406030204" pitchFamily="18" charset="0"/>
              </a:rPr>
              <a:t>malo</a:t>
            </a:r>
            <a:r>
              <a:rPr lang="en-US" sz="2100" dirty="0">
                <a:effectLst/>
                <a:latin typeface="Cambria" panose="02040503050406030204" pitchFamily="18" charset="0"/>
              </a:rPr>
              <a:t> contra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Majestad</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995FDD60-F2C5-6048-D40C-A7229E2C8238}"/>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F7D81BE8-86EB-335C-0BA4-1462534DCF8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433419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CDEAC-22AB-61ED-5F74-D89DCAE06D52}"/>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10627EE6-D184-AD16-0472-0EF2ABDF8028}"/>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6.23</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8F1C35DE-5FF5-0853-C844-9DA57DDDB34D}"/>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66AE639D-0648-2D91-7EC1-7E089493AAC1}"/>
              </a:ext>
            </a:extLst>
          </p:cNvPr>
          <p:cNvSpPr txBox="1"/>
          <p:nvPr/>
        </p:nvSpPr>
        <p:spPr>
          <a:xfrm>
            <a:off x="1433238" y="2154179"/>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23  Se </a:t>
            </a:r>
            <a:r>
              <a:rPr lang="en-US" sz="2100" dirty="0" err="1">
                <a:effectLst/>
                <a:latin typeface="Cambria" panose="02040503050406030204" pitchFamily="18" charset="0"/>
              </a:rPr>
              <a:t>alegró</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gran </a:t>
            </a:r>
            <a:r>
              <a:rPr lang="en-US" sz="2100" dirty="0" err="1">
                <a:effectLst/>
                <a:latin typeface="Cambria" panose="02040503050406030204" pitchFamily="18" charset="0"/>
              </a:rPr>
              <a:t>manera</a:t>
            </a:r>
            <a:r>
              <a:rPr lang="en-US" sz="2100" dirty="0">
                <a:effectLst/>
                <a:latin typeface="Cambria" panose="02040503050406030204" pitchFamily="18" charset="0"/>
              </a:rPr>
              <a:t> a causa de </a:t>
            </a:r>
            <a:r>
              <a:rPr lang="en-US" sz="2100" dirty="0" err="1">
                <a:effectLst/>
                <a:latin typeface="Cambria" panose="02040503050406030204" pitchFamily="18" charset="0"/>
              </a:rPr>
              <a:t>él</a:t>
            </a:r>
            <a:r>
              <a:rPr lang="en-US" sz="2100" dirty="0">
                <a:effectLst/>
                <a:latin typeface="Cambria" panose="02040503050406030204" pitchFamily="18" charset="0"/>
              </a:rPr>
              <a:t>, y </a:t>
            </a:r>
            <a:r>
              <a:rPr lang="en-US" sz="2100" dirty="0" err="1">
                <a:effectLst/>
                <a:latin typeface="Cambria" panose="02040503050406030204" pitchFamily="18" charset="0"/>
              </a:rPr>
              <a:t>mandó</a:t>
            </a:r>
            <a:r>
              <a:rPr lang="en-US" sz="2100" dirty="0">
                <a:effectLst/>
                <a:latin typeface="Cambria" panose="02040503050406030204" pitchFamily="18" charset="0"/>
              </a:rPr>
              <a:t> </a:t>
            </a:r>
            <a:r>
              <a:rPr lang="en-US" sz="2100" dirty="0" err="1">
                <a:effectLst/>
                <a:latin typeface="Cambria" panose="02040503050406030204" pitchFamily="18" charset="0"/>
              </a:rPr>
              <a:t>sacar</a:t>
            </a:r>
            <a:r>
              <a:rPr lang="en-US" sz="2100" dirty="0">
                <a:effectLst/>
                <a:latin typeface="Cambria" panose="02040503050406030204" pitchFamily="18" charset="0"/>
              </a:rPr>
              <a:t> a Daniel del </a:t>
            </a:r>
            <a:r>
              <a:rPr lang="en-US" sz="2100" dirty="0" err="1">
                <a:effectLst/>
                <a:latin typeface="Cambria" panose="02040503050406030204" pitchFamily="18" charset="0"/>
              </a:rPr>
              <a:t>foso</a:t>
            </a:r>
            <a:r>
              <a:rPr lang="en-US" sz="2100" dirty="0">
                <a:effectLst/>
                <a:latin typeface="Cambria" panose="02040503050406030204" pitchFamily="18" charset="0"/>
              </a:rPr>
              <a:t>. </a:t>
            </a:r>
            <a:r>
              <a:rPr lang="en-US" sz="2100" dirty="0" err="1">
                <a:effectLst/>
                <a:latin typeface="Cambria" panose="02040503050406030204" pitchFamily="18" charset="0"/>
              </a:rPr>
              <a:t>Sacaron</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del </a:t>
            </a:r>
            <a:r>
              <a:rPr lang="en-US" sz="2100" dirty="0" err="1">
                <a:effectLst/>
                <a:latin typeface="Cambria" panose="02040503050406030204" pitchFamily="18" charset="0"/>
              </a:rPr>
              <a:t>foso</a:t>
            </a:r>
            <a:r>
              <a:rPr lang="en-US" sz="2100" dirty="0">
                <a:effectLst/>
                <a:latin typeface="Cambria" panose="02040503050406030204" pitchFamily="18" charset="0"/>
              </a:rPr>
              <a:t> a Daniel, </a:t>
            </a:r>
            <a:r>
              <a:rPr lang="en-US" sz="2100" dirty="0" err="1">
                <a:effectLst/>
                <a:latin typeface="Cambria" panose="02040503050406030204" pitchFamily="18" charset="0"/>
              </a:rPr>
              <a:t>pero</a:t>
            </a:r>
            <a:r>
              <a:rPr lang="en-US" sz="2100" dirty="0">
                <a:effectLst/>
                <a:latin typeface="Cambria" panose="02040503050406030204" pitchFamily="18" charset="0"/>
              </a:rPr>
              <a:t> </a:t>
            </a:r>
            <a:r>
              <a:rPr lang="en-US" sz="2100" dirty="0" err="1">
                <a:effectLst/>
                <a:latin typeface="Cambria" panose="02040503050406030204" pitchFamily="18" charset="0"/>
              </a:rPr>
              <a:t>ninguna</a:t>
            </a:r>
            <a:r>
              <a:rPr lang="en-US" sz="2100" dirty="0">
                <a:effectLst/>
                <a:latin typeface="Cambria" panose="02040503050406030204" pitchFamily="18" charset="0"/>
              </a:rPr>
              <a:t> </a:t>
            </a:r>
            <a:r>
              <a:rPr lang="en-US" sz="2100" dirty="0" err="1">
                <a:effectLst/>
                <a:latin typeface="Cambria" panose="02040503050406030204" pitchFamily="18" charset="0"/>
              </a:rPr>
              <a:t>lesión</a:t>
            </a:r>
            <a:r>
              <a:rPr lang="en-US" sz="2100" dirty="0">
                <a:effectLst/>
                <a:latin typeface="Cambria" panose="02040503050406030204" pitchFamily="18" charset="0"/>
              </a:rPr>
              <a:t> se </a:t>
            </a:r>
            <a:r>
              <a:rPr lang="en-US" sz="2100" dirty="0" err="1">
                <a:effectLst/>
                <a:latin typeface="Cambria" panose="02040503050406030204" pitchFamily="18" charset="0"/>
              </a:rPr>
              <a:t>halló</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él</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effectLst/>
                <a:latin typeface="Cambria" panose="02040503050406030204" pitchFamily="18" charset="0"/>
              </a:rPr>
              <a:t>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confiado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Dios. </a:t>
            </a:r>
          </a:p>
          <a:p>
            <a:endParaRPr lang="en-US" sz="2100" dirty="0">
              <a:latin typeface="Cambria" panose="02040503050406030204" pitchFamily="18" charset="0"/>
            </a:endParaRPr>
          </a:p>
        </p:txBody>
      </p:sp>
      <p:sp>
        <p:nvSpPr>
          <p:cNvPr id="122" name="VP…">
            <a:extLst>
              <a:ext uri="{FF2B5EF4-FFF2-40B4-BE49-F238E27FC236}">
                <a16:creationId xmlns:a16="http://schemas.microsoft.com/office/drawing/2014/main" id="{D0394BF2-225B-A359-9137-8F33EC644B88}"/>
              </a:ext>
            </a:extLst>
          </p:cNvPr>
          <p:cNvSpPr txBox="1"/>
          <p:nvPr/>
        </p:nvSpPr>
        <p:spPr>
          <a:xfrm>
            <a:off x="6458224" y="2154179"/>
            <a:ext cx="5023442" cy="30757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23 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se </a:t>
            </a:r>
            <a:r>
              <a:rPr lang="en-US" sz="2100" dirty="0" err="1">
                <a:effectLst/>
                <a:latin typeface="Cambria" panose="02040503050406030204" pitchFamily="18" charset="0"/>
              </a:rPr>
              <a:t>alegró</a:t>
            </a:r>
            <a:r>
              <a:rPr lang="en-US" sz="2100" dirty="0">
                <a:effectLst/>
                <a:latin typeface="Cambria" panose="02040503050406030204" pitchFamily="18" charset="0"/>
              </a:rPr>
              <a:t> </a:t>
            </a:r>
            <a:r>
              <a:rPr lang="en-US" sz="2100" dirty="0" err="1">
                <a:effectLst/>
                <a:latin typeface="Cambria" panose="02040503050406030204" pitchFamily="18" charset="0"/>
              </a:rPr>
              <a:t>mucho</a:t>
            </a:r>
            <a:r>
              <a:rPr lang="en-US" sz="2100" dirty="0">
                <a:effectLst/>
                <a:latin typeface="Cambria" panose="02040503050406030204" pitchFamily="18" charset="0"/>
              </a:rPr>
              <a:t> y </a:t>
            </a:r>
            <a:r>
              <a:rPr lang="en-US" sz="2100" dirty="0" err="1">
                <a:effectLst/>
                <a:latin typeface="Cambria" panose="02040503050406030204" pitchFamily="18" charset="0"/>
              </a:rPr>
              <a:t>ordenó</a:t>
            </a:r>
            <a:r>
              <a:rPr lang="en-US" sz="2100" dirty="0">
                <a:effectLst/>
                <a:latin typeface="Cambria" panose="02040503050406030204" pitchFamily="18" charset="0"/>
              </a:rPr>
              <a:t> que </a:t>
            </a:r>
            <a:r>
              <a:rPr lang="en-US" sz="2100" dirty="0" err="1">
                <a:effectLst/>
                <a:latin typeface="Cambria" panose="02040503050406030204" pitchFamily="18" charset="0"/>
              </a:rPr>
              <a:t>sacaran</a:t>
            </a:r>
            <a:r>
              <a:rPr lang="en-US" sz="2100" dirty="0">
                <a:effectLst/>
                <a:latin typeface="Cambria" panose="02040503050406030204" pitchFamily="18" charset="0"/>
              </a:rPr>
              <a:t> del </a:t>
            </a:r>
            <a:r>
              <a:rPr lang="en-US" sz="2100" dirty="0" err="1">
                <a:effectLst/>
                <a:latin typeface="Cambria" panose="02040503050406030204" pitchFamily="18" charset="0"/>
              </a:rPr>
              <a:t>foso</a:t>
            </a:r>
            <a:r>
              <a:rPr lang="en-US" sz="2100" dirty="0">
                <a:effectLst/>
                <a:latin typeface="Cambria" panose="02040503050406030204" pitchFamily="18" charset="0"/>
              </a:rPr>
              <a:t> a Daniel. </a:t>
            </a:r>
            <a:r>
              <a:rPr lang="en-US" sz="2100" dirty="0" err="1">
                <a:effectLst/>
                <a:latin typeface="Cambria" panose="02040503050406030204" pitchFamily="18" charset="0"/>
              </a:rPr>
              <a:t>Cuando</a:t>
            </a:r>
            <a:r>
              <a:rPr lang="en-US" sz="2100" dirty="0">
                <a:effectLst/>
                <a:latin typeface="Cambria" panose="02040503050406030204" pitchFamily="18" charset="0"/>
              </a:rPr>
              <a:t> lo </a:t>
            </a:r>
            <a:r>
              <a:rPr lang="en-US" sz="2100" dirty="0" err="1">
                <a:effectLst/>
                <a:latin typeface="Cambria" panose="02040503050406030204" pitchFamily="18" charset="0"/>
              </a:rPr>
              <a:t>sacaron</a:t>
            </a:r>
            <a:r>
              <a:rPr lang="en-US" sz="2100" dirty="0">
                <a:effectLst/>
                <a:latin typeface="Cambria" panose="02040503050406030204" pitchFamily="18" charset="0"/>
              </a:rPr>
              <a:t>, no le </a:t>
            </a:r>
            <a:r>
              <a:rPr lang="en-US" sz="2100" dirty="0" err="1">
                <a:effectLst/>
                <a:latin typeface="Cambria" panose="02040503050406030204" pitchFamily="18" charset="0"/>
              </a:rPr>
              <a:t>encontraron</a:t>
            </a:r>
            <a:r>
              <a:rPr lang="en-US" sz="2100" dirty="0">
                <a:effectLst/>
                <a:latin typeface="Cambria" panose="02040503050406030204" pitchFamily="18" charset="0"/>
              </a:rPr>
              <a:t> </a:t>
            </a:r>
            <a:r>
              <a:rPr lang="en-US" sz="2100" dirty="0" err="1">
                <a:effectLst/>
                <a:latin typeface="Cambria" panose="02040503050406030204" pitchFamily="18" charset="0"/>
              </a:rPr>
              <a:t>ninguna</a:t>
            </a:r>
            <a:r>
              <a:rPr lang="en-US" sz="2100" dirty="0">
                <a:effectLst/>
                <a:latin typeface="Cambria" panose="02040503050406030204" pitchFamily="18" charset="0"/>
              </a:rPr>
              <a:t> </a:t>
            </a:r>
            <a:r>
              <a:rPr lang="en-US" sz="2100" dirty="0" err="1">
                <a:effectLst/>
                <a:latin typeface="Cambria" panose="02040503050406030204" pitchFamily="18" charset="0"/>
              </a:rPr>
              <a:t>herida</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effectLst/>
                <a:latin typeface="Cambria" panose="02040503050406030204" pitchFamily="18" charset="0"/>
              </a:rPr>
              <a:t> </a:t>
            </a:r>
            <a:r>
              <a:rPr lang="en-US" sz="2100" dirty="0" err="1">
                <a:effectLst/>
                <a:latin typeface="Cambria" panose="02040503050406030204" pitchFamily="18" charset="0"/>
              </a:rPr>
              <a:t>tuvo</a:t>
            </a:r>
            <a:r>
              <a:rPr lang="en-US" sz="2100" dirty="0">
                <a:effectLst/>
                <a:latin typeface="Cambria" panose="02040503050406030204" pitchFamily="18" charset="0"/>
              </a:rPr>
              <a:t> </a:t>
            </a:r>
            <a:r>
              <a:rPr lang="en-US" sz="2100" dirty="0" err="1">
                <a:effectLst/>
                <a:latin typeface="Cambria" panose="02040503050406030204" pitchFamily="18" charset="0"/>
              </a:rPr>
              <a:t>confianza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Dios. </a:t>
            </a:r>
          </a:p>
          <a:p>
            <a:endParaRPr lang="en-US" sz="2100" dirty="0">
              <a:latin typeface="Cambria" panose="02040503050406030204" pitchFamily="18" charset="0"/>
            </a:endParaRP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5EC82CCF-5D3C-0FD4-5994-FFDDE4403B9F}"/>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459E4149-13B3-4240-81C8-B5E0C413998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832763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ED0BF-2E5C-CDE6-ECE6-33289AD9EFA6}"/>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EE3798EF-EF29-4C08-3547-360ACB7A6F15}"/>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6.26</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776A6BC1-7434-9A6B-B906-77562FA10490}"/>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A01ED209-BCF1-4C4B-D935-ABCD6B5385AF}"/>
              </a:ext>
            </a:extLst>
          </p:cNvPr>
          <p:cNvSpPr txBox="1"/>
          <p:nvPr/>
        </p:nvSpPr>
        <p:spPr>
          <a:xfrm>
            <a:off x="1433238" y="2154969"/>
            <a:ext cx="4300540" cy="33342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endParaRPr lang="en-US" sz="2100" dirty="0">
              <a:latin typeface="Cambria" panose="02040503050406030204" pitchFamily="18" charset="0"/>
            </a:endParaRPr>
          </a:p>
          <a:p>
            <a:r>
              <a:rPr lang="en-US" sz="2100" dirty="0">
                <a:effectLst/>
                <a:latin typeface="Cambria" panose="02040503050406030204" pitchFamily="18" charset="0"/>
              </a:rPr>
              <a:t>26  De </a:t>
            </a:r>
            <a:r>
              <a:rPr lang="en-US" sz="2100" dirty="0" err="1">
                <a:effectLst/>
                <a:latin typeface="Cambria" panose="02040503050406030204" pitchFamily="18" charset="0"/>
              </a:rPr>
              <a:t>parte</a:t>
            </a:r>
            <a:r>
              <a:rPr lang="en-US" sz="2100" dirty="0">
                <a:effectLst/>
                <a:latin typeface="Cambria" panose="02040503050406030204" pitchFamily="18" charset="0"/>
              </a:rPr>
              <a:t> </a:t>
            </a:r>
            <a:r>
              <a:rPr lang="en-US" sz="2100" dirty="0" err="1">
                <a:effectLst/>
                <a:latin typeface="Cambria" panose="02040503050406030204" pitchFamily="18" charset="0"/>
              </a:rPr>
              <a:t>mía</a:t>
            </a:r>
            <a:r>
              <a:rPr lang="en-US" sz="2100" dirty="0">
                <a:effectLst/>
                <a:latin typeface="Cambria" panose="02040503050406030204" pitchFamily="18" charset="0"/>
              </a:rPr>
              <a:t> es </a:t>
            </a:r>
            <a:r>
              <a:rPr lang="en-US" sz="2100" dirty="0" err="1">
                <a:effectLst/>
                <a:latin typeface="Cambria" panose="02040503050406030204" pitchFamily="18" charset="0"/>
              </a:rPr>
              <a:t>promulgada</a:t>
            </a:r>
            <a:r>
              <a:rPr lang="en-US" sz="2100" dirty="0">
                <a:effectLst/>
                <a:latin typeface="Cambria" panose="02040503050406030204" pitchFamily="18" charset="0"/>
              </a:rPr>
              <a:t> </a:t>
            </a:r>
            <a:r>
              <a:rPr lang="en-US" sz="2100" dirty="0" err="1">
                <a:effectLst/>
                <a:latin typeface="Cambria" panose="02040503050406030204" pitchFamily="18" charset="0"/>
              </a:rPr>
              <a:t>esta</a:t>
            </a:r>
            <a:r>
              <a:rPr lang="en-US" sz="2100" dirty="0">
                <a:effectLst/>
                <a:latin typeface="Cambria" panose="02040503050406030204" pitchFamily="18" charset="0"/>
              </a:rPr>
              <a:t> </a:t>
            </a:r>
            <a:r>
              <a:rPr lang="en-US" sz="2100" dirty="0" err="1">
                <a:effectLst/>
                <a:latin typeface="Cambria" panose="02040503050406030204" pitchFamily="18" charset="0"/>
              </a:rPr>
              <a:t>ordenanza</a:t>
            </a:r>
            <a:r>
              <a:rPr lang="en-US" sz="2100" dirty="0">
                <a:effectLst/>
                <a:latin typeface="Cambria" panose="02040503050406030204" pitchFamily="18" charset="0"/>
              </a:rPr>
              <a:t>: “Que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todo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dominio</a:t>
            </a:r>
            <a:r>
              <a:rPr lang="en-US" sz="2100" dirty="0">
                <a:effectLst/>
                <a:latin typeface="Cambria" panose="02040503050406030204" pitchFamily="18" charset="0"/>
              </a:rPr>
              <a:t> de mi </a:t>
            </a:r>
            <a:r>
              <a:rPr lang="en-US" sz="2100" dirty="0" err="1">
                <a:effectLst/>
                <a:latin typeface="Cambria" panose="02040503050406030204" pitchFamily="18" charset="0"/>
              </a:rPr>
              <a:t>reino</a:t>
            </a:r>
            <a:r>
              <a:rPr lang="en-US" sz="2100" dirty="0">
                <a:effectLst/>
                <a:latin typeface="Cambria" panose="02040503050406030204" pitchFamily="18" charset="0"/>
              </a:rPr>
              <a:t>, </a:t>
            </a:r>
            <a:r>
              <a:rPr lang="en-US" sz="2100" dirty="0" err="1">
                <a:effectLst/>
                <a:latin typeface="Cambria" panose="02040503050406030204" pitchFamily="18" charset="0"/>
              </a:rPr>
              <a:t>todos</a:t>
            </a:r>
            <a:r>
              <a:rPr lang="en-US" sz="2100" dirty="0">
                <a:effectLst/>
                <a:latin typeface="Cambria" panose="02040503050406030204" pitchFamily="18" charset="0"/>
              </a:rPr>
              <a:t> </a:t>
            </a:r>
            <a:r>
              <a:rPr lang="en-US" sz="2100" dirty="0" err="1">
                <a:effectLst/>
                <a:latin typeface="Cambria" panose="02040503050406030204" pitchFamily="18" charset="0"/>
              </a:rPr>
              <a:t>teman</a:t>
            </a:r>
            <a:r>
              <a:rPr lang="en-US" sz="2100" dirty="0">
                <a:effectLst/>
                <a:latin typeface="Cambria" panose="02040503050406030204" pitchFamily="18" charset="0"/>
              </a:rPr>
              <a:t> y </a:t>
            </a:r>
            <a:r>
              <a:rPr lang="en-US" sz="2100" dirty="0" err="1">
                <a:effectLst/>
                <a:latin typeface="Cambria" panose="02040503050406030204" pitchFamily="18" charset="0"/>
              </a:rPr>
              <a:t>tiemblen</a:t>
            </a:r>
            <a:r>
              <a:rPr lang="en-US" sz="2100" dirty="0">
                <a:effectLst/>
                <a:latin typeface="Cambria" panose="02040503050406030204" pitchFamily="18" charset="0"/>
              </a:rPr>
              <a:t> ante la </a:t>
            </a:r>
            <a:r>
              <a:rPr lang="en-US" sz="2100" dirty="0" err="1">
                <a:effectLst/>
                <a:latin typeface="Cambria" panose="02040503050406030204" pitchFamily="18" charset="0"/>
              </a:rPr>
              <a:t>presencia</a:t>
            </a:r>
            <a:r>
              <a:rPr lang="en-US" sz="2100" dirty="0">
                <a:effectLst/>
                <a:latin typeface="Cambria" panose="02040503050406030204" pitchFamily="18" charset="0"/>
              </a:rPr>
              <a:t> del Dios de Daniel.»”</a:t>
            </a:r>
            <a:r>
              <a:rPr lang="en-US" sz="2100" dirty="0" err="1">
                <a:effectLst/>
                <a:latin typeface="Cambria" panose="02040503050406030204" pitchFamily="18" charset="0"/>
              </a:rPr>
              <a:t>Porque</a:t>
            </a:r>
            <a:r>
              <a:rPr lang="en-US" sz="2100" dirty="0">
                <a:effectLst/>
                <a:latin typeface="Cambria" panose="02040503050406030204" pitchFamily="18" charset="0"/>
              </a:rPr>
              <a:t> </a:t>
            </a:r>
            <a:r>
              <a:rPr lang="en-US" sz="2100" dirty="0" err="1">
                <a:effectLst/>
                <a:latin typeface="Cambria" panose="02040503050406030204" pitchFamily="18" charset="0"/>
              </a:rPr>
              <a:t>él</a:t>
            </a:r>
            <a:r>
              <a:rPr lang="en-US" sz="2100" dirty="0">
                <a:effectLst/>
                <a:latin typeface="Cambria" panose="02040503050406030204" pitchFamily="18" charset="0"/>
              </a:rPr>
              <a:t> es </a:t>
            </a:r>
            <a:r>
              <a:rPr lang="en-US" sz="2100" dirty="0" err="1">
                <a:effectLst/>
                <a:latin typeface="Cambria" panose="02040503050406030204" pitchFamily="18" charset="0"/>
              </a:rPr>
              <a:t>el</a:t>
            </a:r>
            <a:r>
              <a:rPr lang="en-US" sz="2100" dirty="0">
                <a:effectLst/>
                <a:latin typeface="Cambria" panose="02040503050406030204" pitchFamily="18" charset="0"/>
              </a:rPr>
              <a:t> Dios </a:t>
            </a:r>
            <a:r>
              <a:rPr lang="en-US" sz="2100" dirty="0" err="1">
                <a:effectLst/>
                <a:latin typeface="Cambria" panose="02040503050406030204" pitchFamily="18" charset="0"/>
              </a:rPr>
              <a:t>viviente</a:t>
            </a:r>
            <a:r>
              <a:rPr lang="en-US" sz="2100" dirty="0">
                <a:effectLst/>
                <a:latin typeface="Cambria" panose="02040503050406030204" pitchFamily="18" charset="0"/>
              </a:rPr>
              <a:t> y </a:t>
            </a:r>
            <a:r>
              <a:rPr lang="en-US" sz="2100" dirty="0" err="1">
                <a:effectLst/>
                <a:latin typeface="Cambria" panose="02040503050406030204" pitchFamily="18" charset="0"/>
              </a:rPr>
              <a:t>permanece</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todos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siglos,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reino</a:t>
            </a:r>
            <a:r>
              <a:rPr lang="en-US" sz="2100" dirty="0">
                <a:effectLst/>
                <a:latin typeface="Cambria" panose="02040503050406030204" pitchFamily="18" charset="0"/>
              </a:rPr>
              <a:t> no </a:t>
            </a:r>
            <a:r>
              <a:rPr lang="en-US" sz="2100" dirty="0" err="1">
                <a:effectLst/>
                <a:latin typeface="Cambria" panose="02040503050406030204" pitchFamily="18" charset="0"/>
              </a:rPr>
              <a:t>será</a:t>
            </a:r>
            <a:r>
              <a:rPr lang="en-US" sz="2100" dirty="0">
                <a:effectLst/>
                <a:latin typeface="Cambria" panose="02040503050406030204" pitchFamily="18" charset="0"/>
              </a:rPr>
              <a:t> </a:t>
            </a:r>
            <a:r>
              <a:rPr lang="en-US" sz="2100" dirty="0" err="1">
                <a:effectLst/>
                <a:latin typeface="Cambria" panose="02040503050406030204" pitchFamily="18" charset="0"/>
              </a:rPr>
              <a:t>jamás</a:t>
            </a:r>
            <a:r>
              <a:rPr lang="en-US" sz="2100" dirty="0">
                <a:effectLst/>
                <a:latin typeface="Cambria" panose="02040503050406030204" pitchFamily="18" charset="0"/>
              </a:rPr>
              <a:t> </a:t>
            </a:r>
            <a:r>
              <a:rPr lang="en-US" sz="2100" dirty="0" err="1">
                <a:effectLst/>
                <a:latin typeface="Cambria" panose="02040503050406030204" pitchFamily="18" charset="0"/>
              </a:rPr>
              <a:t>destruido</a:t>
            </a:r>
            <a:r>
              <a:rPr lang="en-US" sz="2100" dirty="0">
                <a:effectLst/>
                <a:latin typeface="Cambria" panose="02040503050406030204" pitchFamily="18" charset="0"/>
              </a:rPr>
              <a:t> y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dominio</a:t>
            </a:r>
            <a:r>
              <a:rPr lang="en-US" sz="2100" dirty="0">
                <a:effectLst/>
                <a:latin typeface="Cambria" panose="02040503050406030204" pitchFamily="18" charset="0"/>
              </a:rPr>
              <a:t> </a:t>
            </a:r>
            <a:r>
              <a:rPr lang="en-US" sz="2100" dirty="0" err="1">
                <a:effectLst/>
                <a:latin typeface="Cambria" panose="02040503050406030204" pitchFamily="18" charset="0"/>
              </a:rPr>
              <a:t>perdurará</a:t>
            </a:r>
            <a:r>
              <a:rPr lang="en-US" sz="2100" dirty="0">
                <a:effectLst/>
                <a:latin typeface="Cambria" panose="02040503050406030204" pitchFamily="18" charset="0"/>
              </a:rPr>
              <a:t> hasta </a:t>
            </a:r>
            <a:r>
              <a:rPr lang="en-US" sz="2100" dirty="0" err="1">
                <a:effectLst/>
                <a:latin typeface="Cambria" panose="02040503050406030204" pitchFamily="18" charset="0"/>
              </a:rPr>
              <a:t>el</a:t>
            </a:r>
            <a:r>
              <a:rPr lang="en-US" sz="2100" dirty="0">
                <a:effectLst/>
                <a:latin typeface="Cambria" panose="02040503050406030204" pitchFamily="18" charset="0"/>
              </a:rPr>
              <a:t> fin.</a:t>
            </a:r>
          </a:p>
        </p:txBody>
      </p:sp>
      <p:sp>
        <p:nvSpPr>
          <p:cNvPr id="122" name="VP…">
            <a:extLst>
              <a:ext uri="{FF2B5EF4-FFF2-40B4-BE49-F238E27FC236}">
                <a16:creationId xmlns:a16="http://schemas.microsoft.com/office/drawing/2014/main" id="{FFBB1D78-45B7-5B0D-B9DF-05ABE5062A4F}"/>
              </a:ext>
            </a:extLst>
          </p:cNvPr>
          <p:cNvSpPr txBox="1"/>
          <p:nvPr/>
        </p:nvSpPr>
        <p:spPr>
          <a:xfrm>
            <a:off x="6458224" y="2154969"/>
            <a:ext cx="5023442" cy="27525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latin typeface="Cambria" panose="02040503050406030204" pitchFamily="18" charset="0"/>
            </a:endParaRPr>
          </a:p>
          <a:p>
            <a:r>
              <a:rPr lang="en-US" sz="2100" dirty="0">
                <a:effectLst/>
                <a:latin typeface="Cambria" panose="02040503050406030204" pitchFamily="18" charset="0"/>
              </a:rPr>
              <a:t>26  y </a:t>
            </a:r>
            <a:r>
              <a:rPr lang="en-US" sz="2100" dirty="0" err="1">
                <a:effectLst/>
                <a:latin typeface="Cambria" panose="02040503050406030204" pitchFamily="18" charset="0"/>
              </a:rPr>
              <a:t>ordeno</a:t>
            </a:r>
            <a:r>
              <a:rPr lang="en-US" sz="2100" dirty="0">
                <a:effectLst/>
                <a:latin typeface="Cambria" panose="02040503050406030204" pitchFamily="18" charset="0"/>
              </a:rPr>
              <a:t> y </a:t>
            </a:r>
            <a:r>
              <a:rPr lang="en-US" sz="2100" dirty="0" err="1">
                <a:effectLst/>
                <a:latin typeface="Cambria" panose="02040503050406030204" pitchFamily="18" charset="0"/>
              </a:rPr>
              <a:t>mando</a:t>
            </a:r>
            <a:r>
              <a:rPr lang="en-US" sz="2100" dirty="0">
                <a:effectLst/>
                <a:latin typeface="Cambria" panose="02040503050406030204" pitchFamily="18" charset="0"/>
              </a:rPr>
              <a:t> que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todo</a:t>
            </a:r>
            <a:r>
              <a:rPr lang="en-US" sz="2100" dirty="0">
                <a:effectLst/>
                <a:latin typeface="Cambria" panose="02040503050406030204" pitchFamily="18" charset="0"/>
              </a:rPr>
              <a:t> mi </a:t>
            </a:r>
            <a:r>
              <a:rPr lang="en-US" sz="2100" dirty="0" err="1">
                <a:effectLst/>
                <a:latin typeface="Cambria" panose="02040503050406030204" pitchFamily="18" charset="0"/>
              </a:rPr>
              <a:t>imperio</a:t>
            </a:r>
            <a:r>
              <a:rPr lang="en-US" sz="2100" dirty="0">
                <a:effectLst/>
                <a:latin typeface="Cambria" panose="02040503050406030204" pitchFamily="18" charset="0"/>
              </a:rPr>
              <a:t> se </a:t>
            </a:r>
            <a:r>
              <a:rPr lang="en-US" sz="2100" dirty="0" err="1">
                <a:effectLst/>
                <a:latin typeface="Cambria" panose="02040503050406030204" pitchFamily="18" charset="0"/>
              </a:rPr>
              <a:t>respete</a:t>
            </a:r>
            <a:r>
              <a:rPr lang="en-US" sz="2100" dirty="0">
                <a:effectLst/>
                <a:latin typeface="Cambria" panose="02040503050406030204" pitchFamily="18" charset="0"/>
              </a:rPr>
              <a:t> y </a:t>
            </a:r>
            <a:r>
              <a:rPr lang="en-US" sz="2100" dirty="0" err="1">
                <a:effectLst/>
                <a:latin typeface="Cambria" panose="02040503050406030204" pitchFamily="18" charset="0"/>
              </a:rPr>
              <a:t>reverencie</a:t>
            </a:r>
            <a:r>
              <a:rPr lang="en-US" sz="2100" dirty="0">
                <a:effectLst/>
                <a:latin typeface="Cambria" panose="02040503050406030204" pitchFamily="18" charset="0"/>
              </a:rPr>
              <a:t> al Dios de Daniel. »</a:t>
            </a:r>
            <a:r>
              <a:rPr lang="en-US" sz="2100" dirty="0" err="1">
                <a:effectLst/>
                <a:latin typeface="Cambria" panose="02040503050406030204" pitchFamily="18" charset="0"/>
              </a:rPr>
              <a:t>Porque</a:t>
            </a:r>
            <a:r>
              <a:rPr lang="en-US" sz="2100" dirty="0">
                <a:effectLst/>
                <a:latin typeface="Cambria" panose="02040503050406030204" pitchFamily="18" charset="0"/>
              </a:rPr>
              <a:t> </a:t>
            </a:r>
            <a:r>
              <a:rPr lang="en-US" sz="2100" dirty="0" err="1">
                <a:effectLst/>
                <a:latin typeface="Cambria" panose="02040503050406030204" pitchFamily="18" charset="0"/>
              </a:rPr>
              <a:t>él</a:t>
            </a:r>
            <a:r>
              <a:rPr lang="en-US" sz="2100" dirty="0">
                <a:effectLst/>
                <a:latin typeface="Cambria" panose="02040503050406030204" pitchFamily="18" charset="0"/>
              </a:rPr>
              <a:t> es </a:t>
            </a:r>
            <a:r>
              <a:rPr lang="en-US" sz="2100" dirty="0" err="1">
                <a:effectLst/>
                <a:latin typeface="Cambria" panose="02040503050406030204" pitchFamily="18" charset="0"/>
              </a:rPr>
              <a:t>el</a:t>
            </a:r>
            <a:r>
              <a:rPr lang="en-US" sz="2100" dirty="0">
                <a:effectLst/>
                <a:latin typeface="Cambria" panose="02040503050406030204" pitchFamily="18" charset="0"/>
              </a:rPr>
              <a:t> Dios </a:t>
            </a:r>
            <a:r>
              <a:rPr lang="en-US" sz="2100" dirty="0" err="1">
                <a:effectLst/>
                <a:latin typeface="Cambria" panose="02040503050406030204" pitchFamily="18" charset="0"/>
              </a:rPr>
              <a:t>viviente</a:t>
            </a:r>
            <a:r>
              <a:rPr lang="en-US" sz="2100" dirty="0">
                <a:effectLst/>
                <a:latin typeface="Cambria" panose="02040503050406030204" pitchFamily="18" charset="0"/>
              </a:rPr>
              <a:t>, y </a:t>
            </a:r>
            <a:r>
              <a:rPr lang="en-US" sz="2100" dirty="0" err="1">
                <a:effectLst/>
                <a:latin typeface="Cambria" panose="02040503050406030204" pitchFamily="18" charset="0"/>
              </a:rPr>
              <a:t>permanece</a:t>
            </a:r>
            <a:r>
              <a:rPr lang="en-US" sz="2100" dirty="0">
                <a:effectLst/>
                <a:latin typeface="Cambria" panose="02040503050406030204" pitchFamily="18" charset="0"/>
              </a:rPr>
              <a:t> para </a:t>
            </a:r>
            <a:r>
              <a:rPr lang="en-US" sz="2100" dirty="0" err="1">
                <a:effectLst/>
                <a:latin typeface="Cambria" panose="02040503050406030204" pitchFamily="18" charset="0"/>
              </a:rPr>
              <a:t>siempre</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reino</a:t>
            </a:r>
            <a:r>
              <a:rPr lang="en-US" sz="2100" dirty="0">
                <a:effectLst/>
                <a:latin typeface="Cambria" panose="02040503050406030204" pitchFamily="18" charset="0"/>
              </a:rPr>
              <a:t> no </a:t>
            </a:r>
            <a:r>
              <a:rPr lang="en-US" sz="2100" dirty="0" err="1">
                <a:effectLst/>
                <a:latin typeface="Cambria" panose="02040503050406030204" pitchFamily="18" charset="0"/>
              </a:rPr>
              <a:t>será</a:t>
            </a:r>
            <a:r>
              <a:rPr lang="en-US" sz="2100" dirty="0">
                <a:effectLst/>
                <a:latin typeface="Cambria" panose="02040503050406030204" pitchFamily="18" charset="0"/>
              </a:rPr>
              <a:t> </a:t>
            </a:r>
            <a:r>
              <a:rPr lang="en-US" sz="2100" dirty="0" err="1">
                <a:effectLst/>
                <a:latin typeface="Cambria" panose="02040503050406030204" pitchFamily="18" charset="0"/>
              </a:rPr>
              <a:t>jamás</a:t>
            </a:r>
            <a:r>
              <a:rPr lang="en-US" sz="2100" dirty="0">
                <a:effectLst/>
                <a:latin typeface="Cambria" panose="02040503050406030204" pitchFamily="18" charset="0"/>
              </a:rPr>
              <a:t> </a:t>
            </a:r>
            <a:r>
              <a:rPr lang="en-US" sz="2100" dirty="0" err="1">
                <a:effectLst/>
                <a:latin typeface="Cambria" panose="02040503050406030204" pitchFamily="18" charset="0"/>
              </a:rPr>
              <a:t>destruido</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poder</a:t>
            </a:r>
            <a:r>
              <a:rPr lang="en-US" sz="2100" dirty="0">
                <a:effectLst/>
                <a:latin typeface="Cambria" panose="02040503050406030204" pitchFamily="18" charset="0"/>
              </a:rPr>
              <a:t> </a:t>
            </a:r>
            <a:r>
              <a:rPr lang="en-US" sz="2100" dirty="0" err="1">
                <a:effectLst/>
                <a:latin typeface="Cambria" panose="02040503050406030204" pitchFamily="18" charset="0"/>
              </a:rPr>
              <a:t>tendrá</a:t>
            </a:r>
            <a:r>
              <a:rPr lang="en-US" sz="2100" dirty="0">
                <a:effectLst/>
                <a:latin typeface="Cambria" panose="02040503050406030204" pitchFamily="18" charset="0"/>
              </a:rPr>
              <a:t> fin.</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69A5DD29-7C9C-8041-52DE-E3C8A61E43B2}"/>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1677B241-B111-9C83-6EDA-2C62D33ECA3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282183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TotalTime>
  <Words>1205</Words>
  <Application>Microsoft Macintosh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Aptos Display</vt:lpstr>
      <vt:lpstr>Arial</vt:lpstr>
      <vt:lpstr>Cambria</vt:lpstr>
      <vt:lpstr>Cambria-Italic</vt:lpstr>
      <vt:lpstr>Futura Bold</vt:lpstr>
      <vt:lpstr>Futura PT Medium</vt:lpstr>
      <vt:lpstr>Office Theme</vt:lpstr>
      <vt:lpstr>Lección 25 Fe en tiempos de problemas</vt:lpstr>
      <vt:lpstr>OBJETIVOS</vt:lpstr>
      <vt:lpstr>VOCABULARIO</vt:lpstr>
      <vt:lpstr>TEXTO BÍBLICO: Daniel 6.10-11</vt:lpstr>
      <vt:lpstr>TEXTO BÍBLICO: Daniel 6.14,16</vt:lpstr>
      <vt:lpstr>TEXTO BÍBLICO: Daniel 6.19-20</vt:lpstr>
      <vt:lpstr>TEXTO BÍBLICO: Daniel 6.21-22</vt:lpstr>
      <vt:lpstr>TEXTO BÍBLICO: Daniel 6.23</vt:lpstr>
      <vt:lpstr>TEXTO BÍBLICO: Daniel 6.26</vt:lpstr>
      <vt:lpstr>RESUMEN</vt:lpstr>
      <vt:lpstr>ORACIÓN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25 Fe en tiempos de problemas</dc:title>
  <dc:creator>Luis Ramos</dc:creator>
  <cp:lastModifiedBy>Sary N. Rosario-Ferreira</cp:lastModifiedBy>
  <cp:revision>8</cp:revision>
  <dcterms:created xsi:type="dcterms:W3CDTF">2024-01-21T18:30:00Z</dcterms:created>
  <dcterms:modified xsi:type="dcterms:W3CDTF">2024-01-22T13:23:47Z</dcterms:modified>
</cp:coreProperties>
</file>