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344" r:id="rId6"/>
    <p:sldId id="345" r:id="rId7"/>
    <p:sldId id="346" r:id="rId8"/>
    <p:sldId id="347" r:id="rId9"/>
    <p:sldId id="348" r:id="rId10"/>
    <p:sldId id="266" r:id="rId11"/>
    <p:sldId id="269" r:id="rId12"/>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7"/>
    <p:restoredTop sz="95707"/>
  </p:normalViewPr>
  <p:slideViewPr>
    <p:cSldViewPr snapToGrid="0">
      <p:cViewPr varScale="1">
        <p:scale>
          <a:sx n="126" d="100"/>
          <a:sy n="126" d="100"/>
        </p:scale>
        <p:origin x="2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3AFE-2024-F14A-951D-3D51C68816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646392B5-D304-4431-EF98-908BCF827C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960EA963-743B-C20A-9617-9ED6E33D4CFB}"/>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0023A89E-E1C7-E01F-EDD1-30EC9B44C1DD}"/>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86AF87CE-A160-597A-41ED-66C6CBAB5192}"/>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3215101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7912C-B5F3-AC73-AC23-BA44EE9156EB}"/>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D41EB8B-127E-3C14-2A80-3AB0C1F58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2394F18B-EDE4-3360-D072-E84AB9CB3752}"/>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A634941F-3FAC-0CE1-10DF-18E407D7E038}"/>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077C11C4-82C5-0BAC-0E33-1E93348B5E58}"/>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689316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0DB5EF-35DC-5F8E-566F-CBD9F7FE8A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DD62968-E997-7877-2ECC-7A11E16B3B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13FE9A52-7F6A-438B-AA65-89F82D25EE51}"/>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3FDD37B9-075F-D900-80ED-4EBFEDC5BEBD}"/>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866AF40-61CC-7E90-4E7B-4189ACEE6B95}"/>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2050382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5F9C-4FC7-7D7D-5406-77EBAE4DE7CD}"/>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23CAAC38-DC84-2B40-EFF3-A2CB2C4BE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7E43126E-7243-DC00-40A5-6D69BB2A3F47}"/>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251742DC-CEF0-ABAF-2F83-D5A16420709C}"/>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60A53CD8-0682-4198-9533-C45BA3AC5D41}"/>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68203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4B3F8-E316-DBBC-00BB-E7EC49965C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13C1D896-9F2C-F143-7373-6366D893321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4D853B-F687-A3A2-9286-0F22A9EEC57B}"/>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11840518-DDF8-A0D1-7382-ECD37C9BA5D2}"/>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0B99243E-0E25-56A9-7D64-D733898D2D80}"/>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1796779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C036B-EC77-DDAA-08E7-68D99438EF1D}"/>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C44E75CD-7B60-A95D-7FA4-384A2481E9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AD2E433D-62FB-89B2-9F2E-CC0F4B1BB9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494FB9F8-44C7-859B-74FE-D23369A53A59}"/>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6" name="Footer Placeholder 5">
            <a:extLst>
              <a:ext uri="{FF2B5EF4-FFF2-40B4-BE49-F238E27FC236}">
                <a16:creationId xmlns:a16="http://schemas.microsoft.com/office/drawing/2014/main" id="{40E0C3B1-AA15-F87A-5421-F8BABE5D21EE}"/>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43AA5E27-7C05-F0B5-FD81-0347C35EFE0B}"/>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833385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C1C96-391C-C6BF-EE44-FE74D54E1F20}"/>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C2F0491-BDB7-9396-6138-81D2F08A97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77FDDB-E075-0118-F15F-D1DC95C221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C2E53781-08E2-C175-98CC-782FD2A93E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43E51B-B40B-D1B6-D3C3-77E80E5D57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F6843B6C-9E2C-DB45-D0E5-3D363F0EEA9E}"/>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8" name="Footer Placeholder 7">
            <a:extLst>
              <a:ext uri="{FF2B5EF4-FFF2-40B4-BE49-F238E27FC236}">
                <a16:creationId xmlns:a16="http://schemas.microsoft.com/office/drawing/2014/main" id="{801DBCC0-67B7-F71E-AB9A-88CB3098D986}"/>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A913C31A-6B33-364F-9DC4-E8E4EF789BBA}"/>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80899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4FF95-EB48-434D-4702-9B63E2087625}"/>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DBD214BE-6E74-0B32-D1C5-0245DFCBF0B8}"/>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4" name="Footer Placeholder 3">
            <a:extLst>
              <a:ext uri="{FF2B5EF4-FFF2-40B4-BE49-F238E27FC236}">
                <a16:creationId xmlns:a16="http://schemas.microsoft.com/office/drawing/2014/main" id="{6687191D-1F61-6D86-2BAE-EBFF87DD5CC1}"/>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7C4065B5-480B-B430-2721-7190B90A5D58}"/>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709063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08DB49-6D3F-08BA-7CE1-5C36F0E99F1E}"/>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3" name="Footer Placeholder 2">
            <a:extLst>
              <a:ext uri="{FF2B5EF4-FFF2-40B4-BE49-F238E27FC236}">
                <a16:creationId xmlns:a16="http://schemas.microsoft.com/office/drawing/2014/main" id="{D47F45B9-234A-CE93-E127-3CE6C950E9C6}"/>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5BB152CD-1E4A-8907-F986-95B75D09B6DA}"/>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1710637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691D5-75C8-E6C5-A51B-C3962E4F9A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0D53F955-39DF-5400-5FE7-A0492AC75A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D64C51D1-F94C-8453-A356-53BB27F89D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D80267-D4B2-AE17-921F-F910101B9B93}"/>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6" name="Footer Placeholder 5">
            <a:extLst>
              <a:ext uri="{FF2B5EF4-FFF2-40B4-BE49-F238E27FC236}">
                <a16:creationId xmlns:a16="http://schemas.microsoft.com/office/drawing/2014/main" id="{64B3E612-0E6F-2AED-3DFC-F2879F217A4F}"/>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CE3BF122-197F-F92E-42F0-54F203326F12}"/>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4058246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839D5-FE8C-FF83-D046-9280CB25F5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E5CC18A1-5184-7CF4-56DD-818BFC73BE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C8308574-974C-2514-87C6-065FCC48AC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00ACF0-4C97-C65B-F817-BB7AD18B6BC6}"/>
              </a:ext>
            </a:extLst>
          </p:cNvPr>
          <p:cNvSpPr>
            <a:spLocks noGrp="1"/>
          </p:cNvSpPr>
          <p:nvPr>
            <p:ph type="dt" sz="half" idx="10"/>
          </p:nvPr>
        </p:nvSpPr>
        <p:spPr/>
        <p:txBody>
          <a:bodyPr/>
          <a:lstStyle/>
          <a:p>
            <a:fld id="{23511C0F-9BD0-C342-91A6-DFA15F619842}" type="datetimeFigureOut">
              <a:rPr lang="es-ES_tradnl" smtClean="0"/>
              <a:t>22/1/24</a:t>
            </a:fld>
            <a:endParaRPr lang="es-ES_tradnl"/>
          </a:p>
        </p:txBody>
      </p:sp>
      <p:sp>
        <p:nvSpPr>
          <p:cNvPr id="6" name="Footer Placeholder 5">
            <a:extLst>
              <a:ext uri="{FF2B5EF4-FFF2-40B4-BE49-F238E27FC236}">
                <a16:creationId xmlns:a16="http://schemas.microsoft.com/office/drawing/2014/main" id="{34936450-3736-6DD4-1C1E-3C04C9756887}"/>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0EAA7287-5EB3-1D6B-CF4E-871B809FE794}"/>
              </a:ext>
            </a:extLst>
          </p:cNvPr>
          <p:cNvSpPr>
            <a:spLocks noGrp="1"/>
          </p:cNvSpPr>
          <p:nvPr>
            <p:ph type="sldNum" sz="quarter" idx="12"/>
          </p:nvPr>
        </p:nvSpPr>
        <p:spPr/>
        <p:txBody>
          <a:body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151491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8D0CB6-49A9-34C6-0487-5431889C90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5C185A9C-30BF-58B6-F31C-3A65A1F4CD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5CC78D1A-7724-444B-336F-ED23E634AC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3511C0F-9BD0-C342-91A6-DFA15F619842}" type="datetimeFigureOut">
              <a:rPr lang="es-ES_tradnl" smtClean="0"/>
              <a:t>22/1/24</a:t>
            </a:fld>
            <a:endParaRPr lang="es-ES_tradnl"/>
          </a:p>
        </p:txBody>
      </p:sp>
      <p:sp>
        <p:nvSpPr>
          <p:cNvPr id="5" name="Footer Placeholder 4">
            <a:extLst>
              <a:ext uri="{FF2B5EF4-FFF2-40B4-BE49-F238E27FC236}">
                <a16:creationId xmlns:a16="http://schemas.microsoft.com/office/drawing/2014/main" id="{BE42239E-17C0-1484-088A-73568D2751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BA3AADD9-D2BD-9206-7DC4-FCE6BA934C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A56C269-8500-824F-9661-A3A07A373827}" type="slidenum">
              <a:rPr lang="es-ES_tradnl" smtClean="0"/>
              <a:t>‹#›</a:t>
            </a:fld>
            <a:endParaRPr lang="es-ES_tradnl"/>
          </a:p>
        </p:txBody>
      </p:sp>
    </p:spTree>
    <p:extLst>
      <p:ext uri="{BB962C8B-B14F-4D97-AF65-F5344CB8AC3E}">
        <p14:creationId xmlns:p14="http://schemas.microsoft.com/office/powerpoint/2010/main" val="467707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5" y="2039314"/>
            <a:ext cx="6469439"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i="0" dirty="0">
                <a:solidFill>
                  <a:srgbClr val="000000"/>
                </a:solidFill>
                <a:latin typeface="Futura Bold"/>
              </a:rPr>
              <a:t>Daniel 3.19-28</a:t>
            </a:r>
          </a:p>
          <a:p>
            <a:endParaRPr lang="es-PR" i="0" dirty="0">
              <a:solidFill>
                <a:srgbClr val="000000"/>
              </a:solidFill>
              <a:latin typeface="Futura Bold"/>
            </a:endParaRPr>
          </a:p>
          <a:p>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407593" cy="16312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8" tIns="45718" rIns="45718" bIns="45718">
            <a:spAutoFit/>
          </a:bodyPr>
          <a:lstStyle>
            <a:lvl1pPr defTabSz="584200">
              <a:defRPr sz="2000">
                <a:solidFill>
                  <a:srgbClr val="3B3838"/>
                </a:solidFill>
                <a:latin typeface="Cambria"/>
                <a:ea typeface="Cambria"/>
                <a:cs typeface="Cambria"/>
                <a:sym typeface="Cambria"/>
              </a:defRPr>
            </a:lvl1pPr>
          </a:lstStyle>
          <a:p>
            <a:r>
              <a:rPr lang="en-US" dirty="0">
                <a:solidFill>
                  <a:schemeClr val="tx1"/>
                </a:solidFill>
                <a:effectLst/>
                <a:latin typeface="Cambria" panose="02040503050406030204" pitchFamily="18" charset="0"/>
              </a:rPr>
              <a:t>«Y </a:t>
            </a:r>
            <a:r>
              <a:rPr lang="en-US" dirty="0" err="1">
                <a:solidFill>
                  <a:schemeClr val="tx1"/>
                </a:solidFill>
                <a:effectLst/>
                <a:latin typeface="Cambria" panose="02040503050406030204" pitchFamily="18" charset="0"/>
              </a:rPr>
              <a:t>Nabucodonosor</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dijo</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Bendito</a:t>
            </a:r>
            <a:r>
              <a:rPr lang="en-US" dirty="0">
                <a:solidFill>
                  <a:schemeClr val="tx1"/>
                </a:solidFill>
                <a:effectLst/>
                <a:latin typeface="Cambria" panose="02040503050406030204" pitchFamily="18" charset="0"/>
              </a:rPr>
              <a:t> sea </a:t>
            </a:r>
            <a:r>
              <a:rPr lang="en-US" dirty="0" err="1">
                <a:solidFill>
                  <a:schemeClr val="tx1"/>
                </a:solidFill>
                <a:effectLst/>
                <a:latin typeface="Cambria" panose="02040503050406030204" pitchFamily="18" charset="0"/>
              </a:rPr>
              <a:t>el</a:t>
            </a:r>
            <a:r>
              <a:rPr lang="en-US" dirty="0">
                <a:solidFill>
                  <a:schemeClr val="tx1"/>
                </a:solidFill>
                <a:effectLst/>
                <a:latin typeface="Cambria" panose="02040503050406030204" pitchFamily="18" charset="0"/>
              </a:rPr>
              <a:t> Dios de </a:t>
            </a:r>
            <a:r>
              <a:rPr lang="en-US" dirty="0" err="1">
                <a:solidFill>
                  <a:schemeClr val="tx1"/>
                </a:solidFill>
                <a:effectLst/>
                <a:latin typeface="Cambria" panose="02040503050406030204" pitchFamily="18" charset="0"/>
              </a:rPr>
              <a:t>Sadrac</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Mesac</a:t>
            </a:r>
            <a:r>
              <a:rPr lang="en-US" dirty="0">
                <a:solidFill>
                  <a:schemeClr val="tx1"/>
                </a:solidFill>
                <a:effectLst/>
                <a:latin typeface="Cambria" panose="02040503050406030204" pitchFamily="18" charset="0"/>
              </a:rPr>
              <a:t> y Abed-</a:t>
            </a:r>
            <a:r>
              <a:rPr lang="en-US" dirty="0" err="1">
                <a:solidFill>
                  <a:schemeClr val="tx1"/>
                </a:solidFill>
                <a:effectLst/>
                <a:latin typeface="Cambria" panose="02040503050406030204" pitchFamily="18" charset="0"/>
              </a:rPr>
              <a:t>nego</a:t>
            </a:r>
            <a:r>
              <a:rPr lang="en-US" dirty="0">
                <a:solidFill>
                  <a:schemeClr val="tx1"/>
                </a:solidFill>
                <a:effectLst/>
                <a:latin typeface="Cambria" panose="02040503050406030204" pitchFamily="18" charset="0"/>
              </a:rPr>
              <a:t>, que </a:t>
            </a:r>
            <a:r>
              <a:rPr lang="en-US" dirty="0" err="1">
                <a:solidFill>
                  <a:schemeClr val="tx1"/>
                </a:solidFill>
                <a:effectLst/>
                <a:latin typeface="Cambria" panose="02040503050406030204" pitchFamily="18" charset="0"/>
              </a:rPr>
              <a:t>envió</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su</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ángel</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libró</a:t>
            </a:r>
            <a:r>
              <a:rPr lang="en-US" dirty="0">
                <a:solidFill>
                  <a:schemeClr val="tx1"/>
                </a:solidFill>
                <a:effectLst/>
                <a:latin typeface="Cambria" panose="02040503050406030204" pitchFamily="18" charset="0"/>
              </a:rPr>
              <a:t> a sus </a:t>
            </a:r>
            <a:r>
              <a:rPr lang="en-US" dirty="0" err="1">
                <a:solidFill>
                  <a:schemeClr val="tx1"/>
                </a:solidFill>
                <a:effectLst/>
                <a:latin typeface="Cambria" panose="02040503050406030204" pitchFamily="18" charset="0"/>
              </a:rPr>
              <a:t>siervos</a:t>
            </a:r>
            <a:r>
              <a:rPr lang="en-US" dirty="0">
                <a:solidFill>
                  <a:schemeClr val="tx1"/>
                </a:solidFill>
                <a:effectLst/>
                <a:latin typeface="Cambria" panose="02040503050406030204" pitchFamily="18" charset="0"/>
              </a:rPr>
              <a:t> que </a:t>
            </a:r>
            <a:r>
              <a:rPr lang="en-US" dirty="0" err="1">
                <a:solidFill>
                  <a:schemeClr val="tx1"/>
                </a:solidFill>
                <a:effectLst/>
                <a:latin typeface="Cambria" panose="02040503050406030204" pitchFamily="18" charset="0"/>
              </a:rPr>
              <a:t>confiaron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él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los</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cuales</a:t>
            </a:r>
            <a:r>
              <a:rPr lang="en-US" dirty="0">
                <a:solidFill>
                  <a:schemeClr val="tx1"/>
                </a:solidFill>
                <a:effectLst/>
                <a:latin typeface="Cambria" panose="02040503050406030204" pitchFamily="18" charset="0"/>
              </a:rPr>
              <a:t> no </a:t>
            </a:r>
            <a:r>
              <a:rPr lang="en-US" dirty="0" err="1">
                <a:solidFill>
                  <a:schemeClr val="tx1"/>
                </a:solidFill>
                <a:effectLst/>
                <a:latin typeface="Cambria" panose="02040503050406030204" pitchFamily="18" charset="0"/>
              </a:rPr>
              <a:t>cumplieron</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el</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edicto</a:t>
            </a:r>
            <a:r>
              <a:rPr lang="en-US" dirty="0">
                <a:solidFill>
                  <a:schemeClr val="tx1"/>
                </a:solidFill>
                <a:effectLst/>
                <a:latin typeface="Cambria" panose="02040503050406030204" pitchFamily="18" charset="0"/>
              </a:rPr>
              <a:t> del </a:t>
            </a:r>
            <a:r>
              <a:rPr lang="en-US" dirty="0" err="1">
                <a:solidFill>
                  <a:schemeClr val="tx1"/>
                </a:solidFill>
                <a:effectLst/>
                <a:latin typeface="Cambria" panose="02040503050406030204" pitchFamily="18" charset="0"/>
              </a:rPr>
              <a:t>rey</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entregaron</a:t>
            </a:r>
            <a:r>
              <a:rPr lang="en-US" dirty="0">
                <a:solidFill>
                  <a:schemeClr val="tx1"/>
                </a:solidFill>
                <a:effectLst/>
                <a:latin typeface="Cambria" panose="02040503050406030204" pitchFamily="18" charset="0"/>
              </a:rPr>
              <a:t> sus </a:t>
            </a:r>
            <a:r>
              <a:rPr lang="en-US" dirty="0" err="1">
                <a:solidFill>
                  <a:schemeClr val="tx1"/>
                </a:solidFill>
                <a:effectLst/>
                <a:latin typeface="Cambria" panose="02040503050406030204" pitchFamily="18" charset="0"/>
              </a:rPr>
              <a:t>cuerpos</a:t>
            </a:r>
            <a:r>
              <a:rPr lang="en-US" dirty="0">
                <a:solidFill>
                  <a:schemeClr val="tx1"/>
                </a:solidFill>
                <a:effectLst/>
                <a:latin typeface="Cambria" panose="02040503050406030204" pitchFamily="18" charset="0"/>
              </a:rPr>
              <a:t> antes que </a:t>
            </a:r>
            <a:r>
              <a:rPr lang="en-US" dirty="0" err="1">
                <a:solidFill>
                  <a:schemeClr val="tx1"/>
                </a:solidFill>
                <a:effectLst/>
                <a:latin typeface="Cambria" panose="02040503050406030204" pitchFamily="18" charset="0"/>
              </a:rPr>
              <a:t>servir</a:t>
            </a:r>
            <a:r>
              <a:rPr lang="en-US" dirty="0">
                <a:solidFill>
                  <a:schemeClr val="tx1"/>
                </a:solidFill>
                <a:effectLst/>
                <a:latin typeface="Cambria" panose="02040503050406030204" pitchFamily="18" charset="0"/>
              </a:rPr>
              <a:t> y </a:t>
            </a:r>
            <a:r>
              <a:rPr lang="en-US" dirty="0" err="1">
                <a:solidFill>
                  <a:schemeClr val="tx1"/>
                </a:solidFill>
                <a:effectLst/>
                <a:latin typeface="Cambria" panose="02040503050406030204" pitchFamily="18" charset="0"/>
              </a:rPr>
              <a:t>adorar</a:t>
            </a:r>
            <a:r>
              <a:rPr lang="en-US" dirty="0">
                <a:solidFill>
                  <a:schemeClr val="tx1"/>
                </a:solidFill>
                <a:effectLst/>
                <a:latin typeface="Cambria" panose="02040503050406030204" pitchFamily="18" charset="0"/>
              </a:rPr>
              <a:t> a </a:t>
            </a:r>
            <a:r>
              <a:rPr lang="en-US" dirty="0" err="1">
                <a:solidFill>
                  <a:schemeClr val="tx1"/>
                </a:solidFill>
                <a:effectLst/>
                <a:latin typeface="Cambria" panose="02040503050406030204" pitchFamily="18" charset="0"/>
              </a:rPr>
              <a:t>otro</a:t>
            </a:r>
            <a:r>
              <a:rPr lang="en-US" dirty="0">
                <a:solidFill>
                  <a:schemeClr val="tx1"/>
                </a:solidFill>
                <a:effectLst/>
                <a:latin typeface="Cambria" panose="02040503050406030204" pitchFamily="18" charset="0"/>
              </a:rPr>
              <a:t> </a:t>
            </a:r>
            <a:r>
              <a:rPr lang="en-US" dirty="0" err="1">
                <a:solidFill>
                  <a:schemeClr val="tx1"/>
                </a:solidFill>
                <a:effectLst/>
                <a:latin typeface="Cambria" panose="02040503050406030204" pitchFamily="18" charset="0"/>
              </a:rPr>
              <a:t>dios</a:t>
            </a:r>
            <a:r>
              <a:rPr lang="en-US" dirty="0">
                <a:solidFill>
                  <a:schemeClr val="tx1"/>
                </a:solidFill>
                <a:effectLst/>
                <a:latin typeface="Cambria" panose="02040503050406030204" pitchFamily="18" charset="0"/>
              </a:rPr>
              <a:t> que </a:t>
            </a:r>
            <a:r>
              <a:rPr lang="en-US" dirty="0" err="1">
                <a:solidFill>
                  <a:schemeClr val="tx1"/>
                </a:solidFill>
                <a:effectLst/>
                <a:latin typeface="Cambria" panose="02040503050406030204" pitchFamily="18" charset="0"/>
              </a:rPr>
              <a:t>su</a:t>
            </a:r>
            <a:r>
              <a:rPr lang="en-US" dirty="0">
                <a:solidFill>
                  <a:schemeClr val="tx1"/>
                </a:solidFill>
                <a:effectLst/>
                <a:latin typeface="Cambria" panose="02040503050406030204" pitchFamily="18" charset="0"/>
              </a:rPr>
              <a:t> Dios».</a:t>
            </a:r>
          </a:p>
          <a:p>
            <a:pPr algn="r"/>
            <a:r>
              <a:rPr lang="es-PR" dirty="0">
                <a:latin typeface="Cambria" panose="02040503050406030204" pitchFamily="18" charset="0"/>
                <a:ea typeface="Cambria" panose="02040503050406030204" pitchFamily="18" charset="0"/>
              </a:rPr>
              <a:t>Daniel 3.28</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153412"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24</a:t>
            </a:r>
          </a:p>
          <a:p>
            <a:pPr algn="l" defTabSz="886967">
              <a:defRPr sz="4800">
                <a:solidFill>
                  <a:srgbClr val="4DA1AF"/>
                </a:solidFill>
                <a:latin typeface="Futura PT Heavy"/>
                <a:ea typeface="Futura PT Heavy"/>
                <a:cs typeface="Futura PT Heavy"/>
                <a:sym typeface="Futura PT Heavy"/>
              </a:defRPr>
            </a:pPr>
            <a:r>
              <a:rPr lang="es-PR" sz="4000" dirty="0">
                <a:solidFill>
                  <a:srgbClr val="C8334A"/>
                </a:solidFill>
                <a:latin typeface="Futura Bold"/>
                <a:ea typeface="Futura Bold"/>
                <a:cs typeface="Futura Bold"/>
                <a:sym typeface="Futura Bold"/>
              </a:rPr>
              <a:t>Fe en medio del horno de fuego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192339"/>
            <a:ext cx="9037320" cy="44865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n-US" sz="2100" dirty="0">
                <a:effectLst/>
                <a:latin typeface="Cambria" panose="02040503050406030204" pitchFamily="18" charset="0"/>
              </a:rPr>
              <a:t>La </a:t>
            </a:r>
            <a:r>
              <a:rPr lang="en-US" sz="2100" dirty="0" err="1">
                <a:effectLst/>
                <a:latin typeface="Cambria" panose="02040503050406030204" pitchFamily="18" charset="0"/>
              </a:rPr>
              <a:t>historia</a:t>
            </a:r>
            <a:r>
              <a:rPr lang="en-US" sz="2100" dirty="0">
                <a:effectLst/>
                <a:latin typeface="Cambria" panose="02040503050406030204" pitchFamily="18" charset="0"/>
              </a:rPr>
              <a:t> de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Abednego </a:t>
            </a:r>
            <a:r>
              <a:rPr lang="en-US" sz="2100" dirty="0" err="1">
                <a:effectLst/>
                <a:latin typeface="Cambria" panose="02040503050406030204" pitchFamily="18" charset="0"/>
              </a:rPr>
              <a:t>ejemplifica</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comportamiento</a:t>
            </a:r>
            <a:r>
              <a:rPr lang="en-US" sz="2100" dirty="0">
                <a:effectLst/>
                <a:latin typeface="Cambria" panose="02040503050406030204" pitchFamily="18" charset="0"/>
              </a:rPr>
              <a:t> que se </a:t>
            </a:r>
            <a:r>
              <a:rPr lang="en-US" sz="2100" dirty="0" err="1">
                <a:effectLst/>
                <a:latin typeface="Cambria" panose="02040503050406030204" pitchFamily="18" charset="0"/>
              </a:rPr>
              <a:t>espera</a:t>
            </a:r>
            <a:r>
              <a:rPr lang="en-US" sz="2100" dirty="0">
                <a:effectLst/>
                <a:latin typeface="Cambria" panose="02040503050406030204" pitchFamily="18" charset="0"/>
              </a:rPr>
              <a:t> de </a:t>
            </a:r>
            <a:r>
              <a:rPr lang="en-US" sz="2100" dirty="0" err="1">
                <a:effectLst/>
                <a:latin typeface="Cambria" panose="02040503050406030204" pitchFamily="18" charset="0"/>
              </a:rPr>
              <a:t>quienes</a:t>
            </a:r>
            <a:r>
              <a:rPr lang="en-US" sz="2100" dirty="0">
                <a:effectLst/>
                <a:latin typeface="Cambria" panose="02040503050406030204" pitchFamily="18" charset="0"/>
              </a:rPr>
              <a:t> se </a:t>
            </a:r>
            <a:r>
              <a:rPr lang="en-US" sz="2100" dirty="0" err="1">
                <a:effectLst/>
                <a:latin typeface="Cambria" panose="02040503050406030204" pitchFamily="18" charset="0"/>
              </a:rPr>
              <a:t>dicen</a:t>
            </a:r>
            <a:r>
              <a:rPr lang="en-US" sz="2100" dirty="0">
                <a:effectLst/>
                <a:latin typeface="Cambria" panose="02040503050406030204" pitchFamily="18" charset="0"/>
              </a:rPr>
              <a:t> </a:t>
            </a:r>
            <a:r>
              <a:rPr lang="en-US" sz="2100" dirty="0" err="1">
                <a:effectLst/>
                <a:latin typeface="Cambria" panose="02040503050406030204" pitchFamily="18" charset="0"/>
              </a:rPr>
              <a:t>servidores</a:t>
            </a:r>
            <a:r>
              <a:rPr lang="en-US" sz="2100" dirty="0">
                <a:effectLst/>
                <a:latin typeface="Cambria" panose="02040503050406030204" pitchFamily="18" charset="0"/>
              </a:rPr>
              <a:t> de Dios.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escala</a:t>
            </a:r>
            <a:r>
              <a:rPr lang="en-US" sz="2100" dirty="0">
                <a:effectLst/>
                <a:latin typeface="Cambria" panose="02040503050406030204" pitchFamily="18" charset="0"/>
              </a:rPr>
              <a:t> </a:t>
            </a:r>
            <a:r>
              <a:rPr lang="en-US" sz="2100" dirty="0" err="1">
                <a:effectLst/>
                <a:latin typeface="Cambria" panose="02040503050406030204" pitchFamily="18" charset="0"/>
              </a:rPr>
              <a:t>diferente</a:t>
            </a:r>
            <a:r>
              <a:rPr lang="en-US" sz="2100" dirty="0">
                <a:effectLst/>
                <a:latin typeface="Cambria" panose="02040503050406030204" pitchFamily="18" charset="0"/>
              </a:rPr>
              <a:t>, la </a:t>
            </a:r>
            <a:r>
              <a:rPr lang="en-US" sz="2100" dirty="0" err="1">
                <a:effectLst/>
                <a:latin typeface="Cambria" panose="02040503050406030204" pitchFamily="18" charset="0"/>
              </a:rPr>
              <a:t>mayoría</a:t>
            </a:r>
            <a:r>
              <a:rPr lang="en-US" sz="2100" dirty="0">
                <a:effectLst/>
                <a:latin typeface="Cambria" panose="02040503050406030204" pitchFamily="18" charset="0"/>
              </a:rPr>
              <a:t> de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enfrentamos</a:t>
            </a:r>
            <a:r>
              <a:rPr lang="en-US" sz="2100" dirty="0">
                <a:effectLst/>
                <a:latin typeface="Cambria" panose="02040503050406030204" pitchFamily="18" charset="0"/>
              </a:rPr>
              <a:t> la </a:t>
            </a:r>
            <a:r>
              <a:rPr lang="en-US" sz="2100" dirty="0" err="1">
                <a:effectLst/>
                <a:latin typeface="Cambria" panose="02040503050406030204" pitchFamily="18" charset="0"/>
              </a:rPr>
              <a:t>posibilidad</a:t>
            </a:r>
            <a:r>
              <a:rPr lang="en-US" sz="2100" dirty="0">
                <a:effectLst/>
                <a:latin typeface="Cambria" panose="02040503050406030204" pitchFamily="18" charset="0"/>
              </a:rPr>
              <a:t> de romper </a:t>
            </a:r>
            <a:r>
              <a:rPr lang="en-US" sz="2100" dirty="0" err="1">
                <a:effectLst/>
                <a:latin typeface="Cambria" panose="02040503050406030204" pitchFamily="18" charset="0"/>
              </a:rPr>
              <a:t>nuestras</a:t>
            </a:r>
            <a:r>
              <a:rPr lang="en-US" sz="2100" dirty="0">
                <a:effectLst/>
                <a:latin typeface="Cambria" panose="02040503050406030204" pitchFamily="18" charset="0"/>
              </a:rPr>
              <a:t> </a:t>
            </a:r>
            <a:r>
              <a:rPr lang="en-US" sz="2100" dirty="0" err="1">
                <a:effectLst/>
                <a:latin typeface="Cambria" panose="02040503050406030204" pitchFamily="18" charset="0"/>
              </a:rPr>
              <a:t>convicciones</a:t>
            </a:r>
            <a:r>
              <a:rPr lang="en-US" sz="2100" dirty="0">
                <a:effectLst/>
                <a:latin typeface="Cambria" panose="02040503050406030204" pitchFamily="18" charset="0"/>
              </a:rPr>
              <a:t> </a:t>
            </a:r>
            <a:r>
              <a:rPr lang="en-US" sz="2100" dirty="0" err="1">
                <a:effectLst/>
                <a:latin typeface="Cambria" panose="02040503050406030204" pitchFamily="18" charset="0"/>
              </a:rPr>
              <a:t>personales</a:t>
            </a:r>
            <a:r>
              <a:rPr lang="en-US" sz="2100" dirty="0">
                <a:effectLst/>
                <a:latin typeface="Cambria" panose="02040503050406030204" pitchFamily="18" charset="0"/>
              </a:rPr>
              <a:t> </a:t>
            </a:r>
            <a:r>
              <a:rPr lang="en-US" sz="2100" dirty="0" err="1">
                <a:effectLst/>
                <a:latin typeface="Cambria" panose="02040503050406030204" pitchFamily="18" charset="0"/>
              </a:rPr>
              <a:t>cuando</a:t>
            </a:r>
            <a:r>
              <a:rPr lang="en-US" sz="2100" dirty="0">
                <a:effectLst/>
                <a:latin typeface="Cambria" panose="02040503050406030204" pitchFamily="18" charset="0"/>
              </a:rPr>
              <a:t> </a:t>
            </a:r>
            <a:r>
              <a:rPr lang="en-US" sz="2100" dirty="0" err="1">
                <a:effectLst/>
                <a:latin typeface="Cambria" panose="02040503050406030204" pitchFamily="18" charset="0"/>
              </a:rPr>
              <a:t>hacer</a:t>
            </a:r>
            <a:r>
              <a:rPr lang="en-US" sz="2100" dirty="0">
                <a:effectLst/>
                <a:latin typeface="Cambria" panose="02040503050406030204" pitchFamily="18" charset="0"/>
              </a:rPr>
              <a:t> lo </a:t>
            </a:r>
            <a:r>
              <a:rPr lang="en-US" sz="2100" dirty="0" err="1">
                <a:effectLst/>
                <a:latin typeface="Cambria" panose="02040503050406030204" pitchFamily="18" charset="0"/>
              </a:rPr>
              <a:t>correcto</a:t>
            </a:r>
            <a:r>
              <a:rPr lang="en-US" sz="2100" dirty="0">
                <a:effectLst/>
                <a:latin typeface="Cambria" panose="02040503050406030204" pitchFamily="18" charset="0"/>
              </a:rPr>
              <a:t> </a:t>
            </a:r>
            <a:r>
              <a:rPr lang="en-US" sz="2100" dirty="0" err="1">
                <a:effectLst/>
                <a:latin typeface="Cambria" panose="02040503050406030204" pitchFamily="18" charset="0"/>
              </a:rPr>
              <a:t>pudiera</a:t>
            </a:r>
            <a:r>
              <a:rPr lang="en-US" sz="2100" dirty="0">
                <a:effectLst/>
                <a:latin typeface="Cambria" panose="02040503050406030204" pitchFamily="18" charset="0"/>
              </a:rPr>
              <a:t> </a:t>
            </a:r>
            <a:r>
              <a:rPr lang="en-US" sz="2100" dirty="0" err="1">
                <a:effectLst/>
                <a:latin typeface="Cambria" panose="02040503050406030204" pitchFamily="18" charset="0"/>
              </a:rPr>
              <a:t>ocasionarnos</a:t>
            </a:r>
            <a:r>
              <a:rPr lang="en-US" sz="2100" dirty="0">
                <a:effectLst/>
                <a:latin typeface="Cambria" panose="02040503050406030204" pitchFamily="18" charset="0"/>
              </a:rPr>
              <a:t> </a:t>
            </a:r>
            <a:r>
              <a:rPr lang="en-US" sz="2100" dirty="0" err="1">
                <a:effectLst/>
                <a:latin typeface="Cambria" panose="02040503050406030204" pitchFamily="18" charset="0"/>
              </a:rPr>
              <a:t>algún</a:t>
            </a:r>
            <a:r>
              <a:rPr lang="en-US" sz="2100" dirty="0">
                <a:effectLst/>
                <a:latin typeface="Cambria" panose="02040503050406030204" pitchFamily="18" charset="0"/>
              </a:rPr>
              <a:t> </a:t>
            </a:r>
            <a:r>
              <a:rPr lang="en-US" sz="2100" dirty="0" err="1">
                <a:effectLst/>
                <a:latin typeface="Cambria" panose="02040503050406030204" pitchFamily="18" charset="0"/>
              </a:rPr>
              <a:t>daño</a:t>
            </a:r>
            <a:r>
              <a:rPr lang="en-US" sz="2100" dirty="0">
                <a:effectLst/>
                <a:latin typeface="Cambria" panose="02040503050406030204" pitchFamily="18" charset="0"/>
              </a:rPr>
              <a:t>. </a:t>
            </a:r>
          </a:p>
          <a:p>
            <a:r>
              <a:rPr lang="en-US" sz="2100" dirty="0">
                <a:effectLst/>
                <a:latin typeface="Cambria" panose="02040503050406030204" pitchFamily="18" charset="0"/>
              </a:rPr>
              <a:t>El </a:t>
            </a:r>
            <a:r>
              <a:rPr lang="en-US" sz="2100" dirty="0" err="1">
                <a:effectLst/>
                <a:latin typeface="Cambria" panose="02040503050406030204" pitchFamily="18" charset="0"/>
              </a:rPr>
              <a:t>texto</a:t>
            </a:r>
            <a:r>
              <a:rPr lang="en-US" sz="2100" dirty="0">
                <a:effectLst/>
                <a:latin typeface="Cambria" panose="02040503050406030204" pitchFamily="18" charset="0"/>
              </a:rPr>
              <a:t> para hoy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habla</a:t>
            </a:r>
            <a:r>
              <a:rPr lang="en-US" sz="2100" dirty="0">
                <a:effectLst/>
                <a:latin typeface="Cambria" panose="02040503050406030204" pitchFamily="18" charset="0"/>
              </a:rPr>
              <a:t>, </a:t>
            </a:r>
            <a:r>
              <a:rPr lang="en-US" sz="2100" dirty="0" err="1">
                <a:effectLst/>
                <a:latin typeface="Cambria" panose="02040503050406030204" pitchFamily="18" charset="0"/>
              </a:rPr>
              <a:t>entonces</a:t>
            </a:r>
            <a:r>
              <a:rPr lang="en-US" sz="2100" dirty="0">
                <a:effectLst/>
                <a:latin typeface="Cambria" panose="02040503050406030204" pitchFamily="18" charset="0"/>
              </a:rPr>
              <a:t>, de la </a:t>
            </a:r>
            <a:r>
              <a:rPr lang="en-US" sz="2100" dirty="0" err="1">
                <a:effectLst/>
                <a:latin typeface="Cambria" panose="02040503050406030204" pitchFamily="18" charset="0"/>
              </a:rPr>
              <a:t>actitud</a:t>
            </a:r>
            <a:r>
              <a:rPr lang="en-US" sz="2100" dirty="0">
                <a:effectLst/>
                <a:latin typeface="Cambria" panose="02040503050406030204" pitchFamily="18" charset="0"/>
              </a:rPr>
              <a:t> </a:t>
            </a:r>
            <a:r>
              <a:rPr lang="en-US" sz="2100" dirty="0" err="1">
                <a:effectLst/>
                <a:latin typeface="Cambria" panose="02040503050406030204" pitchFamily="18" charset="0"/>
              </a:rPr>
              <a:t>esperada</a:t>
            </a:r>
            <a:r>
              <a:rPr lang="en-US" sz="2100" dirty="0">
                <a:effectLst/>
                <a:latin typeface="Cambria" panose="02040503050406030204" pitchFamily="18" charset="0"/>
              </a:rPr>
              <a:t>, </a:t>
            </a:r>
            <a:r>
              <a:rPr lang="en-US" sz="2100" dirty="0" err="1">
                <a:effectLst/>
                <a:latin typeface="Cambria" panose="02040503050406030204" pitchFamily="18" charset="0"/>
              </a:rPr>
              <a:t>pero</a:t>
            </a:r>
            <a:r>
              <a:rPr lang="en-US" sz="2100" dirty="0">
                <a:effectLst/>
                <a:latin typeface="Cambria" panose="02040503050406030204" pitchFamily="18" charset="0"/>
              </a:rPr>
              <a:t> </a:t>
            </a:r>
            <a:r>
              <a:rPr lang="en-US" sz="2100" dirty="0" err="1">
                <a:effectLst/>
                <a:latin typeface="Cambria" panose="02040503050406030204" pitchFamily="18" charset="0"/>
              </a:rPr>
              <a:t>también</a:t>
            </a:r>
            <a:r>
              <a:rPr lang="en-US" sz="2100" dirty="0">
                <a:effectLst/>
                <a:latin typeface="Cambria" panose="02040503050406030204" pitchFamily="18" charset="0"/>
              </a:rPr>
              <a:t> </a:t>
            </a:r>
            <a:r>
              <a:rPr lang="en-US" sz="2100" dirty="0" err="1">
                <a:effectLst/>
                <a:latin typeface="Cambria" panose="02040503050406030204" pitchFamily="18" charset="0"/>
              </a:rPr>
              <a:t>nos</a:t>
            </a:r>
            <a:r>
              <a:rPr lang="en-US" sz="2100" dirty="0">
                <a:effectLst/>
                <a:latin typeface="Cambria" panose="02040503050406030204" pitchFamily="18" charset="0"/>
              </a:rPr>
              <a:t> </a:t>
            </a:r>
            <a:r>
              <a:rPr lang="en-US" sz="2100" dirty="0" err="1">
                <a:effectLst/>
                <a:latin typeface="Cambria" panose="02040503050406030204" pitchFamily="18" charset="0"/>
              </a:rPr>
              <a:t>muestra</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partido</a:t>
            </a:r>
            <a:r>
              <a:rPr lang="en-US" sz="2100" dirty="0">
                <a:effectLst/>
                <a:latin typeface="Cambria" panose="02040503050406030204" pitchFamily="18" charset="0"/>
              </a:rPr>
              <a:t> que </a:t>
            </a:r>
            <a:r>
              <a:rPr lang="en-US" sz="2100" dirty="0" err="1">
                <a:effectLst/>
                <a:latin typeface="Cambria" panose="02040503050406030204" pitchFamily="18" charset="0"/>
              </a:rPr>
              <a:t>toma</a:t>
            </a:r>
            <a:r>
              <a:rPr lang="en-US" sz="2100" dirty="0">
                <a:effectLst/>
                <a:latin typeface="Cambria" panose="02040503050406030204" pitchFamily="18" charset="0"/>
              </a:rPr>
              <a:t> Dios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estos</a:t>
            </a:r>
            <a:r>
              <a:rPr lang="en-US" sz="2100" dirty="0">
                <a:effectLst/>
                <a:latin typeface="Cambria" panose="02040503050406030204" pitchFamily="18" charset="0"/>
              </a:rPr>
              <a:t> </a:t>
            </a:r>
            <a:r>
              <a:rPr lang="en-US" sz="2100" dirty="0" err="1">
                <a:effectLst/>
                <a:latin typeface="Cambria" panose="02040503050406030204" pitchFamily="18" charset="0"/>
              </a:rPr>
              <a:t>asuntos</a:t>
            </a:r>
            <a:r>
              <a:rPr lang="en-US" sz="2100" dirty="0">
                <a:effectLst/>
                <a:latin typeface="Cambria" panose="02040503050406030204" pitchFamily="18" charset="0"/>
              </a:rPr>
              <a:t>. Se </a:t>
            </a:r>
            <a:r>
              <a:rPr lang="en-US" sz="2100" dirty="0" err="1">
                <a:effectLst/>
                <a:latin typeface="Cambria" panose="02040503050406030204" pitchFamily="18" charset="0"/>
              </a:rPr>
              <a:t>trata</a:t>
            </a:r>
            <a:r>
              <a:rPr lang="en-US" sz="2100" dirty="0">
                <a:effectLst/>
                <a:latin typeface="Cambria" panose="02040503050406030204" pitchFamily="18" charset="0"/>
              </a:rPr>
              <a:t> de </a:t>
            </a:r>
            <a:r>
              <a:rPr lang="en-US" sz="2100" dirty="0" err="1">
                <a:effectLst/>
                <a:latin typeface="Cambria" panose="02040503050406030204" pitchFamily="18" charset="0"/>
              </a:rPr>
              <a:t>una</a:t>
            </a:r>
            <a:r>
              <a:rPr lang="en-US" sz="2100" dirty="0">
                <a:effectLst/>
                <a:latin typeface="Cambria" panose="02040503050406030204" pitchFamily="18" charset="0"/>
              </a:rPr>
              <a:t> </a:t>
            </a:r>
            <a:r>
              <a:rPr lang="en-US" sz="2100" dirty="0" err="1">
                <a:effectLst/>
                <a:latin typeface="Cambria" panose="02040503050406030204" pitchFamily="18" charset="0"/>
              </a:rPr>
              <a:t>narración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la </a:t>
            </a:r>
            <a:r>
              <a:rPr lang="en-US" sz="2100" dirty="0" err="1">
                <a:effectLst/>
                <a:latin typeface="Cambria" panose="02040503050406030204" pitchFamily="18" charset="0"/>
              </a:rPr>
              <a:t>cual</a:t>
            </a:r>
            <a:r>
              <a:rPr lang="en-US" sz="2100" dirty="0">
                <a:effectLst/>
                <a:latin typeface="Cambria" panose="02040503050406030204" pitchFamily="18" charset="0"/>
              </a:rPr>
              <a:t> Dios </a:t>
            </a:r>
            <a:r>
              <a:rPr lang="en-US" sz="2100" dirty="0" err="1">
                <a:effectLst/>
                <a:latin typeface="Cambria" panose="02040503050406030204" pitchFamily="18" charset="0"/>
              </a:rPr>
              <a:t>deja</a:t>
            </a:r>
            <a:r>
              <a:rPr lang="en-US" sz="2100" dirty="0">
                <a:effectLst/>
                <a:latin typeface="Cambria" panose="02040503050406030204" pitchFamily="18" charset="0"/>
              </a:rPr>
              <a:t> </a:t>
            </a:r>
            <a:r>
              <a:rPr lang="en-US" sz="2100" dirty="0" err="1">
                <a:effectLst/>
                <a:latin typeface="Cambria" panose="02040503050406030204" pitchFamily="18" charset="0"/>
              </a:rPr>
              <a:t>entrever</a:t>
            </a:r>
            <a:r>
              <a:rPr lang="en-US" sz="2100" dirty="0">
                <a:effectLst/>
                <a:latin typeface="Cambria" panose="02040503050406030204" pitchFamily="18" charset="0"/>
              </a:rPr>
              <a:t> </a:t>
            </a:r>
            <a:r>
              <a:rPr lang="en-US" sz="2100" dirty="0" err="1">
                <a:effectLst/>
                <a:latin typeface="Cambria" panose="02040503050406030204" pitchFamily="18" charset="0"/>
              </a:rPr>
              <a:t>aspectos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carácter</a:t>
            </a:r>
            <a:r>
              <a:rPr lang="en-US" sz="2100" dirty="0">
                <a:effectLst/>
                <a:latin typeface="Cambria" panose="02040503050406030204" pitchFamily="18" charset="0"/>
              </a:rPr>
              <a:t> que </a:t>
            </a:r>
            <a:r>
              <a:rPr lang="en-US" sz="2100" dirty="0" err="1">
                <a:effectLst/>
                <a:latin typeface="Cambria" panose="02040503050406030204" pitchFamily="18" charset="0"/>
              </a:rPr>
              <a:t>todos</a:t>
            </a:r>
            <a:r>
              <a:rPr lang="en-US" sz="2100" dirty="0">
                <a:effectLst/>
                <a:latin typeface="Cambria" panose="02040503050406030204" pitchFamily="18" charset="0"/>
              </a:rPr>
              <a:t> </a:t>
            </a:r>
            <a:r>
              <a:rPr lang="en-US" sz="2100" dirty="0" err="1">
                <a:effectLst/>
                <a:latin typeface="Cambria" panose="02040503050406030204" pitchFamily="18" charset="0"/>
              </a:rPr>
              <a:t>nosotros</a:t>
            </a:r>
            <a:r>
              <a:rPr lang="en-US" sz="2100" dirty="0">
                <a:effectLst/>
                <a:latin typeface="Cambria" panose="02040503050406030204" pitchFamily="18" charset="0"/>
              </a:rPr>
              <a:t> </a:t>
            </a:r>
            <a:r>
              <a:rPr lang="en-US" sz="2100" dirty="0" err="1">
                <a:effectLst/>
                <a:latin typeface="Cambria" panose="02040503050406030204" pitchFamily="18" charset="0"/>
              </a:rPr>
              <a:t>deberíamos</a:t>
            </a:r>
            <a:r>
              <a:rPr lang="en-US" sz="2100" dirty="0">
                <a:effectLst/>
                <a:latin typeface="Cambria" panose="02040503050406030204" pitchFamily="18" charset="0"/>
              </a:rPr>
              <a:t> </a:t>
            </a:r>
            <a:r>
              <a:rPr lang="en-US" sz="2100" dirty="0" err="1">
                <a:effectLst/>
                <a:latin typeface="Cambria" panose="02040503050406030204" pitchFamily="18" charset="0"/>
              </a:rPr>
              <a:t>tomar</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cuenta</a:t>
            </a:r>
            <a:r>
              <a:rPr lang="en-US" sz="2100" dirty="0">
                <a:effectLst/>
                <a:latin typeface="Cambria" panose="02040503050406030204" pitchFamily="18" charset="0"/>
              </a:rPr>
              <a:t> </a:t>
            </a:r>
            <a:r>
              <a:rPr lang="en-US" sz="2100" dirty="0" err="1">
                <a:effectLst/>
                <a:latin typeface="Cambria" panose="02040503050406030204" pitchFamily="18" charset="0"/>
              </a:rPr>
              <a:t>cuando</a:t>
            </a:r>
            <a:r>
              <a:rPr lang="en-US" sz="2100" dirty="0">
                <a:effectLst/>
                <a:latin typeface="Cambria" panose="02040503050406030204" pitchFamily="18" charset="0"/>
              </a:rPr>
              <a:t> </a:t>
            </a:r>
            <a:r>
              <a:rPr lang="en-US" sz="2100" dirty="0" err="1">
                <a:effectLst/>
                <a:latin typeface="Cambria" panose="02040503050406030204" pitchFamily="18" charset="0"/>
              </a:rPr>
              <a:t>enfrentamos</a:t>
            </a:r>
            <a:r>
              <a:rPr lang="en-US" sz="2100" dirty="0">
                <a:effectLst/>
                <a:latin typeface="Cambria" panose="02040503050406030204" pitchFamily="18" charset="0"/>
              </a:rPr>
              <a:t> </a:t>
            </a:r>
            <a:r>
              <a:rPr lang="en-US" sz="2100" dirty="0" err="1">
                <a:effectLst/>
                <a:latin typeface="Cambria" panose="02040503050406030204" pitchFamily="18" charset="0"/>
              </a:rPr>
              <a:t>estas</a:t>
            </a:r>
            <a:r>
              <a:rPr lang="en-US" sz="2100" dirty="0">
                <a:effectLst/>
                <a:latin typeface="Cambria" panose="02040503050406030204" pitchFamily="18" charset="0"/>
              </a:rPr>
              <a:t> </a:t>
            </a:r>
            <a:r>
              <a:rPr lang="en-US" sz="2100" dirty="0" err="1">
                <a:effectLst/>
                <a:latin typeface="Cambria" panose="02040503050406030204" pitchFamily="18" charset="0"/>
              </a:rPr>
              <a:t>encrucijadas</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nuestro</a:t>
            </a:r>
            <a:r>
              <a:rPr lang="en-US" sz="2100" dirty="0">
                <a:effectLst/>
                <a:latin typeface="Cambria" panose="02040503050406030204" pitchFamily="18" charset="0"/>
              </a:rPr>
              <a:t> </a:t>
            </a:r>
            <a:r>
              <a:rPr lang="en-US" sz="2100" dirty="0" err="1">
                <a:effectLst/>
                <a:latin typeface="Cambria" panose="02040503050406030204" pitchFamily="18" charset="0"/>
              </a:rPr>
              <a:t>camino</a:t>
            </a:r>
            <a:r>
              <a:rPr lang="en-US" sz="2100" dirty="0">
                <a:effectLst/>
                <a:latin typeface="Cambria" panose="02040503050406030204" pitchFamily="18" charset="0"/>
              </a:rPr>
              <a:t>.</a:t>
            </a:r>
          </a:p>
          <a:p>
            <a:pPr marL="0" indent="0">
              <a:buNone/>
            </a:pPr>
            <a:endParaRPr lang="en-US" sz="2100" dirty="0">
              <a:effectLst/>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6" y="2475431"/>
            <a:ext cx="9372283" cy="23936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defTabSz="584200">
              <a:lnSpc>
                <a:spcPct val="120000"/>
              </a:lnSpc>
              <a:defRPr sz="2600" i="1">
                <a:latin typeface="Cambria"/>
                <a:ea typeface="Cambria"/>
                <a:cs typeface="Cambria"/>
                <a:sym typeface="Cambria"/>
              </a:defRPr>
            </a:lvl1pPr>
          </a:lstStyle>
          <a:p>
            <a:endParaRPr lang="es-ES" sz="2100" dirty="0">
              <a:latin typeface="Cambria-Italic"/>
            </a:endParaRPr>
          </a:p>
          <a:p>
            <a:r>
              <a:rPr lang="en-US" sz="2100" i="1" dirty="0" err="1">
                <a:effectLst/>
                <a:latin typeface="Cambria" panose="02040503050406030204" pitchFamily="18" charset="0"/>
              </a:rPr>
              <a:t>Conoces</a:t>
            </a:r>
            <a:r>
              <a:rPr lang="en-US" sz="2100" i="1" dirty="0">
                <a:effectLst/>
                <a:latin typeface="Cambria" panose="02040503050406030204" pitchFamily="18" charset="0"/>
              </a:rPr>
              <a:t> bien </a:t>
            </a:r>
            <a:r>
              <a:rPr lang="en-US" sz="2100" i="1" dirty="0" err="1">
                <a:effectLst/>
                <a:latin typeface="Cambria" panose="02040503050406030204" pitchFamily="18" charset="0"/>
              </a:rPr>
              <a:t>nuestra</a:t>
            </a:r>
            <a:r>
              <a:rPr lang="en-US" sz="2100" i="1" dirty="0">
                <a:effectLst/>
                <a:latin typeface="Cambria" panose="02040503050406030204" pitchFamily="18" charset="0"/>
              </a:rPr>
              <a:t> </a:t>
            </a:r>
            <a:r>
              <a:rPr lang="en-US" sz="2100" i="1" dirty="0" err="1">
                <a:effectLst/>
                <a:latin typeface="Cambria" panose="02040503050406030204" pitchFamily="18" charset="0"/>
              </a:rPr>
              <a:t>fragilidad</a:t>
            </a:r>
            <a:r>
              <a:rPr lang="en-US" sz="2100" i="1" dirty="0">
                <a:effectLst/>
                <a:latin typeface="Cambria" panose="02040503050406030204" pitchFamily="18" charset="0"/>
              </a:rPr>
              <a:t>, </a:t>
            </a:r>
            <a:r>
              <a:rPr lang="en-US" sz="2100" i="1" dirty="0" err="1">
                <a:effectLst/>
                <a:latin typeface="Cambria" panose="02040503050406030204" pitchFamily="18" charset="0"/>
              </a:rPr>
              <a:t>amado</a:t>
            </a:r>
            <a:r>
              <a:rPr lang="en-US" sz="2100" i="1" dirty="0">
                <a:effectLst/>
                <a:latin typeface="Cambria" panose="02040503050406030204" pitchFamily="18" charset="0"/>
              </a:rPr>
              <a:t> </a:t>
            </a:r>
            <a:r>
              <a:rPr lang="en-US" sz="2100" i="1" dirty="0" err="1">
                <a:effectLst/>
                <a:latin typeface="Cambria" panose="02040503050406030204" pitchFamily="18" charset="0"/>
              </a:rPr>
              <a:t>Señor</a:t>
            </a:r>
            <a:r>
              <a:rPr lang="en-US" sz="2100" i="1" dirty="0">
                <a:effectLst/>
                <a:latin typeface="Cambria" panose="02040503050406030204" pitchFamily="18" charset="0"/>
              </a:rPr>
              <a:t>. Sabes </a:t>
            </a:r>
            <a:r>
              <a:rPr lang="en-US" sz="2100" i="1" dirty="0" err="1">
                <a:effectLst/>
                <a:latin typeface="Cambria" panose="02040503050406030204" pitchFamily="18" charset="0"/>
              </a:rPr>
              <a:t>también</a:t>
            </a:r>
            <a:r>
              <a:rPr lang="en-US" sz="2100" i="1" dirty="0">
                <a:effectLst/>
                <a:latin typeface="Cambria" panose="02040503050406030204" pitchFamily="18" charset="0"/>
              </a:rPr>
              <a:t> de </a:t>
            </a:r>
            <a:r>
              <a:rPr lang="en-US" sz="2100" i="1" dirty="0" err="1">
                <a:effectLst/>
                <a:latin typeface="Cambria" panose="02040503050406030204" pitchFamily="18" charset="0"/>
              </a:rPr>
              <a:t>nuestro</a:t>
            </a:r>
            <a:r>
              <a:rPr lang="en-US" sz="2100" i="1" dirty="0">
                <a:effectLst/>
                <a:latin typeface="Cambria" panose="02040503050406030204" pitchFamily="18" charset="0"/>
              </a:rPr>
              <a:t> </a:t>
            </a:r>
            <a:r>
              <a:rPr lang="en-US" sz="2100" i="1" dirty="0" err="1">
                <a:effectLst/>
                <a:latin typeface="Cambria" panose="02040503050406030204" pitchFamily="18" charset="0"/>
              </a:rPr>
              <a:t>anhelo</a:t>
            </a:r>
            <a:r>
              <a:rPr lang="en-US" sz="2100" i="1" dirty="0">
                <a:effectLst/>
                <a:latin typeface="Cambria" panose="02040503050406030204" pitchFamily="18" charset="0"/>
              </a:rPr>
              <a:t> de ser </a:t>
            </a:r>
            <a:r>
              <a:rPr lang="en-US" sz="2100" i="1" dirty="0" err="1">
                <a:effectLst/>
                <a:latin typeface="Cambria" panose="02040503050406030204" pitchFamily="18" charset="0"/>
              </a:rPr>
              <a:t>fieles</a:t>
            </a:r>
            <a:r>
              <a:rPr lang="en-US" sz="2100" i="1" dirty="0">
                <a:effectLst/>
                <a:latin typeface="Cambria" panose="02040503050406030204" pitchFamily="18" charset="0"/>
              </a:rPr>
              <a:t> a las </a:t>
            </a:r>
            <a:r>
              <a:rPr lang="en-US" sz="2100" i="1" dirty="0" err="1">
                <a:effectLst/>
                <a:latin typeface="Cambria" panose="02040503050406030204" pitchFamily="18" charset="0"/>
              </a:rPr>
              <a:t>convicciones</a:t>
            </a:r>
            <a:r>
              <a:rPr lang="en-US" sz="2100" i="1" dirty="0">
                <a:effectLst/>
                <a:latin typeface="Cambria" panose="02040503050406030204" pitchFamily="18" charset="0"/>
              </a:rPr>
              <a:t> que pones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nosotros</a:t>
            </a:r>
            <a:r>
              <a:rPr lang="en-US" sz="2100" i="1" dirty="0">
                <a:effectLst/>
                <a:latin typeface="Cambria" panose="02040503050406030204" pitchFamily="18" charset="0"/>
              </a:rPr>
              <a:t>. Pero </a:t>
            </a:r>
            <a:r>
              <a:rPr lang="en-US" sz="2100" i="1" dirty="0" err="1">
                <a:effectLst/>
                <a:latin typeface="Cambria" panose="02040503050406030204" pitchFamily="18" charset="0"/>
              </a:rPr>
              <a:t>también</a:t>
            </a:r>
            <a:r>
              <a:rPr lang="en-US" sz="2100" i="1" dirty="0">
                <a:effectLst/>
                <a:latin typeface="Cambria" panose="02040503050406030204" pitchFamily="18" charset="0"/>
              </a:rPr>
              <a:t> </a:t>
            </a:r>
            <a:r>
              <a:rPr lang="en-US" sz="2100" i="1" dirty="0" err="1">
                <a:effectLst/>
                <a:latin typeface="Cambria" panose="02040503050406030204" pitchFamily="18" charset="0"/>
              </a:rPr>
              <a:t>conoces</a:t>
            </a:r>
            <a:r>
              <a:rPr lang="en-US" sz="2100" i="1" dirty="0">
                <a:effectLst/>
                <a:latin typeface="Cambria" panose="02040503050406030204" pitchFamily="18" charset="0"/>
              </a:rPr>
              <a:t> </a:t>
            </a:r>
            <a:r>
              <a:rPr lang="en-US" sz="2100" i="1" dirty="0" err="1">
                <a:effectLst/>
                <a:latin typeface="Cambria" panose="02040503050406030204" pitchFamily="18" charset="0"/>
              </a:rPr>
              <a:t>nuestra</a:t>
            </a:r>
            <a:r>
              <a:rPr lang="en-US" sz="2100" i="1" dirty="0">
                <a:effectLst/>
                <a:latin typeface="Cambria" panose="02040503050406030204" pitchFamily="18" charset="0"/>
              </a:rPr>
              <a:t> </a:t>
            </a:r>
            <a:r>
              <a:rPr lang="en-US" sz="2100" i="1" dirty="0" err="1">
                <a:effectLst/>
                <a:latin typeface="Cambria" panose="02040503050406030204" pitchFamily="18" charset="0"/>
              </a:rPr>
              <a:t>fragilidad</a:t>
            </a:r>
            <a:r>
              <a:rPr lang="en-US" sz="2100" i="1" dirty="0">
                <a:effectLst/>
                <a:latin typeface="Cambria" panose="02040503050406030204" pitchFamily="18" charset="0"/>
              </a:rPr>
              <a:t>. </a:t>
            </a:r>
            <a:r>
              <a:rPr lang="en-US" sz="2100" i="1" dirty="0" err="1">
                <a:effectLst/>
                <a:latin typeface="Cambria" panose="02040503050406030204" pitchFamily="18" charset="0"/>
              </a:rPr>
              <a:t>Pon</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nosotros</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valor y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carácter</a:t>
            </a:r>
            <a:r>
              <a:rPr lang="en-US" sz="2100" i="1" dirty="0">
                <a:effectLst/>
                <a:latin typeface="Cambria" panose="02040503050406030204" pitchFamily="18" charset="0"/>
              </a:rPr>
              <a:t> </a:t>
            </a:r>
            <a:r>
              <a:rPr lang="en-US" sz="2100" i="1" dirty="0" err="1">
                <a:effectLst/>
                <a:latin typeface="Cambria" panose="02040503050406030204" pitchFamily="18" charset="0"/>
              </a:rPr>
              <a:t>adecuado</a:t>
            </a:r>
            <a:r>
              <a:rPr lang="en-US" sz="2100" i="1" dirty="0">
                <a:effectLst/>
                <a:latin typeface="Cambria" panose="02040503050406030204" pitchFamily="18" charset="0"/>
              </a:rPr>
              <a:t>. Que </a:t>
            </a:r>
            <a:r>
              <a:rPr lang="en-US" sz="2100" i="1" dirty="0" err="1">
                <a:effectLst/>
                <a:latin typeface="Cambria" panose="02040503050406030204" pitchFamily="18" charset="0"/>
              </a:rPr>
              <a:t>nos</a:t>
            </a:r>
            <a:r>
              <a:rPr lang="en-US" sz="2100" i="1" dirty="0">
                <a:effectLst/>
                <a:latin typeface="Cambria" panose="02040503050406030204" pitchFamily="18" charset="0"/>
              </a:rPr>
              <a:t> </a:t>
            </a:r>
            <a:r>
              <a:rPr lang="en-US" sz="2100" i="1" dirty="0" err="1">
                <a:effectLst/>
                <a:latin typeface="Cambria" panose="02040503050406030204" pitchFamily="18" charset="0"/>
              </a:rPr>
              <a:t>importe</a:t>
            </a:r>
            <a:r>
              <a:rPr lang="en-US" sz="2100" i="1" dirty="0">
                <a:effectLst/>
                <a:latin typeface="Cambria" panose="02040503050406030204" pitchFamily="18" charset="0"/>
              </a:rPr>
              <a:t> </a:t>
            </a:r>
            <a:r>
              <a:rPr lang="en-US" sz="2100" i="1" dirty="0" err="1">
                <a:effectLst/>
                <a:latin typeface="Cambria" panose="02040503050406030204" pitchFamily="18" charset="0"/>
              </a:rPr>
              <a:t>más</a:t>
            </a:r>
            <a:r>
              <a:rPr lang="en-US" sz="2100" i="1" dirty="0">
                <a:effectLst/>
                <a:latin typeface="Cambria" panose="02040503050406030204" pitchFamily="18" charset="0"/>
              </a:rPr>
              <a:t> </a:t>
            </a:r>
            <a:r>
              <a:rPr lang="en-US" sz="2100" i="1" dirty="0" err="1">
                <a:effectLst/>
                <a:latin typeface="Cambria" panose="02040503050406030204" pitchFamily="18" charset="0"/>
              </a:rPr>
              <a:t>agradarte</a:t>
            </a:r>
            <a:r>
              <a:rPr lang="en-US" sz="2100" i="1" dirty="0">
                <a:effectLst/>
                <a:latin typeface="Cambria" panose="02040503050406030204" pitchFamily="18" charset="0"/>
              </a:rPr>
              <a:t> a </a:t>
            </a:r>
            <a:r>
              <a:rPr lang="en-US" sz="2100" i="1" dirty="0" err="1">
                <a:effectLst/>
                <a:latin typeface="Cambria" panose="02040503050406030204" pitchFamily="18" charset="0"/>
              </a:rPr>
              <a:t>ti</a:t>
            </a:r>
            <a:r>
              <a:rPr lang="en-US" sz="2100" i="1" dirty="0">
                <a:effectLst/>
                <a:latin typeface="Cambria" panose="02040503050406030204" pitchFamily="18" charset="0"/>
              </a:rPr>
              <a:t> que a </a:t>
            </a:r>
            <a:r>
              <a:rPr lang="en-US" sz="2100" i="1" dirty="0" err="1">
                <a:effectLst/>
                <a:latin typeface="Cambria" panose="02040503050406030204" pitchFamily="18" charset="0"/>
              </a:rPr>
              <a:t>nuestros</a:t>
            </a:r>
            <a:r>
              <a:rPr lang="en-US" sz="2100" i="1" dirty="0">
                <a:effectLst/>
                <a:latin typeface="Cambria" panose="02040503050406030204" pitchFamily="18" charset="0"/>
              </a:rPr>
              <a:t> </a:t>
            </a:r>
            <a:r>
              <a:rPr lang="en-US" sz="2100" i="1" dirty="0" err="1">
                <a:effectLst/>
                <a:latin typeface="Cambria" panose="02040503050406030204" pitchFamily="18" charset="0"/>
              </a:rPr>
              <a:t>opresores</a:t>
            </a:r>
            <a:r>
              <a:rPr lang="en-US" sz="2100" i="1" dirty="0">
                <a:effectLst/>
                <a:latin typeface="Cambria" panose="02040503050406030204" pitchFamily="18" charset="0"/>
              </a:rPr>
              <a:t>. </a:t>
            </a:r>
            <a:r>
              <a:rPr lang="en-US" sz="2100" i="1" dirty="0" err="1">
                <a:effectLst/>
                <a:latin typeface="Cambria" panose="02040503050406030204" pitchFamily="18" charset="0"/>
              </a:rPr>
              <a:t>Oramos</a:t>
            </a:r>
            <a:r>
              <a:rPr lang="en-US" sz="2100" i="1" dirty="0">
                <a:effectLst/>
                <a:latin typeface="Cambria" panose="02040503050406030204" pitchFamily="18" charset="0"/>
              </a:rPr>
              <a:t> </a:t>
            </a:r>
            <a:r>
              <a:rPr lang="en-US" sz="2100" i="1" dirty="0" err="1">
                <a:effectLst/>
                <a:latin typeface="Cambria" panose="02040503050406030204" pitchFamily="18" charset="0"/>
              </a:rPr>
              <a:t>en</a:t>
            </a:r>
            <a:r>
              <a:rPr lang="en-US" sz="2100" i="1" dirty="0">
                <a:effectLst/>
                <a:latin typeface="Cambria" panose="02040503050406030204" pitchFamily="18" charset="0"/>
              </a:rPr>
              <a:t> </a:t>
            </a:r>
            <a:r>
              <a:rPr lang="en-US" sz="2100" i="1" dirty="0" err="1">
                <a:effectLst/>
                <a:latin typeface="Cambria" panose="02040503050406030204" pitchFamily="18" charset="0"/>
              </a:rPr>
              <a:t>el</a:t>
            </a:r>
            <a:r>
              <a:rPr lang="en-US" sz="2100" i="1" dirty="0">
                <a:effectLst/>
                <a:latin typeface="Cambria" panose="02040503050406030204" pitchFamily="18" charset="0"/>
              </a:rPr>
              <a:t> </a:t>
            </a:r>
            <a:r>
              <a:rPr lang="en-US" sz="2100" i="1" dirty="0" err="1">
                <a:effectLst/>
                <a:latin typeface="Cambria" panose="02040503050406030204" pitchFamily="18" charset="0"/>
              </a:rPr>
              <a:t>nombre</a:t>
            </a:r>
            <a:r>
              <a:rPr lang="en-US" sz="2100" i="1" dirty="0">
                <a:effectLst/>
                <a:latin typeface="Cambria" panose="02040503050406030204" pitchFamily="18" charset="0"/>
              </a:rPr>
              <a:t> del </a:t>
            </a:r>
            <a:r>
              <a:rPr lang="en-US" sz="2100" i="1" dirty="0" err="1">
                <a:effectLst/>
                <a:latin typeface="Cambria" panose="02040503050406030204" pitchFamily="18" charset="0"/>
              </a:rPr>
              <a:t>Señor</a:t>
            </a:r>
            <a:r>
              <a:rPr lang="en-US" sz="2100" i="1" dirty="0">
                <a:effectLst/>
                <a:latin typeface="Cambria" panose="02040503050406030204" pitchFamily="18" charset="0"/>
              </a:rPr>
              <a:t> Jesús, </a:t>
            </a:r>
            <a:r>
              <a:rPr lang="en-US" sz="2100" i="1" dirty="0" err="1">
                <a:effectLst/>
                <a:latin typeface="Cambria" panose="02040503050406030204" pitchFamily="18" charset="0"/>
              </a:rPr>
              <a:t>amén</a:t>
            </a:r>
            <a:r>
              <a:rPr lang="en-US" sz="2100" i="1" dirty="0">
                <a:effectLst/>
                <a:latin typeface="Cambria" panose="02040503050406030204" pitchFamily="18" charset="0"/>
              </a:rPr>
              <a:t>.</a:t>
            </a:r>
          </a:p>
          <a:p>
            <a:endParaRPr lang="en-US" sz="2100" i="1" dirty="0">
              <a:effectLst/>
              <a:latin typeface="Cambria" panose="02040503050406030204" pitchFamily="18" charset="0"/>
            </a:endParaRP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n-US" sz="2300" dirty="0" err="1">
                <a:effectLst/>
                <a:latin typeface="Cambria" panose="02040503050406030204" pitchFamily="18" charset="0"/>
              </a:rPr>
              <a:t>Exponer</a:t>
            </a:r>
            <a:r>
              <a:rPr lang="en-US" sz="2300" dirty="0">
                <a:effectLst/>
                <a:latin typeface="Cambria" panose="02040503050406030204" pitchFamily="18" charset="0"/>
              </a:rPr>
              <a:t> </a:t>
            </a:r>
            <a:r>
              <a:rPr lang="en-US" sz="2300" dirty="0" err="1">
                <a:effectLst/>
                <a:latin typeface="Cambria" panose="02040503050406030204" pitchFamily="18" charset="0"/>
              </a:rPr>
              <a:t>cómo</a:t>
            </a:r>
            <a:r>
              <a:rPr lang="en-US" sz="2300" dirty="0">
                <a:effectLst/>
                <a:latin typeface="Cambria" panose="02040503050406030204" pitchFamily="18" charset="0"/>
              </a:rPr>
              <a:t> la </a:t>
            </a:r>
            <a:r>
              <a:rPr lang="en-US" sz="2300" dirty="0" err="1">
                <a:effectLst/>
                <a:latin typeface="Cambria" panose="02040503050406030204" pitchFamily="18" charset="0"/>
              </a:rPr>
              <a:t>fidelidad</a:t>
            </a:r>
            <a:r>
              <a:rPr lang="en-US" sz="2300" dirty="0">
                <a:effectLst/>
                <a:latin typeface="Cambria" panose="02040503050406030204" pitchFamily="18" charset="0"/>
              </a:rPr>
              <a:t> </a:t>
            </a:r>
            <a:r>
              <a:rPr lang="en-US" sz="2300" dirty="0" err="1">
                <a:effectLst/>
                <a:latin typeface="Cambria" panose="02040503050406030204" pitchFamily="18" charset="0"/>
              </a:rPr>
              <a:t>llevó</a:t>
            </a:r>
            <a:r>
              <a:rPr lang="en-US" sz="2300" dirty="0">
                <a:effectLst/>
                <a:latin typeface="Cambria" panose="02040503050406030204" pitchFamily="18" charset="0"/>
              </a:rPr>
              <a:t> a </a:t>
            </a:r>
            <a:r>
              <a:rPr lang="en-US" sz="2300" dirty="0" err="1">
                <a:effectLst/>
                <a:latin typeface="Cambria" panose="02040503050406030204" pitchFamily="18" charset="0"/>
              </a:rPr>
              <a:t>muchos</a:t>
            </a:r>
            <a:r>
              <a:rPr lang="en-US" sz="2300" dirty="0">
                <a:effectLst/>
                <a:latin typeface="Cambria" panose="02040503050406030204" pitchFamily="18" charset="0"/>
              </a:rPr>
              <a:t> a un nuevo </a:t>
            </a:r>
            <a:r>
              <a:rPr lang="en-US" sz="2300" dirty="0" err="1">
                <a:effectLst/>
                <a:latin typeface="Cambria" panose="02040503050406030204" pitchFamily="18" charset="0"/>
              </a:rPr>
              <a:t>conocimiento</a:t>
            </a:r>
            <a:r>
              <a:rPr lang="en-US" sz="2300" dirty="0">
                <a:effectLst/>
                <a:latin typeface="Cambria" panose="02040503050406030204" pitchFamily="18" charset="0"/>
              </a:rPr>
              <a:t> de Dios. </a:t>
            </a:r>
          </a:p>
          <a:p>
            <a:r>
              <a:rPr lang="en-US" sz="2300" dirty="0" err="1">
                <a:effectLst/>
                <a:latin typeface="Cambria" panose="02040503050406030204" pitchFamily="18" charset="0"/>
              </a:rPr>
              <a:t>Proponer</a:t>
            </a:r>
            <a:r>
              <a:rPr lang="en-US" sz="2300" dirty="0">
                <a:effectLst/>
                <a:latin typeface="Cambria" panose="02040503050406030204" pitchFamily="18" charset="0"/>
              </a:rPr>
              <a:t> y </a:t>
            </a:r>
            <a:r>
              <a:rPr lang="en-US" sz="2300" dirty="0" err="1">
                <a:effectLst/>
                <a:latin typeface="Cambria" panose="02040503050406030204" pitchFamily="18" charset="0"/>
              </a:rPr>
              <a:t>reconocer</a:t>
            </a:r>
            <a:r>
              <a:rPr lang="en-US" sz="2300" dirty="0">
                <a:effectLst/>
                <a:latin typeface="Cambria" panose="02040503050406030204" pitchFamily="18" charset="0"/>
              </a:rPr>
              <a:t> que las </a:t>
            </a:r>
            <a:r>
              <a:rPr lang="en-US" sz="2300" dirty="0" err="1">
                <a:effectLst/>
                <a:latin typeface="Cambria" panose="02040503050406030204" pitchFamily="18" charset="0"/>
              </a:rPr>
              <a:t>situaciones</a:t>
            </a:r>
            <a:r>
              <a:rPr lang="en-US" sz="2300" dirty="0">
                <a:effectLst/>
                <a:latin typeface="Cambria" panose="02040503050406030204" pitchFamily="18" charset="0"/>
              </a:rPr>
              <a:t> </a:t>
            </a:r>
            <a:r>
              <a:rPr lang="en-US" sz="2300" dirty="0" err="1">
                <a:effectLst/>
                <a:latin typeface="Cambria" panose="02040503050406030204" pitchFamily="18" charset="0"/>
              </a:rPr>
              <a:t>difíciles</a:t>
            </a:r>
            <a:r>
              <a:rPr lang="en-US" sz="2300" dirty="0">
                <a:effectLst/>
                <a:latin typeface="Cambria" panose="02040503050406030204" pitchFamily="18" charset="0"/>
              </a:rPr>
              <a:t> son </a:t>
            </a:r>
            <a:r>
              <a:rPr lang="en-US" sz="2300" dirty="0" err="1">
                <a:effectLst/>
                <a:latin typeface="Cambria" panose="02040503050406030204" pitchFamily="18" charset="0"/>
              </a:rPr>
              <a:t>oportunidades</a:t>
            </a:r>
            <a:r>
              <a:rPr lang="en-US" sz="2300" dirty="0">
                <a:effectLst/>
                <a:latin typeface="Cambria" panose="02040503050406030204" pitchFamily="18" charset="0"/>
              </a:rPr>
              <a:t> para que Dios </a:t>
            </a:r>
            <a:r>
              <a:rPr lang="en-US" sz="2300" dirty="0" err="1">
                <a:effectLst/>
                <a:latin typeface="Cambria" panose="02040503050406030204" pitchFamily="18" charset="0"/>
              </a:rPr>
              <a:t>actúe</a:t>
            </a:r>
            <a:r>
              <a:rPr lang="en-US" sz="2300" dirty="0">
                <a:effectLst/>
                <a:latin typeface="Cambria" panose="02040503050406030204" pitchFamily="18" charset="0"/>
              </a:rPr>
              <a:t> de </a:t>
            </a:r>
            <a:r>
              <a:rPr lang="en-US" sz="2300" dirty="0" err="1">
                <a:effectLst/>
                <a:latin typeface="Cambria" panose="02040503050406030204" pitchFamily="18" charset="0"/>
              </a:rPr>
              <a:t>manera</a:t>
            </a:r>
            <a:r>
              <a:rPr lang="en-US" sz="2300" dirty="0">
                <a:effectLst/>
                <a:latin typeface="Cambria" panose="02040503050406030204" pitchFamily="18" charset="0"/>
              </a:rPr>
              <a:t> </a:t>
            </a:r>
            <a:r>
              <a:rPr lang="en-US" sz="2300" dirty="0" err="1">
                <a:effectLst/>
                <a:latin typeface="Cambria" panose="02040503050406030204" pitchFamily="18" charset="0"/>
              </a:rPr>
              <a:t>sorprendente</a:t>
            </a:r>
            <a:r>
              <a:rPr lang="en-US" sz="2300" dirty="0">
                <a:effectLst/>
                <a:latin typeface="Cambria" panose="02040503050406030204" pitchFamily="18" charset="0"/>
              </a:rPr>
              <a:t>. </a:t>
            </a:r>
          </a:p>
          <a:p>
            <a:r>
              <a:rPr lang="en-US" sz="2300" dirty="0" err="1">
                <a:effectLst/>
                <a:latin typeface="Cambria" panose="02040503050406030204" pitchFamily="18" charset="0"/>
              </a:rPr>
              <a:t>Ilustrar</a:t>
            </a:r>
            <a:r>
              <a:rPr lang="en-US" sz="2300" dirty="0">
                <a:effectLst/>
                <a:latin typeface="Cambria" panose="02040503050406030204" pitchFamily="18" charset="0"/>
              </a:rPr>
              <a:t> </a:t>
            </a:r>
            <a:r>
              <a:rPr lang="en-US" sz="2300" dirty="0" err="1">
                <a:effectLst/>
                <a:latin typeface="Cambria" panose="02040503050406030204" pitchFamily="18" charset="0"/>
              </a:rPr>
              <a:t>formas</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que la </a:t>
            </a:r>
            <a:r>
              <a:rPr lang="en-US" sz="2300" dirty="0" err="1">
                <a:effectLst/>
                <a:latin typeface="Cambria" panose="02040503050406030204" pitchFamily="18" charset="0"/>
              </a:rPr>
              <a:t>iglesia</a:t>
            </a:r>
            <a:r>
              <a:rPr lang="en-US" sz="2300" dirty="0">
                <a:effectLst/>
                <a:latin typeface="Cambria" panose="02040503050406030204" pitchFamily="18" charset="0"/>
              </a:rPr>
              <a:t> </a:t>
            </a:r>
            <a:r>
              <a:rPr lang="en-US" sz="2300" dirty="0" err="1">
                <a:effectLst/>
                <a:latin typeface="Cambria" panose="02040503050406030204" pitchFamily="18" charset="0"/>
              </a:rPr>
              <a:t>puede</a:t>
            </a:r>
            <a:r>
              <a:rPr lang="en-US" sz="2300" dirty="0">
                <a:effectLst/>
                <a:latin typeface="Cambria" panose="02040503050406030204" pitchFamily="18" charset="0"/>
              </a:rPr>
              <a:t> </a:t>
            </a:r>
            <a:r>
              <a:rPr lang="en-US" sz="2300" dirty="0" err="1">
                <a:effectLst/>
                <a:latin typeface="Cambria" panose="02040503050406030204" pitchFamily="18" charset="0"/>
              </a:rPr>
              <a:t>dar</a:t>
            </a:r>
            <a:r>
              <a:rPr lang="en-US" sz="2300" dirty="0">
                <a:effectLst/>
                <a:latin typeface="Cambria" panose="02040503050406030204" pitchFamily="18" charset="0"/>
              </a:rPr>
              <a:t> un testimonio </a:t>
            </a:r>
            <a:r>
              <a:rPr lang="en-US" sz="2300" dirty="0" err="1">
                <a:effectLst/>
                <a:latin typeface="Cambria" panose="02040503050406030204" pitchFamily="18" charset="0"/>
              </a:rPr>
              <a:t>fiel</a:t>
            </a:r>
            <a:r>
              <a:rPr lang="en-US" sz="2300" dirty="0">
                <a:effectLst/>
                <a:latin typeface="Cambria" panose="02040503050406030204" pitchFamily="18" charset="0"/>
              </a:rPr>
              <a:t> de Dios, </a:t>
            </a:r>
            <a:r>
              <a:rPr lang="en-US" sz="2300" dirty="0" err="1">
                <a:effectLst/>
                <a:latin typeface="Cambria" panose="02040503050406030204" pitchFamily="18" charset="0"/>
              </a:rPr>
              <a:t>especialmente</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circunstancias</a:t>
            </a:r>
            <a:r>
              <a:rPr lang="en-US" sz="2300" dirty="0">
                <a:effectLst/>
                <a:latin typeface="Cambria" panose="02040503050406030204" pitchFamily="18" charset="0"/>
              </a:rPr>
              <a:t> </a:t>
            </a:r>
            <a:r>
              <a:rPr lang="en-US" sz="2300" dirty="0" err="1">
                <a:effectLst/>
                <a:latin typeface="Cambria" panose="02040503050406030204" pitchFamily="18" charset="0"/>
              </a:rPr>
              <a:t>aparentemente</a:t>
            </a:r>
            <a:r>
              <a:rPr lang="en-US" sz="2300" dirty="0">
                <a:effectLst/>
                <a:latin typeface="Cambria" panose="02040503050406030204" pitchFamily="18" charset="0"/>
              </a:rPr>
              <a:t> </a:t>
            </a:r>
            <a:r>
              <a:rPr lang="en-US" sz="2300" dirty="0" err="1">
                <a:effectLst/>
                <a:latin typeface="Cambria" panose="02040503050406030204" pitchFamily="18" charset="0"/>
              </a:rPr>
              <a:t>desesperanzadoras</a:t>
            </a:r>
            <a:r>
              <a:rPr lang="en-US" sz="2300" dirty="0">
                <a:effectLst/>
                <a:latin typeface="Cambria" panose="02040503050406030204" pitchFamily="18" charset="0"/>
              </a:rPr>
              <a:t>.</a:t>
            </a:r>
          </a:p>
          <a:p>
            <a:endParaRPr lang="en-US" sz="2300" dirty="0">
              <a:effectLst/>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rPr dirty="0"/>
              <a:t>VOCABULARIO</a:t>
            </a:r>
          </a:p>
        </p:txBody>
      </p:sp>
      <p:sp>
        <p:nvSpPr>
          <p:cNvPr id="108" name="Content Placeholder 2"/>
          <p:cNvSpPr txBox="1">
            <a:spLocks noGrp="1"/>
          </p:cNvSpPr>
          <p:nvPr>
            <p:ph type="body" idx="1"/>
          </p:nvPr>
        </p:nvSpPr>
        <p:spPr>
          <a:xfrm>
            <a:off x="1439722" y="2392413"/>
            <a:ext cx="9472118" cy="3938509"/>
          </a:xfrm>
          <a:prstGeom prst="rect">
            <a:avLst/>
          </a:prstGeom>
        </p:spPr>
        <p:txBody>
          <a:bodyPr>
            <a:noAutofit/>
          </a:bodyPr>
          <a:lstStyle/>
          <a:p>
            <a:r>
              <a:rPr lang="en-US" sz="2300" b="1" dirty="0" err="1">
                <a:effectLst/>
                <a:latin typeface="Cambria" panose="02040503050406030204" pitchFamily="18" charset="0"/>
              </a:rPr>
              <a:t>Horno</a:t>
            </a:r>
            <a:r>
              <a:rPr lang="en-US" sz="2300" b="1" dirty="0">
                <a:effectLst/>
                <a:latin typeface="Cambria" panose="02040503050406030204" pitchFamily="18" charset="0"/>
              </a:rPr>
              <a:t>: </a:t>
            </a:r>
            <a:r>
              <a:rPr lang="en-US" sz="2300" dirty="0" err="1">
                <a:effectLst/>
                <a:latin typeface="Cambria" panose="02040503050406030204" pitchFamily="18" charset="0"/>
              </a:rPr>
              <a:t>Nuestro</a:t>
            </a:r>
            <a:r>
              <a:rPr lang="en-US" sz="2300" dirty="0">
                <a:effectLst/>
                <a:latin typeface="Cambria" panose="02040503050406030204" pitchFamily="18" charset="0"/>
              </a:rPr>
              <a:t> </a:t>
            </a:r>
            <a:r>
              <a:rPr lang="en-US" sz="2300" dirty="0" err="1">
                <a:effectLst/>
                <a:latin typeface="Cambria" panose="02040503050406030204" pitchFamily="18" charset="0"/>
              </a:rPr>
              <a:t>texto</a:t>
            </a:r>
            <a:r>
              <a:rPr lang="en-US" sz="2300" dirty="0">
                <a:effectLst/>
                <a:latin typeface="Cambria" panose="02040503050406030204" pitchFamily="18" charset="0"/>
              </a:rPr>
              <a:t> </a:t>
            </a:r>
            <a:r>
              <a:rPr lang="en-US" sz="2300" dirty="0" err="1">
                <a:effectLst/>
                <a:latin typeface="Cambria" panose="02040503050406030204" pitchFamily="18" charset="0"/>
              </a:rPr>
              <a:t>expresa</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palabra </a:t>
            </a:r>
            <a:r>
              <a:rPr lang="en-US" sz="2300" dirty="0" err="1">
                <a:effectLst/>
                <a:latin typeface="Cambria" panose="02040503050406030204" pitchFamily="18" charset="0"/>
              </a:rPr>
              <a:t>hebrea</a:t>
            </a:r>
            <a:r>
              <a:rPr lang="en-US" sz="2300" dirty="0">
                <a:effectLst/>
                <a:latin typeface="Cambria" panose="02040503050406030204" pitchFamily="18" charset="0"/>
              </a:rPr>
              <a:t> que bien </a:t>
            </a:r>
            <a:r>
              <a:rPr lang="en-US" sz="2300" dirty="0" err="1">
                <a:effectLst/>
                <a:latin typeface="Cambria" panose="02040503050406030204" pitchFamily="18" charset="0"/>
              </a:rPr>
              <a:t>podría</a:t>
            </a:r>
            <a:r>
              <a:rPr lang="en-US" sz="2300" dirty="0">
                <a:effectLst/>
                <a:latin typeface="Cambria" panose="02040503050406030204" pitchFamily="18" charset="0"/>
              </a:rPr>
              <a:t> </a:t>
            </a:r>
            <a:r>
              <a:rPr lang="en-US" sz="2300" dirty="0" err="1">
                <a:effectLst/>
                <a:latin typeface="Cambria" panose="02040503050406030204" pitchFamily="18" charset="0"/>
              </a:rPr>
              <a:t>traducirse</a:t>
            </a:r>
            <a:r>
              <a:rPr lang="en-US" sz="2300" dirty="0">
                <a:effectLst/>
                <a:latin typeface="Cambria" panose="02040503050406030204" pitchFamily="18" charset="0"/>
              </a:rPr>
              <a:t> </a:t>
            </a:r>
            <a:r>
              <a:rPr lang="en-US" sz="2300" dirty="0" err="1">
                <a:effectLst/>
                <a:latin typeface="Cambria" panose="02040503050406030204" pitchFamily="18" charset="0"/>
              </a:rPr>
              <a:t>como</a:t>
            </a:r>
            <a:r>
              <a:rPr lang="en-US" sz="2300" dirty="0">
                <a:effectLst/>
                <a:latin typeface="Cambria" panose="02040503050406030204" pitchFamily="18" charset="0"/>
              </a:rPr>
              <a:t> </a:t>
            </a:r>
            <a:r>
              <a:rPr lang="en-US" sz="2300" dirty="0" err="1">
                <a:effectLst/>
                <a:latin typeface="Cambria" panose="02040503050406030204" pitchFamily="18" charset="0"/>
              </a:rPr>
              <a:t>fragua</a:t>
            </a:r>
            <a:r>
              <a:rPr lang="en-US" sz="2300" dirty="0">
                <a:effectLst/>
                <a:latin typeface="Cambria" panose="02040503050406030204" pitchFamily="18" charset="0"/>
              </a:rPr>
              <a:t> u </a:t>
            </a:r>
            <a:r>
              <a:rPr lang="en-US" sz="2300" dirty="0" err="1">
                <a:effectLst/>
                <a:latin typeface="Cambria" panose="02040503050406030204" pitchFamily="18" charset="0"/>
              </a:rPr>
              <a:t>horno</a:t>
            </a:r>
            <a:r>
              <a:rPr lang="en-US" sz="2300" dirty="0">
                <a:effectLst/>
                <a:latin typeface="Cambria" panose="02040503050406030204" pitchFamily="18" charset="0"/>
              </a:rPr>
              <a:t> de </a:t>
            </a:r>
            <a:r>
              <a:rPr lang="en-US" sz="2300" dirty="0" err="1">
                <a:effectLst/>
                <a:latin typeface="Cambria" panose="02040503050406030204" pitchFamily="18" charset="0"/>
              </a:rPr>
              <a:t>fundición</a:t>
            </a:r>
            <a:r>
              <a:rPr lang="en-US" sz="2300" dirty="0">
                <a:effectLst/>
                <a:latin typeface="Cambria" panose="02040503050406030204" pitchFamily="18" charset="0"/>
              </a:rPr>
              <a:t>. </a:t>
            </a:r>
            <a:r>
              <a:rPr lang="en-US" sz="2300" dirty="0" err="1">
                <a:effectLst/>
                <a:latin typeface="Cambria" panose="02040503050406030204" pitchFamily="18" charset="0"/>
              </a:rPr>
              <a:t>Probablemente</a:t>
            </a:r>
            <a:r>
              <a:rPr lang="en-US" sz="2300" dirty="0">
                <a:effectLst/>
                <a:latin typeface="Cambria" panose="02040503050406030204" pitchFamily="18" charset="0"/>
              </a:rPr>
              <a:t>, era un </a:t>
            </a:r>
            <a:r>
              <a:rPr lang="en-US" sz="2300" dirty="0" err="1">
                <a:effectLst/>
                <a:latin typeface="Cambria" panose="02040503050406030204" pitchFamily="18" charset="0"/>
              </a:rPr>
              <a:t>espacio</a:t>
            </a:r>
            <a:r>
              <a:rPr lang="en-US" sz="2300" dirty="0">
                <a:effectLst/>
                <a:latin typeface="Cambria" panose="02040503050406030204" pitchFamily="18" charset="0"/>
              </a:rPr>
              <a:t> </a:t>
            </a:r>
            <a:r>
              <a:rPr lang="en-US" sz="2300" dirty="0" err="1">
                <a:effectLst/>
                <a:latin typeface="Cambria" panose="02040503050406030204" pitchFamily="18" charset="0"/>
              </a:rPr>
              <a:t>amplio</a:t>
            </a:r>
            <a:r>
              <a:rPr lang="en-US" sz="2300" dirty="0">
                <a:effectLst/>
                <a:latin typeface="Cambria" panose="02040503050406030204" pitchFamily="18" charset="0"/>
              </a:rPr>
              <a:t>, </a:t>
            </a:r>
            <a:r>
              <a:rPr lang="en-US" sz="2300" dirty="0" err="1">
                <a:effectLst/>
                <a:latin typeface="Cambria" panose="02040503050406030204" pitchFamily="18" charset="0"/>
              </a:rPr>
              <a:t>como</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habitación</a:t>
            </a:r>
            <a:r>
              <a:rPr lang="en-US" sz="2300" dirty="0">
                <a:effectLst/>
                <a:latin typeface="Cambria" panose="02040503050406030204" pitchFamily="18" charset="0"/>
              </a:rPr>
              <a:t> </a:t>
            </a:r>
            <a:r>
              <a:rPr lang="en-US" sz="2300" dirty="0" err="1">
                <a:effectLst/>
                <a:latin typeface="Cambria" panose="02040503050406030204" pitchFamily="18" charset="0"/>
              </a:rPr>
              <a:t>dedicada</a:t>
            </a:r>
            <a:r>
              <a:rPr lang="en-US" sz="2300" dirty="0">
                <a:effectLst/>
                <a:latin typeface="Cambria" panose="02040503050406030204" pitchFamily="18" charset="0"/>
              </a:rPr>
              <a:t> a la </a:t>
            </a:r>
            <a:r>
              <a:rPr lang="en-US" sz="2300" dirty="0" err="1">
                <a:effectLst/>
                <a:latin typeface="Cambria" panose="02040503050406030204" pitchFamily="18" charset="0"/>
              </a:rPr>
              <a:t>mezcla</a:t>
            </a:r>
            <a:r>
              <a:rPr lang="en-US" sz="2300" dirty="0">
                <a:effectLst/>
                <a:latin typeface="Cambria" panose="02040503050406030204" pitchFamily="18" charset="0"/>
              </a:rPr>
              <a:t> de </a:t>
            </a:r>
            <a:r>
              <a:rPr lang="en-US" sz="2300" dirty="0" err="1">
                <a:effectLst/>
                <a:latin typeface="Cambria" panose="02040503050406030204" pitchFamily="18" charset="0"/>
              </a:rPr>
              <a:t>metales</a:t>
            </a:r>
            <a:r>
              <a:rPr lang="en-US" sz="2300" dirty="0">
                <a:effectLst/>
                <a:latin typeface="Cambria" panose="02040503050406030204" pitchFamily="18" charset="0"/>
              </a:rPr>
              <a:t> o al </a:t>
            </a:r>
            <a:r>
              <a:rPr lang="en-US" sz="2300" dirty="0" err="1">
                <a:effectLst/>
                <a:latin typeface="Cambria" panose="02040503050406030204" pitchFamily="18" charset="0"/>
              </a:rPr>
              <a:t>horneado</a:t>
            </a:r>
            <a:r>
              <a:rPr lang="en-US" sz="2300" dirty="0">
                <a:effectLst/>
                <a:latin typeface="Cambria" panose="02040503050406030204" pitchFamily="18" charset="0"/>
              </a:rPr>
              <a:t> de </a:t>
            </a:r>
            <a:r>
              <a:rPr lang="en-US" sz="2300" dirty="0" err="1">
                <a:effectLst/>
                <a:latin typeface="Cambria" panose="02040503050406030204" pitchFamily="18" charset="0"/>
              </a:rPr>
              <a:t>ladrillos</a:t>
            </a:r>
            <a:r>
              <a:rPr lang="en-US" sz="2300" dirty="0">
                <a:effectLst/>
                <a:latin typeface="Cambria" panose="02040503050406030204" pitchFamily="18" charset="0"/>
              </a:rPr>
              <a:t>. La </a:t>
            </a:r>
            <a:r>
              <a:rPr lang="en-US" sz="2300" dirty="0" err="1">
                <a:effectLst/>
                <a:latin typeface="Cambria" panose="02040503050406030204" pitchFamily="18" charset="0"/>
              </a:rPr>
              <a:t>descripción</a:t>
            </a:r>
            <a:r>
              <a:rPr lang="en-US" sz="2300" dirty="0">
                <a:effectLst/>
                <a:latin typeface="Cambria" panose="02040503050406030204" pitchFamily="18" charset="0"/>
              </a:rPr>
              <a:t> </a:t>
            </a:r>
            <a:r>
              <a:rPr lang="en-US" sz="2300" dirty="0" err="1">
                <a:effectLst/>
                <a:latin typeface="Cambria" panose="02040503050406030204" pitchFamily="18" charset="0"/>
              </a:rPr>
              <a:t>en</a:t>
            </a:r>
            <a:r>
              <a:rPr lang="en-US" sz="2300" dirty="0">
                <a:effectLst/>
                <a:latin typeface="Cambria" panose="02040503050406030204" pitchFamily="18" charset="0"/>
              </a:rPr>
              <a:t>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texto</a:t>
            </a:r>
            <a:r>
              <a:rPr lang="en-US" sz="2300" dirty="0">
                <a:effectLst/>
                <a:latin typeface="Cambria" panose="02040503050406030204" pitchFamily="18" charset="0"/>
              </a:rPr>
              <a:t> genera </a:t>
            </a:r>
            <a:r>
              <a:rPr lang="en-US" sz="2300" dirty="0" err="1">
                <a:effectLst/>
                <a:latin typeface="Cambria" panose="02040503050406030204" pitchFamily="18" charset="0"/>
              </a:rPr>
              <a:t>una</a:t>
            </a:r>
            <a:r>
              <a:rPr lang="en-US" sz="2300" dirty="0">
                <a:effectLst/>
                <a:latin typeface="Cambria" panose="02040503050406030204" pitchFamily="18" charset="0"/>
              </a:rPr>
              <a:t> imagen </a:t>
            </a:r>
            <a:r>
              <a:rPr lang="en-US" sz="2300" dirty="0" err="1">
                <a:effectLst/>
                <a:latin typeface="Cambria" panose="02040503050406030204" pitchFamily="18" charset="0"/>
              </a:rPr>
              <a:t>según</a:t>
            </a:r>
            <a:r>
              <a:rPr lang="en-US" sz="2300" dirty="0">
                <a:effectLst/>
                <a:latin typeface="Cambria" panose="02040503050406030204" pitchFamily="18" charset="0"/>
              </a:rPr>
              <a:t> la </a:t>
            </a:r>
            <a:r>
              <a:rPr lang="en-US" sz="2300" dirty="0" err="1">
                <a:effectLst/>
                <a:latin typeface="Cambria" panose="02040503050406030204" pitchFamily="18" charset="0"/>
              </a:rPr>
              <a:t>cual</a:t>
            </a:r>
            <a:r>
              <a:rPr lang="en-US" sz="2300" dirty="0">
                <a:effectLst/>
                <a:latin typeface="Cambria" panose="02040503050406030204" pitchFamily="18" charset="0"/>
              </a:rPr>
              <a:t> </a:t>
            </a:r>
            <a:r>
              <a:rPr lang="en-US" sz="2300" dirty="0" err="1">
                <a:effectLst/>
                <a:latin typeface="Cambria" panose="02040503050406030204" pitchFamily="18" charset="0"/>
              </a:rPr>
              <a:t>esta</a:t>
            </a:r>
            <a:r>
              <a:rPr lang="en-US" sz="2300" dirty="0">
                <a:effectLst/>
                <a:latin typeface="Cambria" panose="02040503050406030204" pitchFamily="18" charset="0"/>
              </a:rPr>
              <a:t> «</a:t>
            </a:r>
            <a:r>
              <a:rPr lang="en-US" sz="2300" dirty="0" err="1">
                <a:effectLst/>
                <a:latin typeface="Cambria" panose="02040503050406030204" pitchFamily="18" charset="0"/>
              </a:rPr>
              <a:t>habitación</a:t>
            </a:r>
            <a:r>
              <a:rPr lang="en-US" sz="2300" dirty="0">
                <a:effectLst/>
                <a:latin typeface="Cambria" panose="02040503050406030204" pitchFamily="18" charset="0"/>
              </a:rPr>
              <a:t>» </a:t>
            </a:r>
            <a:r>
              <a:rPr lang="en-US" sz="2300" dirty="0" err="1">
                <a:effectLst/>
                <a:latin typeface="Cambria" panose="02040503050406030204" pitchFamily="18" charset="0"/>
              </a:rPr>
              <a:t>tendría</a:t>
            </a:r>
            <a:r>
              <a:rPr lang="en-US" sz="2300" dirty="0">
                <a:effectLst/>
                <a:latin typeface="Cambria" panose="02040503050406030204" pitchFamily="18" charset="0"/>
              </a:rPr>
              <a:t> </a:t>
            </a:r>
            <a:r>
              <a:rPr lang="en-US" sz="2300" dirty="0" err="1">
                <a:effectLst/>
                <a:latin typeface="Cambria" panose="02040503050406030204" pitchFamily="18" charset="0"/>
              </a:rPr>
              <a:t>una</a:t>
            </a:r>
            <a:r>
              <a:rPr lang="en-US" sz="2300" dirty="0">
                <a:effectLst/>
                <a:latin typeface="Cambria" panose="02040503050406030204" pitchFamily="18" charset="0"/>
              </a:rPr>
              <a:t> </a:t>
            </a:r>
            <a:r>
              <a:rPr lang="en-US" sz="2300" dirty="0" err="1">
                <a:effectLst/>
                <a:latin typeface="Cambria" panose="02040503050406030204" pitchFamily="18" charset="0"/>
              </a:rPr>
              <a:t>puerta</a:t>
            </a:r>
            <a:r>
              <a:rPr lang="en-US" sz="2300" dirty="0">
                <a:effectLst/>
                <a:latin typeface="Cambria" panose="02040503050406030204" pitchFamily="18" charset="0"/>
              </a:rPr>
              <a:t> o </a:t>
            </a:r>
            <a:r>
              <a:rPr lang="en-US" sz="2300" dirty="0" err="1">
                <a:effectLst/>
                <a:latin typeface="Cambria" panose="02040503050406030204" pitchFamily="18" charset="0"/>
              </a:rPr>
              <a:t>tal</a:t>
            </a:r>
            <a:r>
              <a:rPr lang="en-US" sz="2300" dirty="0">
                <a:effectLst/>
                <a:latin typeface="Cambria" panose="02040503050406030204" pitchFamily="18" charset="0"/>
              </a:rPr>
              <a:t> </a:t>
            </a:r>
            <a:r>
              <a:rPr lang="en-US" sz="2300" dirty="0" err="1">
                <a:effectLst/>
                <a:latin typeface="Cambria" panose="02040503050406030204" pitchFamily="18" charset="0"/>
              </a:rPr>
              <a:t>vez</a:t>
            </a:r>
            <a:r>
              <a:rPr lang="en-US" sz="2300" dirty="0">
                <a:effectLst/>
                <a:latin typeface="Cambria" panose="02040503050406030204" pitchFamily="18" charset="0"/>
              </a:rPr>
              <a:t> dos, </a:t>
            </a:r>
            <a:r>
              <a:rPr lang="en-US" sz="2300" dirty="0" err="1">
                <a:effectLst/>
                <a:latin typeface="Cambria" panose="02040503050406030204" pitchFamily="18" charset="0"/>
              </a:rPr>
              <a:t>pero</a:t>
            </a:r>
            <a:r>
              <a:rPr lang="en-US" sz="2300" dirty="0">
                <a:effectLst/>
                <a:latin typeface="Cambria" panose="02040503050406030204" pitchFamily="18" charset="0"/>
              </a:rPr>
              <a:t> que, </a:t>
            </a:r>
            <a:r>
              <a:rPr lang="en-US" sz="2300" dirty="0" err="1">
                <a:effectLst/>
                <a:latin typeface="Cambria" panose="02040503050406030204" pitchFamily="18" charset="0"/>
              </a:rPr>
              <a:t>por</a:t>
            </a:r>
            <a:r>
              <a:rPr lang="en-US" sz="2300" dirty="0">
                <a:effectLst/>
                <a:latin typeface="Cambria" panose="02040503050406030204" pitchFamily="18" charset="0"/>
              </a:rPr>
              <a:t> lo </a:t>
            </a:r>
            <a:r>
              <a:rPr lang="en-US" sz="2300" dirty="0" err="1">
                <a:effectLst/>
                <a:latin typeface="Cambria" panose="02040503050406030204" pitchFamily="18" charset="0"/>
              </a:rPr>
              <a:t>demás</a:t>
            </a:r>
            <a:r>
              <a:rPr lang="en-US" sz="2300" dirty="0">
                <a:effectLst/>
                <a:latin typeface="Cambria" panose="02040503050406030204" pitchFamily="18" charset="0"/>
              </a:rPr>
              <a:t>, </a:t>
            </a:r>
            <a:r>
              <a:rPr lang="en-US" sz="2300" dirty="0" err="1">
                <a:effectLst/>
                <a:latin typeface="Cambria" panose="02040503050406030204" pitchFamily="18" charset="0"/>
              </a:rPr>
              <a:t>sería</a:t>
            </a:r>
            <a:r>
              <a:rPr lang="en-US" sz="2300" dirty="0">
                <a:effectLst/>
                <a:latin typeface="Cambria" panose="02040503050406030204" pitchFamily="18" charset="0"/>
              </a:rPr>
              <a:t> </a:t>
            </a:r>
            <a:r>
              <a:rPr lang="en-US" sz="2300" dirty="0" err="1">
                <a:effectLst/>
                <a:latin typeface="Cambria" panose="02040503050406030204" pitchFamily="18" charset="0"/>
              </a:rPr>
              <a:t>cerrada</a:t>
            </a:r>
            <a:r>
              <a:rPr lang="en-US" sz="2300" dirty="0">
                <a:effectLst/>
                <a:latin typeface="Cambria" panose="02040503050406030204" pitchFamily="18" charset="0"/>
              </a:rPr>
              <a:t>. No se </a:t>
            </a:r>
            <a:r>
              <a:rPr lang="en-US" sz="2300" dirty="0" err="1">
                <a:effectLst/>
                <a:latin typeface="Cambria" panose="02040503050406030204" pitchFamily="18" charset="0"/>
              </a:rPr>
              <a:t>trata</a:t>
            </a:r>
            <a:r>
              <a:rPr lang="en-US" sz="2300" dirty="0">
                <a:effectLst/>
                <a:latin typeface="Cambria" panose="02040503050406030204" pitchFamily="18" charset="0"/>
              </a:rPr>
              <a:t>, </a:t>
            </a:r>
            <a:r>
              <a:rPr lang="en-US" sz="2300" dirty="0" err="1">
                <a:effectLst/>
                <a:latin typeface="Cambria" panose="02040503050406030204" pitchFamily="18" charset="0"/>
              </a:rPr>
              <a:t>por</a:t>
            </a:r>
            <a:r>
              <a:rPr lang="en-US" sz="2300" dirty="0">
                <a:effectLst/>
                <a:latin typeface="Cambria" panose="02040503050406030204" pitchFamily="18" charset="0"/>
              </a:rPr>
              <a:t> </a:t>
            </a:r>
            <a:r>
              <a:rPr lang="en-US" sz="2300" dirty="0" err="1">
                <a:effectLst/>
                <a:latin typeface="Cambria" panose="02040503050406030204" pitchFamily="18" charset="0"/>
              </a:rPr>
              <a:t>supuesto</a:t>
            </a:r>
            <a:r>
              <a:rPr lang="en-US" sz="2300" dirty="0">
                <a:effectLst/>
                <a:latin typeface="Cambria" panose="02040503050406030204" pitchFamily="18" charset="0"/>
              </a:rPr>
              <a:t>, del habitual </a:t>
            </a:r>
            <a:r>
              <a:rPr lang="en-US" sz="2300" dirty="0" err="1">
                <a:effectLst/>
                <a:latin typeface="Cambria" panose="02040503050406030204" pitchFamily="18" charset="0"/>
              </a:rPr>
              <a:t>horno</a:t>
            </a:r>
            <a:r>
              <a:rPr lang="en-US" sz="2300" dirty="0">
                <a:effectLst/>
                <a:latin typeface="Cambria" panose="02040503050406030204" pitchFamily="18" charset="0"/>
              </a:rPr>
              <a:t> </a:t>
            </a:r>
            <a:r>
              <a:rPr lang="en-US" sz="2300" dirty="0" err="1">
                <a:effectLst/>
                <a:latin typeface="Cambria" panose="02040503050406030204" pitchFamily="18" charset="0"/>
              </a:rPr>
              <a:t>doméstico</a:t>
            </a:r>
            <a:r>
              <a:rPr lang="en-US" sz="2300" dirty="0">
                <a:effectLst/>
                <a:latin typeface="Cambria" panose="02040503050406030204" pitchFamily="18" charset="0"/>
              </a:rPr>
              <a:t> con </a:t>
            </a:r>
            <a:r>
              <a:rPr lang="en-US" sz="2300" dirty="0" err="1">
                <a:effectLst/>
                <a:latin typeface="Cambria" panose="02040503050406030204" pitchFamily="18" charset="0"/>
              </a:rPr>
              <a:t>el</a:t>
            </a:r>
            <a:r>
              <a:rPr lang="en-US" sz="2300" dirty="0">
                <a:effectLst/>
                <a:latin typeface="Cambria" panose="02040503050406030204" pitchFamily="18" charset="0"/>
              </a:rPr>
              <a:t> </a:t>
            </a:r>
            <a:r>
              <a:rPr lang="en-US" sz="2300" dirty="0" err="1">
                <a:effectLst/>
                <a:latin typeface="Cambria" panose="02040503050406030204" pitchFamily="18" charset="0"/>
              </a:rPr>
              <a:t>cual</a:t>
            </a:r>
            <a:r>
              <a:rPr lang="en-US" sz="2300" dirty="0">
                <a:effectLst/>
                <a:latin typeface="Cambria" panose="02040503050406030204" pitchFamily="18" charset="0"/>
              </a:rPr>
              <a:t> se </a:t>
            </a:r>
            <a:r>
              <a:rPr lang="en-US" sz="2300" dirty="0" err="1">
                <a:effectLst/>
                <a:latin typeface="Cambria" panose="02040503050406030204" pitchFamily="18" charset="0"/>
              </a:rPr>
              <a:t>suele</a:t>
            </a:r>
            <a:r>
              <a:rPr lang="en-US" sz="2300" dirty="0">
                <a:effectLst/>
                <a:latin typeface="Cambria" panose="02040503050406030204" pitchFamily="18" charset="0"/>
              </a:rPr>
              <a:t> </a:t>
            </a:r>
            <a:r>
              <a:rPr lang="en-US" sz="2300" dirty="0" err="1">
                <a:effectLst/>
                <a:latin typeface="Cambria" panose="02040503050406030204" pitchFamily="18" charset="0"/>
              </a:rPr>
              <a:t>cocinar</a:t>
            </a:r>
            <a:r>
              <a:rPr lang="en-US" sz="2300" dirty="0">
                <a:effectLst/>
                <a:latin typeface="Cambria" panose="02040503050406030204" pitchFamily="18" charset="0"/>
              </a:rPr>
              <a:t>.</a:t>
            </a:r>
          </a:p>
          <a:p>
            <a:pPr marL="0" indent="0">
              <a:buNone/>
            </a:pPr>
            <a:endParaRPr lang="en-US" sz="2300" b="1" dirty="0">
              <a:effectLst/>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3.19-20</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33240" y="1841500"/>
            <a:ext cx="4300540" cy="502701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19 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se </a:t>
            </a:r>
            <a:r>
              <a:rPr lang="en-US" sz="2100" dirty="0" err="1">
                <a:effectLst/>
                <a:latin typeface="Cambria" panose="02040503050406030204" pitchFamily="18" charset="0"/>
              </a:rPr>
              <a:t>llenó</a:t>
            </a:r>
            <a:r>
              <a:rPr lang="en-US" sz="2100" dirty="0">
                <a:effectLst/>
                <a:latin typeface="Cambria" panose="02040503050406030204" pitchFamily="18" charset="0"/>
              </a:rPr>
              <a:t> de </a:t>
            </a:r>
            <a:r>
              <a:rPr lang="en-US" sz="2100" dirty="0" err="1">
                <a:effectLst/>
                <a:latin typeface="Cambria" panose="02040503050406030204" pitchFamily="18" charset="0"/>
              </a:rPr>
              <a:t>ira</a:t>
            </a:r>
            <a:r>
              <a:rPr lang="en-US" sz="2100" dirty="0">
                <a:effectLst/>
                <a:latin typeface="Cambria" panose="02040503050406030204" pitchFamily="18" charset="0"/>
              </a:rPr>
              <a:t>, </a:t>
            </a:r>
            <a:r>
              <a:rPr lang="en-US" sz="2100" dirty="0" err="1">
                <a:effectLst/>
                <a:latin typeface="Cambria" panose="02040503050406030204" pitchFamily="18" charset="0"/>
              </a:rPr>
              <a:t>cambió</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aspecto</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rostro contra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y </a:t>
            </a:r>
            <a:r>
              <a:rPr lang="en-US" sz="2100" dirty="0" err="1">
                <a:effectLst/>
                <a:latin typeface="Cambria" panose="02040503050406030204" pitchFamily="18" charset="0"/>
              </a:rPr>
              <a:t>ordenó</a:t>
            </a:r>
            <a:r>
              <a:rPr lang="en-US" sz="2100" dirty="0">
                <a:effectLst/>
                <a:latin typeface="Cambria" panose="02040503050406030204" pitchFamily="18" charset="0"/>
              </a:rPr>
              <a:t> que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horno</a:t>
            </a:r>
            <a:r>
              <a:rPr lang="en-US" sz="2100" dirty="0">
                <a:effectLst/>
                <a:latin typeface="Cambria" panose="02040503050406030204" pitchFamily="18" charset="0"/>
              </a:rPr>
              <a:t> se </a:t>
            </a:r>
            <a:r>
              <a:rPr lang="en-US" sz="2100" dirty="0" err="1">
                <a:effectLst/>
                <a:latin typeface="Cambria" panose="02040503050406030204" pitchFamily="18" charset="0"/>
              </a:rPr>
              <a:t>calentara</a:t>
            </a:r>
            <a:r>
              <a:rPr lang="en-US" sz="2100" dirty="0">
                <a:effectLst/>
                <a:latin typeface="Cambria" panose="02040503050406030204" pitchFamily="18" charset="0"/>
              </a:rPr>
              <a:t> </a:t>
            </a:r>
            <a:r>
              <a:rPr lang="en-US" sz="2100" dirty="0" err="1">
                <a:effectLst/>
                <a:latin typeface="Cambria" panose="02040503050406030204" pitchFamily="18" charset="0"/>
              </a:rPr>
              <a:t>siete</a:t>
            </a:r>
            <a:r>
              <a:rPr lang="en-US" sz="2100" dirty="0">
                <a:effectLst/>
                <a:latin typeface="Cambria" panose="02040503050406030204" pitchFamily="18" charset="0"/>
              </a:rPr>
              <a:t> </a:t>
            </a:r>
            <a:r>
              <a:rPr lang="en-US" sz="2100" dirty="0" err="1">
                <a:effectLst/>
                <a:latin typeface="Cambria" panose="02040503050406030204" pitchFamily="18" charset="0"/>
              </a:rPr>
              <a:t>veces</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effectLst/>
                <a:latin typeface="Cambria" panose="02040503050406030204" pitchFamily="18" charset="0"/>
              </a:rPr>
              <a:t> de lo </a:t>
            </a:r>
            <a:r>
              <a:rPr lang="en-US" sz="2100" dirty="0" err="1">
                <a:effectLst/>
                <a:latin typeface="Cambria" panose="02040503050406030204" pitchFamily="18" charset="0"/>
              </a:rPr>
              <a:t>acostumbrado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20  Y </a:t>
            </a:r>
            <a:r>
              <a:rPr lang="en-US" sz="2100" dirty="0" err="1">
                <a:effectLst/>
                <a:latin typeface="Cambria" panose="02040503050406030204" pitchFamily="18" charset="0"/>
              </a:rPr>
              <a:t>ordenó</a:t>
            </a:r>
            <a:r>
              <a:rPr lang="en-US" sz="2100" dirty="0">
                <a:effectLst/>
                <a:latin typeface="Cambria" panose="02040503050406030204" pitchFamily="18" charset="0"/>
              </a:rPr>
              <a:t> a hombres </a:t>
            </a:r>
            <a:r>
              <a:rPr lang="en-US" sz="2100" dirty="0" err="1">
                <a:effectLst/>
                <a:latin typeface="Cambria" panose="02040503050406030204" pitchFamily="18" charset="0"/>
              </a:rPr>
              <a:t>muy</a:t>
            </a:r>
            <a:r>
              <a:rPr lang="en-US" sz="2100" dirty="0">
                <a:effectLst/>
                <a:latin typeface="Cambria" panose="02040503050406030204" pitchFamily="18" charset="0"/>
              </a:rPr>
              <a:t> </a:t>
            </a:r>
            <a:r>
              <a:rPr lang="en-US" sz="2100" dirty="0" err="1">
                <a:effectLst/>
                <a:latin typeface="Cambria" panose="02040503050406030204" pitchFamily="18" charset="0"/>
              </a:rPr>
              <a:t>vigorosos</a:t>
            </a:r>
            <a:r>
              <a:rPr lang="en-US" sz="2100" dirty="0">
                <a:effectLst/>
                <a:latin typeface="Cambria" panose="02040503050406030204" pitchFamily="18" charset="0"/>
              </a:rPr>
              <a:t> que </a:t>
            </a:r>
            <a:r>
              <a:rPr lang="en-US" sz="2100" dirty="0" err="1">
                <a:effectLst/>
                <a:latin typeface="Cambria" panose="02040503050406030204" pitchFamily="18" charset="0"/>
              </a:rPr>
              <a:t>tenía</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ejército</a:t>
            </a:r>
            <a:r>
              <a:rPr lang="en-US" sz="2100" dirty="0">
                <a:effectLst/>
                <a:latin typeface="Cambria" panose="02040503050406030204" pitchFamily="18" charset="0"/>
              </a:rPr>
              <a:t>, que </a:t>
            </a:r>
            <a:r>
              <a:rPr lang="en-US" sz="2100" dirty="0" err="1">
                <a:effectLst/>
                <a:latin typeface="Cambria" panose="02040503050406030204" pitchFamily="18" charset="0"/>
              </a:rPr>
              <a:t>ataran</a:t>
            </a:r>
            <a:r>
              <a:rPr lang="en-US" sz="2100" dirty="0">
                <a:effectLst/>
                <a:latin typeface="Cambria" panose="02040503050406030204" pitchFamily="18" charset="0"/>
              </a:rPr>
              <a:t> a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para </a:t>
            </a:r>
            <a:r>
              <a:rPr lang="en-US" sz="2100" dirty="0" err="1">
                <a:effectLst/>
                <a:latin typeface="Cambria" panose="02040503050406030204" pitchFamily="18" charset="0"/>
              </a:rPr>
              <a:t>echarlos</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horno</a:t>
            </a:r>
            <a:r>
              <a:rPr lang="en-US" sz="2100" dirty="0">
                <a:effectLst/>
                <a:latin typeface="Cambria" panose="02040503050406030204" pitchFamily="18" charset="0"/>
              </a:rPr>
              <a:t> de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ardiente</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p:cNvSpPr txBox="1"/>
          <p:nvPr/>
        </p:nvSpPr>
        <p:spPr>
          <a:xfrm>
            <a:off x="6458222" y="1841500"/>
            <a:ext cx="5023442" cy="4045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19  Al </a:t>
            </a:r>
            <a:r>
              <a:rPr lang="en-US" sz="2100" dirty="0" err="1">
                <a:effectLst/>
                <a:latin typeface="Cambria" panose="02040503050406030204" pitchFamily="18" charset="0"/>
              </a:rPr>
              <a:t>oír</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a:t>
            </a:r>
            <a:r>
              <a:rPr lang="en-US" sz="2100" dirty="0" err="1">
                <a:effectLst/>
                <a:latin typeface="Cambria" panose="02040503050406030204" pitchFamily="18" charset="0"/>
              </a:rPr>
              <a:t>estas</a:t>
            </a:r>
            <a:r>
              <a:rPr lang="en-US" sz="2100" dirty="0">
                <a:effectLst/>
                <a:latin typeface="Cambria" panose="02040503050406030204" pitchFamily="18" charset="0"/>
              </a:rPr>
              <a:t> palabras, la </a:t>
            </a:r>
            <a:r>
              <a:rPr lang="en-US" sz="2100" dirty="0" err="1">
                <a:effectLst/>
                <a:latin typeface="Cambria" panose="02040503050406030204" pitchFamily="18" charset="0"/>
              </a:rPr>
              <a:t>cara</a:t>
            </a:r>
            <a:r>
              <a:rPr lang="en-US" sz="2100" dirty="0">
                <a:effectLst/>
                <a:latin typeface="Cambria" panose="02040503050406030204" pitchFamily="18" charset="0"/>
              </a:rPr>
              <a:t> se le </a:t>
            </a:r>
            <a:r>
              <a:rPr lang="en-US" sz="2100" dirty="0" err="1">
                <a:effectLst/>
                <a:latin typeface="Cambria" panose="02040503050406030204" pitchFamily="18" charset="0"/>
              </a:rPr>
              <a:t>puso</a:t>
            </a:r>
            <a:r>
              <a:rPr lang="en-US" sz="2100" dirty="0">
                <a:effectLst/>
                <a:latin typeface="Cambria" panose="02040503050406030204" pitchFamily="18" charset="0"/>
              </a:rPr>
              <a:t> </a:t>
            </a:r>
            <a:r>
              <a:rPr lang="en-US" sz="2100" dirty="0" err="1">
                <a:effectLst/>
                <a:latin typeface="Cambria" panose="02040503050406030204" pitchFamily="18" charset="0"/>
              </a:rPr>
              <a:t>roja</a:t>
            </a:r>
            <a:r>
              <a:rPr lang="en-US" sz="2100" dirty="0">
                <a:effectLst/>
                <a:latin typeface="Cambria" panose="02040503050406030204" pitchFamily="18" charset="0"/>
              </a:rPr>
              <a:t> de </a:t>
            </a:r>
            <a:r>
              <a:rPr lang="en-US" sz="2100" dirty="0" err="1">
                <a:effectLst/>
                <a:latin typeface="Cambria" panose="02040503050406030204" pitchFamily="18" charset="0"/>
              </a:rPr>
              <a:t>rabia</a:t>
            </a:r>
            <a:r>
              <a:rPr lang="en-US" sz="2100" dirty="0">
                <a:effectLst/>
                <a:latin typeface="Cambria" panose="02040503050406030204" pitchFamily="18" charset="0"/>
              </a:rPr>
              <a:t> contra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jóvenes</a:t>
            </a:r>
            <a:r>
              <a:rPr lang="en-US" sz="2100" dirty="0">
                <a:effectLst/>
                <a:latin typeface="Cambria" panose="02040503050406030204" pitchFamily="18" charset="0"/>
              </a:rPr>
              <a:t>.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ordenó</a:t>
            </a:r>
            <a:r>
              <a:rPr lang="en-US" sz="2100" dirty="0">
                <a:effectLst/>
                <a:latin typeface="Cambria" panose="02040503050406030204" pitchFamily="18" charset="0"/>
              </a:rPr>
              <a:t> que se </a:t>
            </a:r>
            <a:r>
              <a:rPr lang="en-US" sz="2100" dirty="0" err="1">
                <a:effectLst/>
                <a:latin typeface="Cambria" panose="02040503050406030204" pitchFamily="18" charset="0"/>
              </a:rPr>
              <a:t>calentara</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horno</a:t>
            </a:r>
            <a:r>
              <a:rPr lang="en-US" sz="2100" dirty="0">
                <a:effectLst/>
                <a:latin typeface="Cambria" panose="02040503050406030204" pitchFamily="18" charset="0"/>
              </a:rPr>
              <a:t> </a:t>
            </a:r>
            <a:r>
              <a:rPr lang="en-US" sz="2100" dirty="0" err="1">
                <a:effectLst/>
                <a:latin typeface="Cambria" panose="02040503050406030204" pitchFamily="18" charset="0"/>
              </a:rPr>
              <a:t>siete</a:t>
            </a:r>
            <a:r>
              <a:rPr lang="en-US" sz="2100" dirty="0">
                <a:effectLst/>
                <a:latin typeface="Cambria" panose="02040503050406030204" pitchFamily="18" charset="0"/>
              </a:rPr>
              <a:t> </a:t>
            </a:r>
            <a:r>
              <a:rPr lang="en-US" sz="2100" dirty="0" err="1">
                <a:effectLst/>
                <a:latin typeface="Cambria" panose="02040503050406030204" pitchFamily="18" charset="0"/>
              </a:rPr>
              <a:t>veces</a:t>
            </a:r>
            <a:r>
              <a:rPr lang="en-US" sz="2100" dirty="0">
                <a:effectLst/>
                <a:latin typeface="Cambria" panose="02040503050406030204" pitchFamily="18" charset="0"/>
              </a:rPr>
              <a:t> </a:t>
            </a:r>
            <a:r>
              <a:rPr lang="en-US" sz="2100" dirty="0" err="1">
                <a:effectLst/>
                <a:latin typeface="Cambria" panose="02040503050406030204" pitchFamily="18" charset="0"/>
              </a:rPr>
              <a:t>más</a:t>
            </a:r>
            <a:r>
              <a:rPr lang="en-US" sz="2100" dirty="0">
                <a:effectLst/>
                <a:latin typeface="Cambria" panose="02040503050406030204" pitchFamily="18" charset="0"/>
              </a:rPr>
              <a:t> de lo </a:t>
            </a:r>
            <a:r>
              <a:rPr lang="en-US" sz="2100" dirty="0" err="1">
                <a:effectLst/>
                <a:latin typeface="Cambria" panose="02040503050406030204" pitchFamily="18" charset="0"/>
              </a:rPr>
              <a:t>acostumbrado</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20  </a:t>
            </a:r>
            <a:r>
              <a:rPr lang="en-US" sz="2100" dirty="0" err="1">
                <a:effectLst/>
                <a:latin typeface="Cambria" panose="02040503050406030204" pitchFamily="18" charset="0"/>
              </a:rPr>
              <a:t>luego</a:t>
            </a:r>
            <a:r>
              <a:rPr lang="en-US" sz="2100" dirty="0">
                <a:effectLst/>
                <a:latin typeface="Cambria" panose="02040503050406030204" pitchFamily="18" charset="0"/>
              </a:rPr>
              <a:t> </a:t>
            </a:r>
            <a:r>
              <a:rPr lang="en-US" sz="2100" dirty="0" err="1">
                <a:effectLst/>
                <a:latin typeface="Cambria" panose="02040503050406030204" pitchFamily="18" charset="0"/>
              </a:rPr>
              <a:t>mandó</a:t>
            </a:r>
            <a:r>
              <a:rPr lang="en-US" sz="2100" dirty="0">
                <a:effectLst/>
                <a:latin typeface="Cambria" panose="02040503050406030204" pitchFamily="18" charset="0"/>
              </a:rPr>
              <a:t> que </a:t>
            </a:r>
            <a:r>
              <a:rPr lang="en-US" sz="2100" dirty="0" err="1">
                <a:effectLst/>
                <a:latin typeface="Cambria" panose="02040503050406030204" pitchFamily="18" charset="0"/>
              </a:rPr>
              <a:t>algunos</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soldados </a:t>
            </a:r>
            <a:r>
              <a:rPr lang="en-US" sz="2100" dirty="0" err="1">
                <a:effectLst/>
                <a:latin typeface="Cambria" panose="02040503050406030204" pitchFamily="18" charset="0"/>
              </a:rPr>
              <a:t>más</a:t>
            </a:r>
            <a:r>
              <a:rPr lang="en-US" sz="2100" dirty="0">
                <a:effectLst/>
                <a:latin typeface="Cambria" panose="02040503050406030204" pitchFamily="18" charset="0"/>
              </a:rPr>
              <a:t> </a:t>
            </a:r>
            <a:r>
              <a:rPr lang="en-US" sz="2100" dirty="0" err="1">
                <a:effectLst/>
                <a:latin typeface="Cambria" panose="02040503050406030204" pitchFamily="18" charset="0"/>
              </a:rPr>
              <a:t>fuertes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ejército</a:t>
            </a:r>
            <a:r>
              <a:rPr lang="en-US" sz="2100" dirty="0">
                <a:effectLst/>
                <a:latin typeface="Cambria" panose="02040503050406030204" pitchFamily="18" charset="0"/>
              </a:rPr>
              <a:t> </a:t>
            </a:r>
            <a:r>
              <a:rPr lang="en-US" sz="2100" dirty="0" err="1">
                <a:effectLst/>
                <a:latin typeface="Cambria" panose="02040503050406030204" pitchFamily="18" charset="0"/>
              </a:rPr>
              <a:t>ataran</a:t>
            </a:r>
            <a:r>
              <a:rPr lang="en-US" sz="2100" dirty="0">
                <a:effectLst/>
                <a:latin typeface="Cambria" panose="02040503050406030204" pitchFamily="18" charset="0"/>
              </a:rPr>
              <a:t> a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negó</a:t>
            </a:r>
            <a:r>
              <a:rPr lang="en-US" sz="2100" dirty="0">
                <a:effectLst/>
                <a:latin typeface="Cambria" panose="02040503050406030204" pitchFamily="18" charset="0"/>
              </a:rPr>
              <a:t>, y que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arrojaran</a:t>
            </a:r>
            <a:r>
              <a:rPr lang="en-US" sz="2100" dirty="0">
                <a:effectLst/>
                <a:latin typeface="Cambria" panose="02040503050406030204" pitchFamily="18" charset="0"/>
              </a:rPr>
              <a:t> a las llamas del </a:t>
            </a:r>
            <a:r>
              <a:rPr lang="en-US" sz="2100" dirty="0" err="1">
                <a:effectLst/>
                <a:latin typeface="Cambria" panose="02040503050406030204" pitchFamily="18" charset="0"/>
              </a:rPr>
              <a:t>horno</a:t>
            </a:r>
            <a:r>
              <a:rPr lang="en-US" sz="2100" dirty="0">
                <a:effectLst/>
                <a:latin typeface="Cambria" panose="02040503050406030204" pitchFamily="18" charset="0"/>
              </a:rPr>
              <a:t>.</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3EE44-9322-1681-A072-55311FB4723C}"/>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666284D0-9946-CA2D-8AEB-B73C5983A507}"/>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3.21-22</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17F554A6-DEC0-A471-8BCA-756803479194}"/>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698EBE85-1A0B-63CA-B864-2F7B441769AF}"/>
              </a:ext>
            </a:extLst>
          </p:cNvPr>
          <p:cNvSpPr txBox="1"/>
          <p:nvPr/>
        </p:nvSpPr>
        <p:spPr>
          <a:xfrm>
            <a:off x="1433240" y="2003083"/>
            <a:ext cx="4300540" cy="4703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21  </a:t>
            </a:r>
            <a:r>
              <a:rPr lang="en-US" sz="2100" dirty="0" err="1">
                <a:effectLst/>
                <a:latin typeface="Cambria" panose="02040503050406030204" pitchFamily="18" charset="0"/>
              </a:rPr>
              <a:t>Así</a:t>
            </a:r>
            <a:r>
              <a:rPr lang="en-US" sz="2100" dirty="0">
                <a:effectLst/>
                <a:latin typeface="Cambria" panose="02040503050406030204" pitchFamily="18" charset="0"/>
              </a:rPr>
              <a:t> </a:t>
            </a:r>
            <a:r>
              <a:rPr lang="en-US" sz="2100" dirty="0" err="1">
                <a:effectLst/>
                <a:latin typeface="Cambria" panose="02040503050406030204" pitchFamily="18" charset="0"/>
              </a:rPr>
              <a:t>pues</a:t>
            </a:r>
            <a:r>
              <a:rPr lang="en-US" sz="2100" dirty="0">
                <a:effectLst/>
                <a:latin typeface="Cambria" panose="02040503050406030204" pitchFamily="18" charset="0"/>
              </a:rPr>
              <a:t>, </a:t>
            </a:r>
            <a:r>
              <a:rPr lang="en-US" sz="2100" dirty="0" err="1">
                <a:effectLst/>
                <a:latin typeface="Cambria" panose="02040503050406030204" pitchFamily="18" charset="0"/>
              </a:rPr>
              <a:t>estos</a:t>
            </a:r>
            <a:r>
              <a:rPr lang="en-US" sz="2100" dirty="0">
                <a:effectLst/>
                <a:latin typeface="Cambria" panose="02040503050406030204" pitchFamily="18" charset="0"/>
              </a:rPr>
              <a:t> hombres </a:t>
            </a:r>
            <a:r>
              <a:rPr lang="en-US" sz="2100" dirty="0" err="1">
                <a:effectLst/>
                <a:latin typeface="Cambria" panose="02040503050406030204" pitchFamily="18" charset="0"/>
              </a:rPr>
              <a:t>fueron</a:t>
            </a:r>
            <a:r>
              <a:rPr lang="en-US" sz="2100" dirty="0">
                <a:effectLst/>
                <a:latin typeface="Cambria" panose="02040503050406030204" pitchFamily="18" charset="0"/>
              </a:rPr>
              <a:t> </a:t>
            </a:r>
            <a:r>
              <a:rPr lang="en-US" sz="2100" dirty="0" err="1">
                <a:effectLst/>
                <a:latin typeface="Cambria" panose="02040503050406030204" pitchFamily="18" charset="0"/>
              </a:rPr>
              <a:t>atados</a:t>
            </a:r>
            <a:r>
              <a:rPr lang="en-US" sz="2100" dirty="0">
                <a:effectLst/>
                <a:latin typeface="Cambria" panose="02040503050406030204" pitchFamily="18" charset="0"/>
              </a:rPr>
              <a:t> con sus </a:t>
            </a:r>
            <a:r>
              <a:rPr lang="en-US" sz="2100" dirty="0" err="1">
                <a:effectLst/>
                <a:latin typeface="Cambria" panose="02040503050406030204" pitchFamily="18" charset="0"/>
              </a:rPr>
              <a:t>mantos</a:t>
            </a:r>
            <a:r>
              <a:rPr lang="en-US" sz="2100" dirty="0">
                <a:effectLst/>
                <a:latin typeface="Cambria" panose="02040503050406030204" pitchFamily="18" charset="0"/>
              </a:rPr>
              <a:t>, sus </a:t>
            </a:r>
            <a:r>
              <a:rPr lang="en-US" sz="2100" dirty="0" err="1">
                <a:effectLst/>
                <a:latin typeface="Cambria" panose="02040503050406030204" pitchFamily="18" charset="0"/>
              </a:rPr>
              <a:t>calzados</a:t>
            </a:r>
            <a:r>
              <a:rPr lang="en-US" sz="2100" dirty="0">
                <a:effectLst/>
                <a:latin typeface="Cambria" panose="02040503050406030204" pitchFamily="18" charset="0"/>
              </a:rPr>
              <a:t>, sus </a:t>
            </a:r>
            <a:r>
              <a:rPr lang="en-US" sz="2100" dirty="0" err="1">
                <a:effectLst/>
                <a:latin typeface="Cambria" panose="02040503050406030204" pitchFamily="18" charset="0"/>
              </a:rPr>
              <a:t>turbantes</a:t>
            </a:r>
            <a:r>
              <a:rPr lang="en-US" sz="2100" dirty="0">
                <a:effectLst/>
                <a:latin typeface="Cambria" panose="02040503050406030204" pitchFamily="18" charset="0"/>
              </a:rPr>
              <a:t> y sus </a:t>
            </a:r>
            <a:r>
              <a:rPr lang="en-US" sz="2100" dirty="0" err="1">
                <a:effectLst/>
                <a:latin typeface="Cambria" panose="02040503050406030204" pitchFamily="18" charset="0"/>
              </a:rPr>
              <a:t>vestidos</a:t>
            </a:r>
            <a:r>
              <a:rPr lang="en-US" sz="2100" dirty="0">
                <a:effectLst/>
                <a:latin typeface="Cambria" panose="02040503050406030204" pitchFamily="18" charset="0"/>
              </a:rPr>
              <a:t>, y </a:t>
            </a:r>
            <a:r>
              <a:rPr lang="en-US" sz="2100" dirty="0" err="1">
                <a:effectLst/>
                <a:latin typeface="Cambria" panose="02040503050406030204" pitchFamily="18" charset="0"/>
              </a:rPr>
              <a:t>fueron</a:t>
            </a:r>
            <a:r>
              <a:rPr lang="en-US" sz="2100" dirty="0">
                <a:effectLst/>
                <a:latin typeface="Cambria" panose="02040503050406030204" pitchFamily="18" charset="0"/>
              </a:rPr>
              <a:t> </a:t>
            </a:r>
            <a:r>
              <a:rPr lang="en-US" sz="2100" dirty="0" err="1">
                <a:effectLst/>
                <a:latin typeface="Cambria" panose="02040503050406030204" pitchFamily="18" charset="0"/>
              </a:rPr>
              <a:t>echados</a:t>
            </a:r>
            <a:r>
              <a:rPr lang="en-US" sz="2100" dirty="0">
                <a:effectLst/>
                <a:latin typeface="Cambria" panose="02040503050406030204" pitchFamily="18" charset="0"/>
              </a:rPr>
              <a:t> </a:t>
            </a:r>
            <a:r>
              <a:rPr lang="en-US" sz="2100" dirty="0" err="1">
                <a:effectLst/>
                <a:latin typeface="Cambria" panose="02040503050406030204" pitchFamily="18" charset="0"/>
              </a:rPr>
              <a:t>dentro</a:t>
            </a:r>
            <a:r>
              <a:rPr lang="en-US" sz="2100" dirty="0">
                <a:effectLst/>
                <a:latin typeface="Cambria" panose="02040503050406030204" pitchFamily="18" charset="0"/>
              </a:rPr>
              <a:t> del </a:t>
            </a:r>
            <a:r>
              <a:rPr lang="en-US" sz="2100" dirty="0" err="1">
                <a:effectLst/>
                <a:latin typeface="Cambria" panose="02040503050406030204" pitchFamily="18" charset="0"/>
              </a:rPr>
              <a:t>horno</a:t>
            </a:r>
            <a:r>
              <a:rPr lang="en-US" sz="2100" dirty="0">
                <a:effectLst/>
                <a:latin typeface="Cambria" panose="02040503050406030204" pitchFamily="18" charset="0"/>
              </a:rPr>
              <a:t> de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ardiente</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22  Y </a:t>
            </a:r>
            <a:r>
              <a:rPr lang="en-US" sz="2100" dirty="0" err="1">
                <a:effectLst/>
                <a:latin typeface="Cambria" panose="02040503050406030204" pitchFamily="18" charset="0"/>
              </a:rPr>
              <a:t>como</a:t>
            </a:r>
            <a:r>
              <a:rPr lang="en-US" sz="2100" dirty="0">
                <a:effectLst/>
                <a:latin typeface="Cambria" panose="02040503050406030204" pitchFamily="18" charset="0"/>
              </a:rPr>
              <a:t> la </a:t>
            </a:r>
            <a:r>
              <a:rPr lang="en-US" sz="2100" dirty="0" err="1">
                <a:effectLst/>
                <a:latin typeface="Cambria" panose="02040503050406030204" pitchFamily="18" charset="0"/>
              </a:rPr>
              <a:t>orden</a:t>
            </a:r>
            <a:r>
              <a:rPr lang="en-US" sz="2100" dirty="0">
                <a:effectLst/>
                <a:latin typeface="Cambria" panose="02040503050406030204" pitchFamily="18" charset="0"/>
              </a:rPr>
              <a:t> del </a:t>
            </a:r>
            <a:r>
              <a:rPr lang="en-US" sz="2100" dirty="0" err="1">
                <a:effectLst/>
                <a:latin typeface="Cambria" panose="02040503050406030204" pitchFamily="18" charset="0"/>
              </a:rPr>
              <a:t>rey</a:t>
            </a:r>
            <a:r>
              <a:rPr lang="en-US" sz="2100" dirty="0">
                <a:effectLst/>
                <a:latin typeface="Cambria" panose="02040503050406030204" pitchFamily="18" charset="0"/>
              </a:rPr>
              <a:t> era </a:t>
            </a:r>
            <a:r>
              <a:rPr lang="en-US" sz="2100" dirty="0" err="1">
                <a:effectLst/>
                <a:latin typeface="Cambria" panose="02040503050406030204" pitchFamily="18" charset="0"/>
              </a:rPr>
              <a:t>apremiante</a:t>
            </a:r>
            <a:r>
              <a:rPr lang="en-US" sz="2100" dirty="0">
                <a:effectLst/>
                <a:latin typeface="Cambria" panose="02040503050406030204" pitchFamily="18" charset="0"/>
              </a:rPr>
              <a:t>, y </a:t>
            </a:r>
            <a:r>
              <a:rPr lang="en-US" sz="2100" dirty="0" err="1">
                <a:effectLst/>
                <a:latin typeface="Cambria" panose="02040503050406030204" pitchFamily="18" charset="0"/>
              </a:rPr>
              <a:t>habían</a:t>
            </a:r>
            <a:r>
              <a:rPr lang="en-US" sz="2100" dirty="0">
                <a:effectLst/>
                <a:latin typeface="Cambria" panose="02040503050406030204" pitchFamily="18" charset="0"/>
              </a:rPr>
              <a:t> </a:t>
            </a:r>
            <a:r>
              <a:rPr lang="en-US" sz="2100" dirty="0" err="1">
                <a:effectLst/>
                <a:latin typeface="Cambria" panose="02040503050406030204" pitchFamily="18" charset="0"/>
              </a:rPr>
              <a:t>calentado</a:t>
            </a:r>
            <a:r>
              <a:rPr lang="en-US" sz="2100" dirty="0">
                <a:effectLst/>
                <a:latin typeface="Cambria" panose="02040503050406030204" pitchFamily="18" charset="0"/>
              </a:rPr>
              <a:t> </a:t>
            </a:r>
            <a:r>
              <a:rPr lang="en-US" sz="2100" dirty="0" err="1">
                <a:effectLst/>
                <a:latin typeface="Cambria" panose="02040503050406030204" pitchFamily="18" charset="0"/>
              </a:rPr>
              <a:t>mucho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horno</a:t>
            </a:r>
            <a:r>
              <a:rPr lang="en-US" sz="2100" dirty="0">
                <a:effectLst/>
                <a:latin typeface="Cambria" panose="02040503050406030204" pitchFamily="18" charset="0"/>
              </a:rPr>
              <a:t>, la llama del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mató</a:t>
            </a:r>
            <a:r>
              <a:rPr lang="en-US" sz="2100" dirty="0">
                <a:effectLst/>
                <a:latin typeface="Cambria" panose="02040503050406030204" pitchFamily="18" charset="0"/>
              </a:rPr>
              <a:t> a </a:t>
            </a:r>
            <a:r>
              <a:rPr lang="en-US" sz="2100" dirty="0" err="1">
                <a:effectLst/>
                <a:latin typeface="Cambria" panose="02040503050406030204" pitchFamily="18" charset="0"/>
              </a:rPr>
              <a:t>aquellos</a:t>
            </a:r>
            <a:r>
              <a:rPr lang="en-US" sz="2100" dirty="0">
                <a:effectLst/>
                <a:latin typeface="Cambria" panose="02040503050406030204" pitchFamily="18" charset="0"/>
              </a:rPr>
              <a:t> que </a:t>
            </a:r>
            <a:r>
              <a:rPr lang="en-US" sz="2100" dirty="0" err="1">
                <a:effectLst/>
                <a:latin typeface="Cambria" panose="02040503050406030204" pitchFamily="18" charset="0"/>
              </a:rPr>
              <a:t>habían</a:t>
            </a:r>
            <a:r>
              <a:rPr lang="en-US" sz="2100" dirty="0">
                <a:effectLst/>
                <a:latin typeface="Cambria" panose="02040503050406030204" pitchFamily="18" charset="0"/>
              </a:rPr>
              <a:t> </a:t>
            </a:r>
            <a:r>
              <a:rPr lang="en-US" sz="2100" dirty="0" err="1">
                <a:effectLst/>
                <a:latin typeface="Cambria" panose="02040503050406030204" pitchFamily="18" charset="0"/>
              </a:rPr>
              <a:t>alzado</a:t>
            </a:r>
            <a:r>
              <a:rPr lang="en-US" sz="2100" dirty="0">
                <a:effectLst/>
                <a:latin typeface="Cambria" panose="02040503050406030204" pitchFamily="18" charset="0"/>
              </a:rPr>
              <a:t> a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DF88783F-0502-F094-4E4E-5C239011EF17}"/>
              </a:ext>
            </a:extLst>
          </p:cNvPr>
          <p:cNvSpPr txBox="1"/>
          <p:nvPr/>
        </p:nvSpPr>
        <p:spPr>
          <a:xfrm>
            <a:off x="6458222" y="2003083"/>
            <a:ext cx="5023442" cy="43683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21  Los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jóvenes</a:t>
            </a:r>
            <a:r>
              <a:rPr lang="en-US" sz="2100" dirty="0">
                <a:effectLst/>
                <a:latin typeface="Cambria" panose="02040503050406030204" pitchFamily="18" charset="0"/>
              </a:rPr>
              <a:t>, </a:t>
            </a:r>
            <a:r>
              <a:rPr lang="en-US" sz="2100" dirty="0" err="1">
                <a:effectLst/>
                <a:latin typeface="Cambria" panose="02040503050406030204" pitchFamily="18" charset="0"/>
              </a:rPr>
              <a:t>vestidos</a:t>
            </a:r>
            <a:r>
              <a:rPr lang="en-US" sz="2100" dirty="0">
                <a:effectLst/>
                <a:latin typeface="Cambria" panose="02040503050406030204" pitchFamily="18" charset="0"/>
              </a:rPr>
              <a:t> </a:t>
            </a:r>
            <a:r>
              <a:rPr lang="en-US" sz="2100" dirty="0" err="1">
                <a:effectLst/>
                <a:latin typeface="Cambria" panose="02040503050406030204" pitchFamily="18" charset="0"/>
              </a:rPr>
              <a:t>todavía</a:t>
            </a:r>
            <a:r>
              <a:rPr lang="en-US" sz="2100" dirty="0">
                <a:effectLst/>
                <a:latin typeface="Cambria" panose="02040503050406030204" pitchFamily="18" charset="0"/>
              </a:rPr>
              <a:t> con la </a:t>
            </a:r>
            <a:r>
              <a:rPr lang="en-US" sz="2100" dirty="0" err="1">
                <a:effectLst/>
                <a:latin typeface="Cambria" panose="02040503050406030204" pitchFamily="18" charset="0"/>
              </a:rPr>
              <a:t>misma</a:t>
            </a:r>
            <a:r>
              <a:rPr lang="en-US" sz="2100" dirty="0">
                <a:effectLst/>
                <a:latin typeface="Cambria" panose="02040503050406030204" pitchFamily="18" charset="0"/>
              </a:rPr>
              <a:t> </a:t>
            </a:r>
            <a:r>
              <a:rPr lang="en-US" sz="2100" dirty="0" err="1">
                <a:effectLst/>
                <a:latin typeface="Cambria" panose="02040503050406030204" pitchFamily="18" charset="0"/>
              </a:rPr>
              <a:t>ropa</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altos cargos que </a:t>
            </a:r>
            <a:r>
              <a:rPr lang="en-US" sz="2100" dirty="0" err="1">
                <a:effectLst/>
                <a:latin typeface="Cambria" panose="02040503050406030204" pitchFamily="18" charset="0"/>
              </a:rPr>
              <a:t>ocupaban</a:t>
            </a:r>
            <a:r>
              <a:rPr lang="en-US" sz="2100" dirty="0">
                <a:effectLst/>
                <a:latin typeface="Cambria" panose="02040503050406030204" pitchFamily="18" charset="0"/>
              </a:rPr>
              <a:t>, </a:t>
            </a:r>
            <a:r>
              <a:rPr lang="en-US" sz="2100" dirty="0" err="1">
                <a:effectLst/>
                <a:latin typeface="Cambria" panose="02040503050406030204" pitchFamily="18" charset="0"/>
              </a:rPr>
              <a:t>fueron</a:t>
            </a:r>
            <a:r>
              <a:rPr lang="en-US" sz="2100" dirty="0">
                <a:effectLst/>
                <a:latin typeface="Cambria" panose="02040503050406030204" pitchFamily="18" charset="0"/>
              </a:rPr>
              <a:t> </a:t>
            </a:r>
            <a:r>
              <a:rPr lang="en-US" sz="2100" dirty="0" err="1">
                <a:effectLst/>
                <a:latin typeface="Cambria" panose="02040503050406030204" pitchFamily="18" charset="0"/>
              </a:rPr>
              <a:t>atados</a:t>
            </a:r>
            <a:r>
              <a:rPr lang="en-US" sz="2100" dirty="0">
                <a:effectLst/>
                <a:latin typeface="Cambria" panose="02040503050406030204" pitchFamily="18" charset="0"/>
              </a:rPr>
              <a:t> y </a:t>
            </a:r>
            <a:r>
              <a:rPr lang="en-US" sz="2100" dirty="0" err="1">
                <a:effectLst/>
                <a:latin typeface="Cambria" panose="02040503050406030204" pitchFamily="18" charset="0"/>
              </a:rPr>
              <a:t>arrojados</a:t>
            </a:r>
            <a:r>
              <a:rPr lang="en-US" sz="2100" dirty="0">
                <a:effectLst/>
                <a:latin typeface="Cambria" panose="02040503050406030204" pitchFamily="18" charset="0"/>
              </a:rPr>
              <a:t> al </a:t>
            </a:r>
            <a:r>
              <a:rPr lang="en-US" sz="2100" dirty="0" err="1">
                <a:effectLst/>
                <a:latin typeface="Cambria" panose="02040503050406030204" pitchFamily="18" charset="0"/>
              </a:rPr>
              <a:t>horno</a:t>
            </a:r>
            <a:r>
              <a:rPr lang="en-US" sz="2100" dirty="0">
                <a:effectLst/>
                <a:latin typeface="Cambria" panose="02040503050406030204" pitchFamily="18" charset="0"/>
              </a:rPr>
              <a:t> </a:t>
            </a:r>
            <a:r>
              <a:rPr lang="en-US" sz="2100" dirty="0" err="1">
                <a:effectLst/>
                <a:latin typeface="Cambria" panose="02040503050406030204" pitchFamily="18" charset="0"/>
              </a:rPr>
              <a:t>ardiente</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22  Y </a:t>
            </a:r>
            <a:r>
              <a:rPr lang="en-US" sz="2100" dirty="0" err="1">
                <a:effectLst/>
                <a:latin typeface="Cambria" panose="02040503050406030204" pitchFamily="18" charset="0"/>
              </a:rPr>
              <a:t>como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mandado</a:t>
            </a:r>
            <a:r>
              <a:rPr lang="en-US" sz="2100" dirty="0">
                <a:effectLst/>
                <a:latin typeface="Cambria" panose="02040503050406030204" pitchFamily="18" charset="0"/>
              </a:rPr>
              <a:t> que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orden</a:t>
            </a:r>
            <a:r>
              <a:rPr lang="en-US" sz="2100" dirty="0">
                <a:effectLst/>
                <a:latin typeface="Cambria" panose="02040503050406030204" pitchFamily="18" charset="0"/>
              </a:rPr>
              <a:t> se </a:t>
            </a:r>
            <a:r>
              <a:rPr lang="en-US" sz="2100" dirty="0" err="1">
                <a:effectLst/>
                <a:latin typeface="Cambria" panose="02040503050406030204" pitchFamily="18" charset="0"/>
              </a:rPr>
              <a:t>cumpliera</a:t>
            </a:r>
            <a:r>
              <a:rPr lang="en-US" sz="2100" dirty="0">
                <a:effectLst/>
                <a:latin typeface="Cambria" panose="02040503050406030204" pitchFamily="18" charset="0"/>
              </a:rPr>
              <a:t> al </a:t>
            </a:r>
            <a:r>
              <a:rPr lang="en-US" sz="2100" dirty="0" err="1">
                <a:effectLst/>
                <a:latin typeface="Cambria" panose="02040503050406030204" pitchFamily="18" charset="0"/>
              </a:rPr>
              <a:t>instante</a:t>
            </a:r>
            <a:r>
              <a:rPr lang="en-US" sz="2100" dirty="0">
                <a:effectLst/>
                <a:latin typeface="Cambria" panose="02040503050406030204" pitchFamily="18" charset="0"/>
              </a:rPr>
              <a:t>, y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horno</a:t>
            </a:r>
            <a:r>
              <a:rPr lang="en-US" sz="2100" dirty="0">
                <a:effectLst/>
                <a:latin typeface="Cambria" panose="02040503050406030204" pitchFamily="18" charset="0"/>
              </a:rPr>
              <a:t> </a:t>
            </a:r>
            <a:r>
              <a:rPr lang="en-US" sz="2100" dirty="0" err="1">
                <a:effectLst/>
                <a:latin typeface="Cambria" panose="02040503050406030204" pitchFamily="18" charset="0"/>
              </a:rPr>
              <a:t>estaba</a:t>
            </a:r>
            <a:r>
              <a:rPr lang="en-US" sz="2100" dirty="0">
                <a:effectLst/>
                <a:latin typeface="Cambria" panose="02040503050406030204" pitchFamily="18" charset="0"/>
              </a:rPr>
              <a:t> </a:t>
            </a:r>
            <a:r>
              <a:rPr lang="en-US" sz="2100" dirty="0" err="1">
                <a:effectLst/>
                <a:latin typeface="Cambria" panose="02040503050406030204" pitchFamily="18" charset="0"/>
              </a:rPr>
              <a:t>muy</a:t>
            </a:r>
            <a:r>
              <a:rPr lang="en-US" sz="2100" dirty="0">
                <a:effectLst/>
                <a:latin typeface="Cambria" panose="02040503050406030204" pitchFamily="18" charset="0"/>
              </a:rPr>
              <a:t> </a:t>
            </a:r>
            <a:r>
              <a:rPr lang="en-US" sz="2100" dirty="0" err="1">
                <a:effectLst/>
                <a:latin typeface="Cambria" panose="02040503050406030204" pitchFamily="18" charset="0"/>
              </a:rPr>
              <a:t>encendido</a:t>
            </a:r>
            <a:r>
              <a:rPr lang="en-US" sz="2100" dirty="0">
                <a:effectLst/>
                <a:latin typeface="Cambria" panose="02040503050406030204" pitchFamily="18" charset="0"/>
              </a:rPr>
              <a:t>, las llamas </a:t>
            </a:r>
            <a:r>
              <a:rPr lang="en-US" sz="2100" dirty="0" err="1">
                <a:effectLst/>
                <a:latin typeface="Cambria" panose="02040503050406030204" pitchFamily="18" charset="0"/>
              </a:rPr>
              <a:t>alcanzaron</a:t>
            </a:r>
            <a:r>
              <a:rPr lang="en-US" sz="2100" dirty="0">
                <a:effectLst/>
                <a:latin typeface="Cambria" panose="02040503050406030204" pitchFamily="18" charset="0"/>
              </a:rPr>
              <a:t> y </a:t>
            </a:r>
            <a:r>
              <a:rPr lang="en-US" sz="2100" dirty="0" err="1">
                <a:effectLst/>
                <a:latin typeface="Cambria" panose="02040503050406030204" pitchFamily="18" charset="0"/>
              </a:rPr>
              <a:t>mataron</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soldados que </a:t>
            </a:r>
            <a:r>
              <a:rPr lang="en-US" sz="2100" dirty="0" err="1">
                <a:effectLst/>
                <a:latin typeface="Cambria" panose="02040503050406030204" pitchFamily="18" charset="0"/>
              </a:rPr>
              <a:t>habían</a:t>
            </a:r>
            <a:r>
              <a:rPr lang="en-US" sz="2100" dirty="0">
                <a:effectLst/>
                <a:latin typeface="Cambria" panose="02040503050406030204" pitchFamily="18" charset="0"/>
              </a:rPr>
              <a:t> </a:t>
            </a:r>
            <a:r>
              <a:rPr lang="en-US" sz="2100" dirty="0" err="1">
                <a:effectLst/>
                <a:latin typeface="Cambria" panose="02040503050406030204" pitchFamily="18" charset="0"/>
              </a:rPr>
              <a:t>arrojado</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jóvenes</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4CCC4507-3D1A-41FC-3E6C-E448FD9FAF0E}"/>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048F2B17-5124-46BA-24A0-536C3114033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347784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C4403-ED80-8BC0-E36C-F8C641B90E28}"/>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1A41552E-4D0F-D25E-0844-7E4743C99655}"/>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3.23-24</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66985CB7-0264-387F-45D6-D963F647273D}"/>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8BFEE437-77E9-E2FB-7F48-70ED797DDBFE}"/>
              </a:ext>
            </a:extLst>
          </p:cNvPr>
          <p:cNvSpPr txBox="1"/>
          <p:nvPr/>
        </p:nvSpPr>
        <p:spPr>
          <a:xfrm>
            <a:off x="1433240" y="2003082"/>
            <a:ext cx="4300540" cy="47038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23  </a:t>
            </a:r>
            <a:r>
              <a:rPr lang="en-US" sz="2100" dirty="0" err="1">
                <a:effectLst/>
                <a:latin typeface="Cambria" panose="02040503050406030204" pitchFamily="18" charset="0"/>
              </a:rPr>
              <a:t>Estos</a:t>
            </a:r>
            <a:r>
              <a:rPr lang="en-US" sz="2100" dirty="0">
                <a:effectLst/>
                <a:latin typeface="Cambria" panose="02040503050406030204" pitchFamily="18" charset="0"/>
              </a:rPr>
              <a:t> </a:t>
            </a:r>
            <a:r>
              <a:rPr lang="en-US" sz="2100" dirty="0" err="1">
                <a:effectLst/>
                <a:latin typeface="Cambria" panose="02040503050406030204" pitchFamily="18" charset="0"/>
              </a:rPr>
              <a:t>tres</a:t>
            </a:r>
            <a:r>
              <a:rPr lang="en-US" sz="2100" dirty="0">
                <a:effectLst/>
                <a:latin typeface="Cambria" panose="02040503050406030204" pitchFamily="18" charset="0"/>
              </a:rPr>
              <a:t> hombres,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a:t>
            </a:r>
            <a:r>
              <a:rPr lang="en-US" sz="2100" dirty="0" err="1">
                <a:effectLst/>
                <a:latin typeface="Cambria" panose="02040503050406030204" pitchFamily="18" charset="0"/>
              </a:rPr>
              <a:t>cayeron</a:t>
            </a:r>
            <a:r>
              <a:rPr lang="en-US" sz="2100" dirty="0">
                <a:effectLst/>
                <a:latin typeface="Cambria" panose="02040503050406030204" pitchFamily="18" charset="0"/>
              </a:rPr>
              <a:t> </a:t>
            </a:r>
            <a:r>
              <a:rPr lang="en-US" sz="2100" dirty="0" err="1">
                <a:effectLst/>
                <a:latin typeface="Cambria" panose="02040503050406030204" pitchFamily="18" charset="0"/>
              </a:rPr>
              <a:t>atados</a:t>
            </a:r>
            <a:r>
              <a:rPr lang="en-US" sz="2100" dirty="0">
                <a:effectLst/>
                <a:latin typeface="Cambria" panose="02040503050406030204" pitchFamily="18" charset="0"/>
              </a:rPr>
              <a:t> </a:t>
            </a:r>
            <a:r>
              <a:rPr lang="en-US" sz="2100" dirty="0" err="1">
                <a:effectLst/>
                <a:latin typeface="Cambria" panose="02040503050406030204" pitchFamily="18" charset="0"/>
              </a:rPr>
              <a:t>dentro</a:t>
            </a:r>
            <a:r>
              <a:rPr lang="en-US" sz="2100" dirty="0">
                <a:effectLst/>
                <a:latin typeface="Cambria" panose="02040503050406030204" pitchFamily="18" charset="0"/>
              </a:rPr>
              <a:t> del </a:t>
            </a:r>
            <a:r>
              <a:rPr lang="en-US" sz="2100" dirty="0" err="1">
                <a:effectLst/>
                <a:latin typeface="Cambria" panose="02040503050406030204" pitchFamily="18" charset="0"/>
              </a:rPr>
              <a:t>horno</a:t>
            </a:r>
            <a:r>
              <a:rPr lang="en-US" sz="2100" dirty="0">
                <a:effectLst/>
                <a:latin typeface="Cambria" panose="02040503050406030204" pitchFamily="18" charset="0"/>
              </a:rPr>
              <a:t> de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ardiente</a:t>
            </a:r>
            <a:r>
              <a:rPr lang="en-US" sz="2100" dirty="0">
                <a:effectLst/>
                <a:latin typeface="Cambria" panose="02040503050406030204" pitchFamily="18" charset="0"/>
              </a:rPr>
              <a:t>. </a:t>
            </a:r>
          </a:p>
          <a:p>
            <a:endParaRPr lang="en-US" sz="2100" dirty="0">
              <a:latin typeface="Cambria" panose="02040503050406030204" pitchFamily="18" charset="0"/>
            </a:endParaRPr>
          </a:p>
          <a:p>
            <a:r>
              <a:rPr lang="en-US" sz="2100" dirty="0">
                <a:effectLst/>
                <a:latin typeface="Cambria" panose="02040503050406030204" pitchFamily="18" charset="0"/>
              </a:rPr>
              <a:t>24 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se </a:t>
            </a:r>
            <a:r>
              <a:rPr lang="en-US" sz="2100" dirty="0" err="1">
                <a:effectLst/>
                <a:latin typeface="Cambria" panose="02040503050406030204" pitchFamily="18" charset="0"/>
              </a:rPr>
              <a:t>espantó</a:t>
            </a:r>
            <a:r>
              <a:rPr lang="en-US" sz="2100" dirty="0">
                <a:effectLst/>
                <a:latin typeface="Cambria" panose="02040503050406030204" pitchFamily="18" charset="0"/>
              </a:rPr>
              <a:t>, se </a:t>
            </a:r>
            <a:r>
              <a:rPr lang="en-US" sz="2100" dirty="0" err="1">
                <a:effectLst/>
                <a:latin typeface="Cambria" panose="02040503050406030204" pitchFamily="18" charset="0"/>
              </a:rPr>
              <a:t>levantó</a:t>
            </a:r>
            <a:r>
              <a:rPr lang="en-US" sz="2100" dirty="0">
                <a:effectLst/>
                <a:latin typeface="Cambria" panose="02040503050406030204" pitchFamily="18" charset="0"/>
              </a:rPr>
              <a:t> </a:t>
            </a:r>
            <a:r>
              <a:rPr lang="en-US" sz="2100" dirty="0" err="1">
                <a:effectLst/>
                <a:latin typeface="Cambria" panose="02040503050406030204" pitchFamily="18" charset="0"/>
              </a:rPr>
              <a:t>apresuradamente</a:t>
            </a:r>
            <a:r>
              <a:rPr lang="en-US" sz="2100" dirty="0">
                <a:effectLst/>
                <a:latin typeface="Cambria" panose="02040503050406030204" pitchFamily="18" charset="0"/>
              </a:rPr>
              <a:t> y </a:t>
            </a:r>
            <a:r>
              <a:rPr lang="en-US" sz="2100" dirty="0" err="1">
                <a:effectLst/>
                <a:latin typeface="Cambria" panose="02040503050406030204" pitchFamily="18" charset="0"/>
              </a:rPr>
              <a:t>dijo</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consejo</a:t>
            </a:r>
            <a:r>
              <a:rPr lang="en-US" sz="2100" dirty="0">
                <a:effectLst/>
                <a:latin typeface="Cambria" panose="02040503050406030204" pitchFamily="18" charset="0"/>
              </a:rPr>
              <a:t>: —¿No </a:t>
            </a:r>
            <a:r>
              <a:rPr lang="en-US" sz="2100" dirty="0" err="1">
                <a:effectLst/>
                <a:latin typeface="Cambria" panose="02040503050406030204" pitchFamily="18" charset="0"/>
              </a:rPr>
              <a:t>echaron</a:t>
            </a:r>
            <a:r>
              <a:rPr lang="en-US" sz="2100" dirty="0">
                <a:effectLst/>
                <a:latin typeface="Cambria" panose="02040503050406030204" pitchFamily="18" charset="0"/>
              </a:rPr>
              <a:t> a </a:t>
            </a:r>
            <a:r>
              <a:rPr lang="en-US" sz="2100" dirty="0" err="1">
                <a:effectLst/>
                <a:latin typeface="Cambria" panose="02040503050406030204" pitchFamily="18" charset="0"/>
              </a:rPr>
              <a:t>tres</a:t>
            </a:r>
            <a:r>
              <a:rPr lang="en-US" sz="2100" dirty="0">
                <a:effectLst/>
                <a:latin typeface="Cambria" panose="02040503050406030204" pitchFamily="18" charset="0"/>
              </a:rPr>
              <a:t> hombres </a:t>
            </a:r>
            <a:r>
              <a:rPr lang="en-US" sz="2100" dirty="0" err="1">
                <a:effectLst/>
                <a:latin typeface="Cambria" panose="02040503050406030204" pitchFamily="18" charset="0"/>
              </a:rPr>
              <a:t>atados</a:t>
            </a:r>
            <a:r>
              <a:rPr lang="en-US" sz="2100" dirty="0">
                <a:effectLst/>
                <a:latin typeface="Cambria" panose="02040503050406030204" pitchFamily="18" charset="0"/>
              </a:rPr>
              <a:t> </a:t>
            </a:r>
            <a:r>
              <a:rPr lang="en-US" sz="2100" dirty="0" err="1">
                <a:effectLst/>
                <a:latin typeface="Cambria" panose="02040503050406030204" pitchFamily="18" charset="0"/>
              </a:rPr>
              <a:t>dentro</a:t>
            </a:r>
            <a:r>
              <a:rPr lang="en-US" sz="2100" dirty="0">
                <a:effectLst/>
                <a:latin typeface="Cambria" panose="02040503050406030204" pitchFamily="18" charset="0"/>
              </a:rPr>
              <a:t> del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Ellos</a:t>
            </a:r>
            <a:r>
              <a:rPr lang="en-US" sz="2100" dirty="0">
                <a:effectLst/>
                <a:latin typeface="Cambria" panose="02040503050406030204" pitchFamily="18" charset="0"/>
              </a:rPr>
              <a:t> </a:t>
            </a:r>
            <a:r>
              <a:rPr lang="en-US" sz="2100" dirty="0" err="1">
                <a:effectLst/>
                <a:latin typeface="Cambria" panose="02040503050406030204" pitchFamily="18" charset="0"/>
              </a:rPr>
              <a:t>respondieron</a:t>
            </a:r>
            <a:r>
              <a:rPr lang="en-US" sz="2100" dirty="0">
                <a:effectLst/>
                <a:latin typeface="Cambria" panose="02040503050406030204" pitchFamily="18" charset="0"/>
              </a:rPr>
              <a:t> al </a:t>
            </a:r>
            <a:r>
              <a:rPr lang="en-US" sz="2100" dirty="0" err="1">
                <a:effectLst/>
                <a:latin typeface="Cambria" panose="02040503050406030204" pitchFamily="18" charset="0"/>
              </a:rPr>
              <a:t>rey</a:t>
            </a:r>
            <a:r>
              <a:rPr lang="en-US" sz="2100" dirty="0">
                <a:effectLst/>
                <a:latin typeface="Cambria" panose="02040503050406030204" pitchFamily="18" charset="0"/>
              </a:rPr>
              <a:t>: —Es </a:t>
            </a:r>
            <a:r>
              <a:rPr lang="en-US" sz="2100" dirty="0" err="1">
                <a:effectLst/>
                <a:latin typeface="Cambria" panose="02040503050406030204" pitchFamily="18" charset="0"/>
              </a:rPr>
              <a:t>verdad</a:t>
            </a:r>
            <a:r>
              <a:rPr lang="en-US" sz="2100" dirty="0">
                <a:effectLst/>
                <a:latin typeface="Cambria" panose="02040503050406030204" pitchFamily="18" charset="0"/>
              </a:rPr>
              <a:t>, oh </a:t>
            </a:r>
            <a:r>
              <a:rPr lang="en-US" sz="2100" dirty="0" err="1">
                <a:effectLst/>
                <a:latin typeface="Cambria" panose="02040503050406030204" pitchFamily="18" charset="0"/>
              </a:rPr>
              <a:t>rey</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F38CB4D7-55F4-71F1-2731-BDE6E6C29020}"/>
              </a:ext>
            </a:extLst>
          </p:cNvPr>
          <p:cNvSpPr txBox="1"/>
          <p:nvPr/>
        </p:nvSpPr>
        <p:spPr>
          <a:xfrm>
            <a:off x="6458222" y="2003082"/>
            <a:ext cx="5023442" cy="404521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23 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cuales</a:t>
            </a:r>
            <a:r>
              <a:rPr lang="en-US" sz="2100" dirty="0">
                <a:effectLst/>
                <a:latin typeface="Cambria" panose="02040503050406030204" pitchFamily="18" charset="0"/>
              </a:rPr>
              <a:t> </a:t>
            </a:r>
            <a:r>
              <a:rPr lang="en-US" sz="2100" dirty="0" err="1">
                <a:effectLst/>
                <a:latin typeface="Cambria" panose="02040503050406030204" pitchFamily="18" charset="0"/>
              </a:rPr>
              <a:t>cayeron</a:t>
            </a:r>
            <a:r>
              <a:rPr lang="en-US" sz="2100" dirty="0">
                <a:effectLst/>
                <a:latin typeface="Cambria" panose="02040503050406030204" pitchFamily="18" charset="0"/>
              </a:rPr>
              <a:t> </a:t>
            </a:r>
            <a:r>
              <a:rPr lang="en-US" sz="2100" dirty="0" err="1">
                <a:effectLst/>
                <a:latin typeface="Cambria" panose="02040503050406030204" pitchFamily="18" charset="0"/>
              </a:rPr>
              <a:t>atados</a:t>
            </a:r>
            <a:r>
              <a:rPr lang="en-US" sz="2100" dirty="0">
                <a:effectLst/>
                <a:latin typeface="Cambria" panose="02040503050406030204" pitchFamily="18" charset="0"/>
              </a:rPr>
              <a:t> </a:t>
            </a:r>
            <a:r>
              <a:rPr lang="en-US" sz="2100" dirty="0" err="1">
                <a:effectLst/>
                <a:latin typeface="Cambria" panose="02040503050406030204" pitchFamily="18" charset="0"/>
              </a:rPr>
              <a:t>dentro</a:t>
            </a:r>
            <a:r>
              <a:rPr lang="en-US" sz="2100" dirty="0">
                <a:effectLst/>
                <a:latin typeface="Cambria" panose="02040503050406030204" pitchFamily="18" charset="0"/>
              </a:rPr>
              <a:t> del </a:t>
            </a:r>
            <a:r>
              <a:rPr lang="en-US" sz="2100" dirty="0" err="1">
                <a:effectLst/>
                <a:latin typeface="Cambria" panose="02040503050406030204" pitchFamily="18" charset="0"/>
              </a:rPr>
              <a:t>horno</a:t>
            </a:r>
            <a:r>
              <a:rPr lang="en-US" sz="2100" dirty="0">
                <a:effectLst/>
                <a:latin typeface="Cambria" panose="02040503050406030204" pitchFamily="18" charset="0"/>
              </a:rPr>
              <a:t>. </a:t>
            </a:r>
          </a:p>
          <a:p>
            <a:endParaRPr lang="en-US" sz="2100" dirty="0">
              <a:latin typeface="Cambria" panose="02040503050406030204" pitchFamily="18" charset="0"/>
            </a:endParaRPr>
          </a:p>
          <a:p>
            <a:endParaRPr lang="en-US" sz="2100" dirty="0">
              <a:latin typeface="Cambria" panose="02040503050406030204" pitchFamily="18" charset="0"/>
            </a:endParaRPr>
          </a:p>
          <a:p>
            <a:r>
              <a:rPr lang="en-US" sz="2100" dirty="0">
                <a:effectLst/>
                <a:latin typeface="Cambria" panose="02040503050406030204" pitchFamily="18" charset="0"/>
              </a:rPr>
              <a:t>24 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se </a:t>
            </a:r>
            <a:r>
              <a:rPr lang="en-US" sz="2100" dirty="0" err="1">
                <a:effectLst/>
                <a:latin typeface="Cambria" panose="02040503050406030204" pitchFamily="18" charset="0"/>
              </a:rPr>
              <a:t>levantó</a:t>
            </a:r>
            <a:r>
              <a:rPr lang="en-US" sz="2100" dirty="0">
                <a:effectLst/>
                <a:latin typeface="Cambria" panose="02040503050406030204" pitchFamily="18" charset="0"/>
              </a:rPr>
              <a:t> </a:t>
            </a:r>
            <a:r>
              <a:rPr lang="en-US" sz="2100" dirty="0" err="1">
                <a:effectLst/>
                <a:latin typeface="Cambria" panose="02040503050406030204" pitchFamily="18" charset="0"/>
              </a:rPr>
              <a:t>rápidamente</a:t>
            </a:r>
            <a:r>
              <a:rPr lang="en-US" sz="2100" dirty="0">
                <a:effectLst/>
                <a:latin typeface="Cambria" panose="02040503050406030204" pitchFamily="18" charset="0"/>
              </a:rPr>
              <a:t>, y </a:t>
            </a:r>
            <a:r>
              <a:rPr lang="en-US" sz="2100" dirty="0" err="1">
                <a:effectLst/>
                <a:latin typeface="Cambria" panose="02040503050406030204" pitchFamily="18" charset="0"/>
              </a:rPr>
              <a:t>muy</a:t>
            </a:r>
            <a:r>
              <a:rPr lang="en-US" sz="2100" dirty="0">
                <a:effectLst/>
                <a:latin typeface="Cambria" panose="02040503050406030204" pitchFamily="18" charset="0"/>
              </a:rPr>
              <a:t> </a:t>
            </a:r>
            <a:r>
              <a:rPr lang="en-US" sz="2100" dirty="0" err="1">
                <a:effectLst/>
                <a:latin typeface="Cambria" panose="02040503050406030204" pitchFamily="18" charset="0"/>
              </a:rPr>
              <a:t>asombrado</a:t>
            </a:r>
            <a:r>
              <a:rPr lang="en-US" sz="2100" dirty="0">
                <a:effectLst/>
                <a:latin typeface="Cambria" panose="02040503050406030204" pitchFamily="18" charset="0"/>
              </a:rPr>
              <a:t> </a:t>
            </a:r>
            <a:r>
              <a:rPr lang="en-US" sz="2100" dirty="0" err="1">
                <a:effectLst/>
                <a:latin typeface="Cambria" panose="02040503050406030204" pitchFamily="18" charset="0"/>
              </a:rPr>
              <a:t>dijo</a:t>
            </a:r>
            <a:r>
              <a:rPr lang="en-US" sz="2100" dirty="0">
                <a:effectLst/>
                <a:latin typeface="Cambria" panose="02040503050406030204" pitchFamily="18" charset="0"/>
              </a:rPr>
              <a:t> a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consejeros</a:t>
            </a:r>
            <a:r>
              <a:rPr lang="en-US" sz="2100" dirty="0">
                <a:effectLst/>
                <a:latin typeface="Cambria" panose="02040503050406030204" pitchFamily="18" charset="0"/>
              </a:rPr>
              <a:t> de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gobierno</a:t>
            </a:r>
            <a:r>
              <a:rPr lang="en-US" sz="2100" dirty="0">
                <a:effectLst/>
                <a:latin typeface="Cambria" panose="02040503050406030204" pitchFamily="18" charset="0"/>
              </a:rPr>
              <a:t>: —¿No </a:t>
            </a:r>
            <a:r>
              <a:rPr lang="en-US" sz="2100" dirty="0" err="1">
                <a:effectLst/>
                <a:latin typeface="Cambria" panose="02040503050406030204" pitchFamily="18" charset="0"/>
              </a:rPr>
              <a:t>arrojamos</a:t>
            </a:r>
            <a:r>
              <a:rPr lang="en-US" sz="2100" dirty="0">
                <a:effectLst/>
                <a:latin typeface="Cambria" panose="02040503050406030204" pitchFamily="18" charset="0"/>
              </a:rPr>
              <a:t> al </a:t>
            </a:r>
            <a:r>
              <a:rPr lang="en-US" sz="2100" dirty="0" err="1">
                <a:effectLst/>
                <a:latin typeface="Cambria" panose="02040503050406030204" pitchFamily="18" charset="0"/>
              </a:rPr>
              <a:t>fuego</a:t>
            </a:r>
            <a:r>
              <a:rPr lang="en-US" sz="2100" dirty="0">
                <a:effectLst/>
                <a:latin typeface="Cambria" panose="02040503050406030204" pitchFamily="18" charset="0"/>
              </a:rPr>
              <a:t> a </a:t>
            </a:r>
            <a:r>
              <a:rPr lang="en-US" sz="2100" dirty="0" err="1">
                <a:effectLst/>
                <a:latin typeface="Cambria" panose="02040503050406030204" pitchFamily="18" charset="0"/>
              </a:rPr>
              <a:t>tres</a:t>
            </a:r>
            <a:r>
              <a:rPr lang="en-US" sz="2100" dirty="0">
                <a:effectLst/>
                <a:latin typeface="Cambria" panose="02040503050406030204" pitchFamily="18" charset="0"/>
              </a:rPr>
              <a:t> hombres </a:t>
            </a:r>
            <a:r>
              <a:rPr lang="en-US" sz="2100" dirty="0" err="1">
                <a:effectLst/>
                <a:latin typeface="Cambria" panose="02040503050406030204" pitchFamily="18" charset="0"/>
              </a:rPr>
              <a:t>atados</a:t>
            </a:r>
            <a:r>
              <a:rPr lang="en-US" sz="2100" dirty="0">
                <a:effectLst/>
                <a:latin typeface="Cambria" panose="02040503050406030204" pitchFamily="18" charset="0"/>
              </a:rPr>
              <a:t>? —</a:t>
            </a:r>
            <a:r>
              <a:rPr lang="en-US" sz="2100" dirty="0" err="1">
                <a:effectLst/>
                <a:latin typeface="Cambria" panose="02040503050406030204" pitchFamily="18" charset="0"/>
              </a:rPr>
              <a:t>Así</a:t>
            </a:r>
            <a:r>
              <a:rPr lang="en-US" sz="2100" dirty="0">
                <a:effectLst/>
                <a:latin typeface="Cambria" panose="02040503050406030204" pitchFamily="18" charset="0"/>
              </a:rPr>
              <a:t> es —le </a:t>
            </a:r>
            <a:r>
              <a:rPr lang="en-US" sz="2100" dirty="0" err="1">
                <a:effectLst/>
                <a:latin typeface="Cambria" panose="02040503050406030204" pitchFamily="18" charset="0"/>
              </a:rPr>
              <a:t>respondieron</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78ADB9E5-FA8E-38C2-3664-E2F7BA79EB1D}"/>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CD0BB10-59CC-4212-26FF-4B3845FA512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455599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AAF85-F7FD-65DC-F19D-F98D8D933122}"/>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21715591-787C-89CE-092F-2C575DB57509}"/>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3.25-26</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1A1E722B-5091-AF76-B91D-6E3CE522AA08}"/>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B5407D7A-B980-539C-58C3-5F9A05CD2240}"/>
              </a:ext>
            </a:extLst>
          </p:cNvPr>
          <p:cNvSpPr txBox="1"/>
          <p:nvPr/>
        </p:nvSpPr>
        <p:spPr>
          <a:xfrm>
            <a:off x="1433239" y="1802843"/>
            <a:ext cx="4300540" cy="535018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25  Y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dijo</a:t>
            </a:r>
            <a:r>
              <a:rPr lang="en-US" sz="2100" dirty="0">
                <a:effectLst/>
                <a:latin typeface="Cambria" panose="02040503050406030204" pitchFamily="18" charset="0"/>
              </a:rPr>
              <a:t>: —Sin embargo, </a:t>
            </a:r>
            <a:r>
              <a:rPr lang="en-US" sz="2100" dirty="0" err="1">
                <a:effectLst/>
                <a:latin typeface="Cambria" panose="02040503050406030204" pitchFamily="18" charset="0"/>
              </a:rPr>
              <a:t>yo</a:t>
            </a:r>
            <a:r>
              <a:rPr lang="en-US" sz="2100" dirty="0">
                <a:effectLst/>
                <a:latin typeface="Cambria" panose="02040503050406030204" pitchFamily="18" charset="0"/>
              </a:rPr>
              <a:t> </a:t>
            </a:r>
            <a:r>
              <a:rPr lang="en-US" sz="2100" dirty="0" err="1">
                <a:effectLst/>
                <a:latin typeface="Cambria" panose="02040503050406030204" pitchFamily="18" charset="0"/>
              </a:rPr>
              <a:t>veo</a:t>
            </a:r>
            <a:r>
              <a:rPr lang="en-US" sz="2100" dirty="0">
                <a:effectLst/>
                <a:latin typeface="Cambria" panose="02040503050406030204" pitchFamily="18" charset="0"/>
              </a:rPr>
              <a:t> cuatro hombres </a:t>
            </a:r>
            <a:r>
              <a:rPr lang="en-US" sz="2100" dirty="0" err="1">
                <a:effectLst/>
                <a:latin typeface="Cambria" panose="02040503050406030204" pitchFamily="18" charset="0"/>
              </a:rPr>
              <a:t>sueltos</a:t>
            </a:r>
            <a:r>
              <a:rPr lang="en-US" sz="2100" dirty="0">
                <a:effectLst/>
                <a:latin typeface="Cambria" panose="02040503050406030204" pitchFamily="18" charset="0"/>
              </a:rPr>
              <a:t>, que se </a:t>
            </a:r>
            <a:r>
              <a:rPr lang="en-US" sz="2100" dirty="0" err="1">
                <a:effectLst/>
                <a:latin typeface="Cambria" panose="02040503050406030204" pitchFamily="18" charset="0"/>
              </a:rPr>
              <a:t>pasean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medio del </a:t>
            </a:r>
            <a:r>
              <a:rPr lang="en-US" sz="2100" dirty="0" err="1">
                <a:effectLst/>
                <a:latin typeface="Cambria" panose="02040503050406030204" pitchFamily="18" charset="0"/>
              </a:rPr>
              <a:t>fuego</a:t>
            </a:r>
            <a:r>
              <a:rPr lang="en-US" sz="2100" dirty="0">
                <a:effectLst/>
                <a:latin typeface="Cambria" panose="02040503050406030204" pitchFamily="18" charset="0"/>
              </a:rPr>
              <a:t> sin </a:t>
            </a:r>
            <a:r>
              <a:rPr lang="en-US" sz="2100" dirty="0" err="1">
                <a:effectLst/>
                <a:latin typeface="Cambria" panose="02040503050406030204" pitchFamily="18" charset="0"/>
              </a:rPr>
              <a:t>sufrir</a:t>
            </a:r>
            <a:r>
              <a:rPr lang="en-US" sz="2100" dirty="0">
                <a:effectLst/>
                <a:latin typeface="Cambria" panose="02040503050406030204" pitchFamily="18" charset="0"/>
              </a:rPr>
              <a:t> </a:t>
            </a:r>
            <a:r>
              <a:rPr lang="en-US" sz="2100" dirty="0" err="1">
                <a:effectLst/>
                <a:latin typeface="Cambria" panose="02040503050406030204" pitchFamily="18" charset="0"/>
              </a:rPr>
              <a:t>ningún</a:t>
            </a:r>
            <a:r>
              <a:rPr lang="en-US" sz="2100" dirty="0">
                <a:effectLst/>
                <a:latin typeface="Cambria" panose="02040503050406030204" pitchFamily="18" charset="0"/>
              </a:rPr>
              <a:t> </a:t>
            </a:r>
            <a:r>
              <a:rPr lang="en-US" sz="2100" dirty="0" err="1">
                <a:effectLst/>
                <a:latin typeface="Cambria" panose="02040503050406030204" pitchFamily="18" charset="0"/>
              </a:rPr>
              <a:t>daño</a:t>
            </a:r>
            <a:r>
              <a:rPr lang="en-US" sz="2100" dirty="0">
                <a:effectLst/>
                <a:latin typeface="Cambria" panose="02040503050406030204" pitchFamily="18" charset="0"/>
              </a:rPr>
              <a:t>; y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aspecto</a:t>
            </a:r>
            <a:r>
              <a:rPr lang="en-US" sz="2100" dirty="0">
                <a:effectLst/>
                <a:latin typeface="Cambria" panose="02040503050406030204" pitchFamily="18" charset="0"/>
              </a:rPr>
              <a:t> del </a:t>
            </a:r>
            <a:r>
              <a:rPr lang="en-US" sz="2100" dirty="0" err="1">
                <a:effectLst/>
                <a:latin typeface="Cambria" panose="02040503050406030204" pitchFamily="18" charset="0"/>
              </a:rPr>
              <a:t>cuarto</a:t>
            </a:r>
            <a:r>
              <a:rPr lang="en-US" sz="2100" dirty="0">
                <a:effectLst/>
                <a:latin typeface="Cambria" panose="02040503050406030204" pitchFamily="18" charset="0"/>
              </a:rPr>
              <a:t> es </a:t>
            </a:r>
            <a:r>
              <a:rPr lang="en-US" sz="2100" dirty="0" err="1">
                <a:effectLst/>
                <a:latin typeface="Cambria" panose="02040503050406030204" pitchFamily="18" charset="0"/>
              </a:rPr>
              <a:t>semejante</a:t>
            </a:r>
            <a:r>
              <a:rPr lang="en-US" sz="2100" dirty="0">
                <a:effectLst/>
                <a:latin typeface="Cambria" panose="02040503050406030204" pitchFamily="18" charset="0"/>
              </a:rPr>
              <a:t> a un </a:t>
            </a:r>
            <a:r>
              <a:rPr lang="en-US" sz="2100" dirty="0" err="1">
                <a:effectLst/>
                <a:latin typeface="Cambria" panose="02040503050406030204" pitchFamily="18" charset="0"/>
              </a:rPr>
              <a:t>hijo</a:t>
            </a:r>
            <a:r>
              <a:rPr lang="en-US" sz="2100" dirty="0">
                <a:effectLst/>
                <a:latin typeface="Cambria" panose="02040503050406030204" pitchFamily="18" charset="0"/>
              </a:rPr>
              <a:t> de </a:t>
            </a:r>
            <a:r>
              <a:rPr lang="en-US" sz="2100" dirty="0" err="1">
                <a:effectLst/>
                <a:latin typeface="Cambria" panose="02040503050406030204" pitchFamily="18" charset="0"/>
              </a:rPr>
              <a:t>los</a:t>
            </a:r>
            <a:r>
              <a:rPr lang="en-US" sz="2100" dirty="0">
                <a:effectLst/>
                <a:latin typeface="Cambria" panose="02040503050406030204" pitchFamily="18" charset="0"/>
              </a:rPr>
              <a:t> dioses.</a:t>
            </a:r>
          </a:p>
          <a:p>
            <a:endParaRPr lang="en-US" sz="2100" dirty="0">
              <a:latin typeface="Cambria" panose="02040503050406030204" pitchFamily="18" charset="0"/>
            </a:endParaRPr>
          </a:p>
          <a:p>
            <a:r>
              <a:rPr lang="en-US" sz="2100" dirty="0">
                <a:effectLst/>
                <a:latin typeface="Cambria" panose="02040503050406030204" pitchFamily="18" charset="0"/>
              </a:rPr>
              <a:t>26  </a:t>
            </a:r>
            <a:r>
              <a:rPr lang="en-US" sz="2100" dirty="0" err="1">
                <a:effectLst/>
                <a:latin typeface="Cambria" panose="02040503050406030204" pitchFamily="18" charset="0"/>
              </a:rPr>
              <a:t>Entonces</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se </a:t>
            </a:r>
            <a:r>
              <a:rPr lang="en-US" sz="2100" dirty="0" err="1">
                <a:effectLst/>
                <a:latin typeface="Cambria" panose="02040503050406030204" pitchFamily="18" charset="0"/>
              </a:rPr>
              <a:t>acercó</a:t>
            </a:r>
            <a:r>
              <a:rPr lang="en-US" sz="2100" dirty="0">
                <a:effectLst/>
                <a:latin typeface="Cambria" panose="02040503050406030204" pitchFamily="18" charset="0"/>
              </a:rPr>
              <a:t> a la </a:t>
            </a:r>
            <a:r>
              <a:rPr lang="en-US" sz="2100" dirty="0" err="1">
                <a:effectLst/>
                <a:latin typeface="Cambria" panose="02040503050406030204" pitchFamily="18" charset="0"/>
              </a:rPr>
              <a:t>puerta</a:t>
            </a:r>
            <a:r>
              <a:rPr lang="en-US" sz="2100" dirty="0">
                <a:effectLst/>
                <a:latin typeface="Cambria" panose="02040503050406030204" pitchFamily="18" charset="0"/>
              </a:rPr>
              <a:t> del </a:t>
            </a:r>
            <a:r>
              <a:rPr lang="en-US" sz="2100" dirty="0" err="1">
                <a:effectLst/>
                <a:latin typeface="Cambria" panose="02040503050406030204" pitchFamily="18" charset="0"/>
              </a:rPr>
              <a:t>horno</a:t>
            </a:r>
            <a:r>
              <a:rPr lang="en-US" sz="2100" dirty="0">
                <a:effectLst/>
                <a:latin typeface="Cambria" panose="02040503050406030204" pitchFamily="18" charset="0"/>
              </a:rPr>
              <a:t> de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ardiente</a:t>
            </a:r>
            <a:r>
              <a:rPr lang="en-US" sz="2100" dirty="0">
                <a:effectLst/>
                <a:latin typeface="Cambria" panose="02040503050406030204" pitchFamily="18" charset="0"/>
              </a:rPr>
              <a:t>, y </a:t>
            </a:r>
            <a:r>
              <a:rPr lang="en-US" sz="2100" dirty="0" err="1">
                <a:effectLst/>
                <a:latin typeface="Cambria" panose="02040503050406030204" pitchFamily="18" charset="0"/>
              </a:rPr>
              <a:t>dijo</a:t>
            </a:r>
            <a:r>
              <a:rPr lang="en-US" sz="2100" dirty="0">
                <a:effectLst/>
                <a:latin typeface="Cambria" panose="02040503050406030204" pitchFamily="18" charset="0"/>
              </a:rPr>
              <a:t>: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a:t>
            </a:r>
            <a:r>
              <a:rPr lang="en-US" sz="2100" dirty="0" err="1">
                <a:effectLst/>
                <a:latin typeface="Cambria" panose="02040503050406030204" pitchFamily="18" charset="0"/>
              </a:rPr>
              <a:t>siervos</a:t>
            </a:r>
            <a:r>
              <a:rPr lang="en-US" sz="2100" dirty="0">
                <a:effectLst/>
                <a:latin typeface="Cambria" panose="02040503050406030204" pitchFamily="18" charset="0"/>
              </a:rPr>
              <a:t> del Dios </a:t>
            </a:r>
            <a:r>
              <a:rPr lang="en-US" sz="2100" dirty="0" err="1">
                <a:effectLst/>
                <a:latin typeface="Cambria" panose="02040503050406030204" pitchFamily="18" charset="0"/>
              </a:rPr>
              <a:t>Altísimo</a:t>
            </a:r>
            <a:r>
              <a:rPr lang="en-US" sz="2100" dirty="0">
                <a:effectLst/>
                <a:latin typeface="Cambria" panose="02040503050406030204" pitchFamily="18" charset="0"/>
              </a:rPr>
              <a:t>, </a:t>
            </a:r>
            <a:r>
              <a:rPr lang="en-US" sz="2100" dirty="0" err="1">
                <a:effectLst/>
                <a:latin typeface="Cambria" panose="02040503050406030204" pitchFamily="18" charset="0"/>
              </a:rPr>
              <a:t>salid</a:t>
            </a:r>
            <a:r>
              <a:rPr lang="en-US" sz="2100" dirty="0">
                <a:effectLst/>
                <a:latin typeface="Cambria" panose="02040503050406030204" pitchFamily="18" charset="0"/>
              </a:rPr>
              <a:t> y </a:t>
            </a:r>
            <a:r>
              <a:rPr lang="en-US" sz="2100" dirty="0" err="1">
                <a:effectLst/>
                <a:latin typeface="Cambria" panose="02040503050406030204" pitchFamily="18" charset="0"/>
              </a:rPr>
              <a:t>venid</a:t>
            </a:r>
            <a:r>
              <a:rPr lang="en-US" sz="2100" dirty="0">
                <a:effectLst/>
                <a:latin typeface="Cambria" panose="02040503050406030204" pitchFamily="18" charset="0"/>
              </a:rPr>
              <a:t>.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a:t>
            </a:r>
            <a:r>
              <a:rPr lang="en-US" sz="2100" dirty="0" err="1">
                <a:effectLst/>
                <a:latin typeface="Cambria" panose="02040503050406030204" pitchFamily="18" charset="0"/>
              </a:rPr>
              <a:t>salieron</a:t>
            </a:r>
            <a:r>
              <a:rPr lang="en-US" sz="2100" dirty="0">
                <a:effectLst/>
                <a:latin typeface="Cambria" panose="02040503050406030204" pitchFamily="18" charset="0"/>
              </a:rPr>
              <a:t> de </a:t>
            </a:r>
            <a:r>
              <a:rPr lang="en-US" sz="2100" dirty="0" err="1">
                <a:effectLst/>
                <a:latin typeface="Cambria" panose="02040503050406030204" pitchFamily="18" charset="0"/>
              </a:rPr>
              <a:t>en</a:t>
            </a:r>
            <a:r>
              <a:rPr lang="en-US" sz="2100" dirty="0">
                <a:effectLst/>
                <a:latin typeface="Cambria" panose="02040503050406030204" pitchFamily="18" charset="0"/>
              </a:rPr>
              <a:t> medio del </a:t>
            </a:r>
            <a:r>
              <a:rPr lang="en-US" sz="2100" dirty="0" err="1">
                <a:effectLst/>
                <a:latin typeface="Cambria" panose="02040503050406030204" pitchFamily="18" charset="0"/>
              </a:rPr>
              <a:t>fuego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F43B3DF0-4336-CA33-D96F-D9BD2F4AEC55}"/>
              </a:ext>
            </a:extLst>
          </p:cNvPr>
          <p:cNvSpPr txBox="1"/>
          <p:nvPr/>
        </p:nvSpPr>
        <p:spPr>
          <a:xfrm>
            <a:off x="6458223" y="1790967"/>
            <a:ext cx="5023442" cy="46915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25  —</a:t>
            </a:r>
            <a:r>
              <a:rPr lang="en-US" sz="2100" dirty="0" err="1">
                <a:effectLst/>
                <a:latin typeface="Cambria" panose="02040503050406030204" pitchFamily="18" charset="0"/>
              </a:rPr>
              <a:t>Pues</a:t>
            </a:r>
            <a:r>
              <a:rPr lang="en-US" sz="2100" dirty="0">
                <a:effectLst/>
                <a:latin typeface="Cambria" panose="02040503050406030204" pitchFamily="18" charset="0"/>
              </a:rPr>
              <a:t> </a:t>
            </a:r>
            <a:r>
              <a:rPr lang="en-US" sz="2100" dirty="0" err="1">
                <a:effectLst/>
                <a:latin typeface="Cambria" panose="02040503050406030204" pitchFamily="18" charset="0"/>
              </a:rPr>
              <a:t>yo</a:t>
            </a:r>
            <a:r>
              <a:rPr lang="en-US" sz="2100" dirty="0">
                <a:effectLst/>
                <a:latin typeface="Cambria" panose="02040503050406030204" pitchFamily="18" charset="0"/>
              </a:rPr>
              <a:t> </a:t>
            </a:r>
            <a:r>
              <a:rPr lang="en-US" sz="2100" dirty="0" err="1">
                <a:effectLst/>
                <a:latin typeface="Cambria" panose="02040503050406030204" pitchFamily="18" charset="0"/>
              </a:rPr>
              <a:t>veo</a:t>
            </a:r>
            <a:r>
              <a:rPr lang="en-US" sz="2100" dirty="0">
                <a:effectLst/>
                <a:latin typeface="Cambria" panose="02040503050406030204" pitchFamily="18" charset="0"/>
              </a:rPr>
              <a:t> cuatro hombres </a:t>
            </a:r>
            <a:r>
              <a:rPr lang="en-US" sz="2100" dirty="0" err="1">
                <a:effectLst/>
                <a:latin typeface="Cambria" panose="02040503050406030204" pitchFamily="18" charset="0"/>
              </a:rPr>
              <a:t>desatados</a:t>
            </a:r>
            <a:r>
              <a:rPr lang="en-US" sz="2100" dirty="0">
                <a:effectLst/>
                <a:latin typeface="Cambria" panose="02040503050406030204" pitchFamily="18" charset="0"/>
              </a:rPr>
              <a:t>, que </a:t>
            </a:r>
            <a:r>
              <a:rPr lang="en-US" sz="2100" dirty="0" err="1">
                <a:effectLst/>
                <a:latin typeface="Cambria" panose="02040503050406030204" pitchFamily="18" charset="0"/>
              </a:rPr>
              <a:t>caminan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medio del </a:t>
            </a:r>
            <a:r>
              <a:rPr lang="en-US" sz="2100" dirty="0" err="1">
                <a:effectLst/>
                <a:latin typeface="Cambria" panose="02040503050406030204" pitchFamily="18" charset="0"/>
              </a:rPr>
              <a:t>fuego</a:t>
            </a:r>
            <a:r>
              <a:rPr lang="en-US" sz="2100" dirty="0">
                <a:effectLst/>
                <a:latin typeface="Cambria" panose="02040503050406030204" pitchFamily="18" charset="0"/>
              </a:rPr>
              <a:t> sin que les </a:t>
            </a:r>
            <a:r>
              <a:rPr lang="en-US" sz="2100" dirty="0" err="1">
                <a:effectLst/>
                <a:latin typeface="Cambria" panose="02040503050406030204" pitchFamily="18" charset="0"/>
              </a:rPr>
              <a:t>pase</a:t>
            </a:r>
            <a:r>
              <a:rPr lang="en-US" sz="2100" dirty="0">
                <a:effectLst/>
                <a:latin typeface="Cambria" panose="02040503050406030204" pitchFamily="18" charset="0"/>
              </a:rPr>
              <a:t> nada, y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cuarto</a:t>
            </a:r>
            <a:r>
              <a:rPr lang="en-US" sz="2100" dirty="0">
                <a:effectLst/>
                <a:latin typeface="Cambria" panose="02040503050406030204" pitchFamily="18" charset="0"/>
              </a:rPr>
              <a:t> hombre </a:t>
            </a:r>
            <a:r>
              <a:rPr lang="en-US" sz="2100" dirty="0" err="1">
                <a:effectLst/>
                <a:latin typeface="Cambria" panose="02040503050406030204" pitchFamily="18" charset="0"/>
              </a:rPr>
              <a:t>tiene</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aspecto</a:t>
            </a:r>
            <a:r>
              <a:rPr lang="en-US" sz="2100" dirty="0">
                <a:effectLst/>
                <a:latin typeface="Cambria" panose="02040503050406030204" pitchFamily="18" charset="0"/>
              </a:rPr>
              <a:t> de un </a:t>
            </a:r>
            <a:r>
              <a:rPr lang="en-US" sz="2100" dirty="0" err="1">
                <a:effectLst/>
                <a:latin typeface="Cambria" panose="02040503050406030204" pitchFamily="18" charset="0"/>
              </a:rPr>
              <a:t>ángel</a:t>
            </a:r>
            <a:r>
              <a:rPr lang="en-US" sz="2100" dirty="0">
                <a:effectLst/>
                <a:latin typeface="Cambria" panose="02040503050406030204" pitchFamily="18" charset="0"/>
              </a:rPr>
              <a:t>. </a:t>
            </a:r>
          </a:p>
          <a:p>
            <a:endParaRPr lang="en-US" sz="2100" dirty="0">
              <a:latin typeface="Cambria" panose="02040503050406030204" pitchFamily="18" charset="0"/>
            </a:endParaRPr>
          </a:p>
          <a:p>
            <a:endParaRPr lang="en-US" sz="2100" dirty="0">
              <a:latin typeface="Cambria" panose="02040503050406030204" pitchFamily="18" charset="0"/>
            </a:endParaRPr>
          </a:p>
          <a:p>
            <a:r>
              <a:rPr lang="en-US" sz="2100" dirty="0">
                <a:effectLst/>
                <a:latin typeface="Cambria" panose="02040503050406030204" pitchFamily="18" charset="0"/>
              </a:rPr>
              <a:t>26  Y </a:t>
            </a:r>
            <a:r>
              <a:rPr lang="en-US" sz="2100" dirty="0" err="1">
                <a:effectLst/>
                <a:latin typeface="Cambria" panose="02040503050406030204" pitchFamily="18" charset="0"/>
              </a:rPr>
              <a:t>diciendo</a:t>
            </a:r>
            <a:r>
              <a:rPr lang="en-US" sz="2100" dirty="0">
                <a:effectLst/>
                <a:latin typeface="Cambria" panose="02040503050406030204" pitchFamily="18" charset="0"/>
              </a:rPr>
              <a:t> </a:t>
            </a:r>
            <a:r>
              <a:rPr lang="en-US" sz="2100" dirty="0" err="1">
                <a:effectLst/>
                <a:latin typeface="Cambria" panose="02040503050406030204" pitchFamily="18" charset="0"/>
              </a:rPr>
              <a:t>esto</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se </a:t>
            </a:r>
            <a:r>
              <a:rPr lang="en-US" sz="2100" dirty="0" err="1">
                <a:effectLst/>
                <a:latin typeface="Cambria" panose="02040503050406030204" pitchFamily="18" charset="0"/>
              </a:rPr>
              <a:t>acercó</a:t>
            </a:r>
            <a:r>
              <a:rPr lang="en-US" sz="2100" dirty="0">
                <a:effectLst/>
                <a:latin typeface="Cambria" panose="02040503050406030204" pitchFamily="18" charset="0"/>
              </a:rPr>
              <a:t> a la boca del </a:t>
            </a:r>
            <a:r>
              <a:rPr lang="en-US" sz="2100" dirty="0" err="1">
                <a:effectLst/>
                <a:latin typeface="Cambria" panose="02040503050406030204" pitchFamily="18" charset="0"/>
              </a:rPr>
              <a:t>horno</a:t>
            </a:r>
            <a:r>
              <a:rPr lang="en-US" sz="2100" dirty="0">
                <a:effectLst/>
                <a:latin typeface="Cambria" panose="02040503050406030204" pitchFamily="18" charset="0"/>
              </a:rPr>
              <a:t> y </a:t>
            </a:r>
            <a:r>
              <a:rPr lang="en-US" sz="2100" dirty="0" err="1">
                <a:effectLst/>
                <a:latin typeface="Cambria" panose="02040503050406030204" pitchFamily="18" charset="0"/>
              </a:rPr>
              <a:t>gritó</a:t>
            </a:r>
            <a:r>
              <a:rPr lang="en-US" sz="2100" dirty="0">
                <a:effectLst/>
                <a:latin typeface="Cambria" panose="02040503050406030204" pitchFamily="18" charset="0"/>
              </a:rPr>
              <a:t>: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negó</a:t>
            </a:r>
            <a:r>
              <a:rPr lang="en-US" sz="2100" dirty="0">
                <a:effectLst/>
                <a:latin typeface="Cambria" panose="02040503050406030204" pitchFamily="18" charset="0"/>
              </a:rPr>
              <a:t>, </a:t>
            </a:r>
            <a:r>
              <a:rPr lang="en-US" sz="2100" dirty="0" err="1">
                <a:effectLst/>
                <a:latin typeface="Cambria" panose="02040503050406030204" pitchFamily="18" charset="0"/>
              </a:rPr>
              <a:t>siervos</a:t>
            </a:r>
            <a:r>
              <a:rPr lang="en-US" sz="2100" dirty="0">
                <a:effectLst/>
                <a:latin typeface="Cambria" panose="02040503050406030204" pitchFamily="18" charset="0"/>
              </a:rPr>
              <a:t> del Dios </a:t>
            </a:r>
            <a:r>
              <a:rPr lang="en-US" sz="2100" dirty="0" err="1">
                <a:effectLst/>
                <a:latin typeface="Cambria" panose="02040503050406030204" pitchFamily="18" charset="0"/>
              </a:rPr>
              <a:t>altísimo</a:t>
            </a:r>
            <a:r>
              <a:rPr lang="en-US" sz="2100" dirty="0">
                <a:effectLst/>
                <a:latin typeface="Cambria" panose="02040503050406030204" pitchFamily="18" charset="0"/>
              </a:rPr>
              <a:t>, </a:t>
            </a:r>
            <a:r>
              <a:rPr lang="en-US" sz="2100" dirty="0" err="1">
                <a:effectLst/>
                <a:latin typeface="Cambria" panose="02040503050406030204" pitchFamily="18" charset="0"/>
              </a:rPr>
              <a:t>salgan</a:t>
            </a:r>
            <a:r>
              <a:rPr lang="en-US" sz="2100" dirty="0">
                <a:effectLst/>
                <a:latin typeface="Cambria" panose="02040503050406030204" pitchFamily="18" charset="0"/>
              </a:rPr>
              <a:t> y </a:t>
            </a:r>
            <a:r>
              <a:rPr lang="en-US" sz="2100" dirty="0" err="1">
                <a:effectLst/>
                <a:latin typeface="Cambria" panose="02040503050406030204" pitchFamily="18" charset="0"/>
              </a:rPr>
              <a:t>vengan</a:t>
            </a:r>
            <a:r>
              <a:rPr lang="en-US" sz="2100" dirty="0">
                <a:effectLst/>
                <a:latin typeface="Cambria" panose="02040503050406030204" pitchFamily="18" charset="0"/>
              </a:rPr>
              <a:t> </a:t>
            </a:r>
            <a:r>
              <a:rPr lang="en-US" sz="2100" dirty="0" err="1">
                <a:effectLst/>
                <a:latin typeface="Cambria" panose="02040503050406030204" pitchFamily="18" charset="0"/>
              </a:rPr>
              <a:t>aquí</a:t>
            </a:r>
            <a:r>
              <a:rPr lang="en-US" sz="2100" dirty="0">
                <a:effectLst/>
                <a:latin typeface="Cambria" panose="02040503050406030204" pitchFamily="18" charset="0"/>
              </a:rPr>
              <a:t>! Los </a:t>
            </a:r>
            <a:r>
              <a:rPr lang="en-US" sz="2100" dirty="0" err="1">
                <a:effectLst/>
                <a:latin typeface="Cambria" panose="02040503050406030204" pitchFamily="18" charset="0"/>
              </a:rPr>
              <a:t>tres</a:t>
            </a:r>
            <a:r>
              <a:rPr lang="en-US" sz="2100" dirty="0">
                <a:effectLst/>
                <a:latin typeface="Cambria" panose="02040503050406030204" pitchFamily="18" charset="0"/>
              </a:rPr>
              <a:t> </a:t>
            </a:r>
            <a:r>
              <a:rPr lang="en-US" sz="2100" dirty="0" err="1">
                <a:effectLst/>
                <a:latin typeface="Cambria" panose="02040503050406030204" pitchFamily="18" charset="0"/>
              </a:rPr>
              <a:t>salieron</a:t>
            </a:r>
            <a:r>
              <a:rPr lang="en-US" sz="2100" dirty="0">
                <a:effectLst/>
                <a:latin typeface="Cambria" panose="02040503050406030204" pitchFamily="18" charset="0"/>
              </a:rPr>
              <a:t> de entre las llamas,</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DA29227E-31EB-D597-8D22-687AEF340F3E}"/>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F323CE44-CFF2-75C2-8FA5-410D661BA03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244626" y="6092042"/>
            <a:ext cx="1947374" cy="765957"/>
          </a:xfrm>
          <a:prstGeom prst="rect">
            <a:avLst/>
          </a:prstGeom>
          <a:ln w="12700">
            <a:miter lim="400000"/>
          </a:ln>
        </p:spPr>
      </p:pic>
    </p:spTree>
    <p:extLst>
      <p:ext uri="{BB962C8B-B14F-4D97-AF65-F5344CB8AC3E}">
        <p14:creationId xmlns:p14="http://schemas.microsoft.com/office/powerpoint/2010/main" val="3738370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C373F-ADC1-EF6C-9E99-76A97125EE6F}"/>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D9D66C88-91FE-42B9-C495-407A062771EF}"/>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3.27</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87C7C2A8-FE17-CF68-F6DD-182BEC0EF7C8}"/>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B4B0560D-204F-2F19-DE21-A780E94C3709}"/>
              </a:ext>
            </a:extLst>
          </p:cNvPr>
          <p:cNvSpPr txBox="1"/>
          <p:nvPr/>
        </p:nvSpPr>
        <p:spPr>
          <a:xfrm>
            <a:off x="1433239" y="2074992"/>
            <a:ext cx="4300540" cy="4057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27  Y se </a:t>
            </a:r>
            <a:r>
              <a:rPr lang="en-US" sz="2100" dirty="0" err="1">
                <a:effectLst/>
                <a:latin typeface="Cambria" panose="02040503050406030204" pitchFamily="18" charset="0"/>
              </a:rPr>
              <a:t>juntaron</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sátrapas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gobernadores</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capitanes</a:t>
            </a:r>
            <a:r>
              <a:rPr lang="en-US" sz="2100" dirty="0">
                <a:effectLst/>
                <a:latin typeface="Cambria" panose="02040503050406030204" pitchFamily="18" charset="0"/>
              </a:rPr>
              <a:t> y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consejeros</a:t>
            </a:r>
            <a:r>
              <a:rPr lang="en-US" sz="2100" dirty="0">
                <a:effectLst/>
                <a:latin typeface="Cambria" panose="02040503050406030204" pitchFamily="18" charset="0"/>
              </a:rPr>
              <a:t> del </a:t>
            </a:r>
            <a:r>
              <a:rPr lang="en-US" sz="2100" dirty="0" err="1">
                <a:effectLst/>
                <a:latin typeface="Cambria" panose="02040503050406030204" pitchFamily="18" charset="0"/>
              </a:rPr>
              <a:t>rey</a:t>
            </a:r>
            <a:r>
              <a:rPr lang="en-US" sz="2100" dirty="0">
                <a:effectLst/>
                <a:latin typeface="Cambria" panose="02040503050406030204" pitchFamily="18" charset="0"/>
              </a:rPr>
              <a:t> para </a:t>
            </a:r>
            <a:r>
              <a:rPr lang="en-US" sz="2100" dirty="0" err="1">
                <a:effectLst/>
                <a:latin typeface="Cambria" panose="02040503050406030204" pitchFamily="18" charset="0"/>
              </a:rPr>
              <a:t>mirar</a:t>
            </a:r>
            <a:r>
              <a:rPr lang="en-US" sz="2100" dirty="0">
                <a:effectLst/>
                <a:latin typeface="Cambria" panose="02040503050406030204" pitchFamily="18" charset="0"/>
              </a:rPr>
              <a:t> a </a:t>
            </a:r>
            <a:r>
              <a:rPr lang="en-US" sz="2100" dirty="0" err="1">
                <a:effectLst/>
                <a:latin typeface="Cambria" panose="02040503050406030204" pitchFamily="18" charset="0"/>
              </a:rPr>
              <a:t>estos</a:t>
            </a:r>
            <a:r>
              <a:rPr lang="en-US" sz="2100" dirty="0">
                <a:effectLst/>
                <a:latin typeface="Cambria" panose="02040503050406030204" pitchFamily="18" charset="0"/>
              </a:rPr>
              <a:t> hombres, </a:t>
            </a:r>
            <a:r>
              <a:rPr lang="en-US" sz="2100" dirty="0" err="1">
                <a:effectLst/>
                <a:latin typeface="Cambria" panose="02040503050406030204" pitchFamily="18" charset="0"/>
              </a:rPr>
              <a:t>cómo</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fuego</a:t>
            </a:r>
            <a:r>
              <a:rPr lang="en-US" sz="2100" dirty="0">
                <a:effectLst/>
                <a:latin typeface="Cambria" panose="02040503050406030204" pitchFamily="18" charset="0"/>
              </a:rPr>
              <a:t> no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tenido</a:t>
            </a:r>
            <a:r>
              <a:rPr lang="en-US" sz="2100" dirty="0">
                <a:effectLst/>
                <a:latin typeface="Cambria" panose="02040503050406030204" pitchFamily="18" charset="0"/>
              </a:rPr>
              <a:t> </a:t>
            </a:r>
            <a:r>
              <a:rPr lang="en-US" sz="2100" dirty="0" err="1">
                <a:effectLst/>
                <a:latin typeface="Cambria" panose="02040503050406030204" pitchFamily="18" charset="0"/>
              </a:rPr>
              <a:t>poder</a:t>
            </a:r>
            <a:r>
              <a:rPr lang="en-US" sz="2100" dirty="0">
                <a:effectLst/>
                <a:latin typeface="Cambria" panose="02040503050406030204" pitchFamily="18" charset="0"/>
              </a:rPr>
              <a:t> </a:t>
            </a:r>
            <a:r>
              <a:rPr lang="en-US" sz="2100" dirty="0" err="1">
                <a:effectLst/>
                <a:latin typeface="Cambria" panose="02040503050406030204" pitchFamily="18" charset="0"/>
              </a:rPr>
              <a:t>alguno</a:t>
            </a:r>
            <a:r>
              <a:rPr lang="en-US" sz="2100" dirty="0">
                <a:effectLst/>
                <a:latin typeface="Cambria" panose="02040503050406030204" pitchFamily="18" charset="0"/>
              </a:rPr>
              <a:t> </a:t>
            </a:r>
            <a:r>
              <a:rPr lang="en-US" sz="2100" dirty="0" err="1">
                <a:effectLst/>
                <a:latin typeface="Cambria" panose="02040503050406030204" pitchFamily="18" charset="0"/>
              </a:rPr>
              <a:t>sobre</a:t>
            </a:r>
            <a:r>
              <a:rPr lang="en-US" sz="2100" dirty="0">
                <a:effectLst/>
                <a:latin typeface="Cambria" panose="02040503050406030204" pitchFamily="18" charset="0"/>
              </a:rPr>
              <a:t> sus </a:t>
            </a:r>
            <a:r>
              <a:rPr lang="en-US" sz="2100" dirty="0" err="1">
                <a:effectLst/>
                <a:latin typeface="Cambria" panose="02040503050406030204" pitchFamily="18" charset="0"/>
              </a:rPr>
              <a:t>cuerpos</a:t>
            </a:r>
            <a:r>
              <a:rPr lang="en-US" sz="2100" dirty="0">
                <a:effectLst/>
                <a:latin typeface="Cambria" panose="02040503050406030204" pitchFamily="18" charset="0"/>
              </a:rPr>
              <a:t> y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aun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cabello</a:t>
            </a:r>
            <a:r>
              <a:rPr lang="en-US" sz="2100" dirty="0">
                <a:effectLst/>
                <a:latin typeface="Cambria" panose="02040503050406030204" pitchFamily="18" charset="0"/>
              </a:rPr>
              <a:t> de sus cabezas se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quemado</a:t>
            </a:r>
            <a:r>
              <a:rPr lang="en-US" sz="2100" dirty="0">
                <a:effectLst/>
                <a:latin typeface="Cambria" panose="02040503050406030204" pitchFamily="18" charset="0"/>
              </a:rPr>
              <a:t>; sus </a:t>
            </a:r>
            <a:r>
              <a:rPr lang="en-US" sz="2100" dirty="0" err="1">
                <a:effectLst/>
                <a:latin typeface="Cambria" panose="02040503050406030204" pitchFamily="18" charset="0"/>
              </a:rPr>
              <a:t>ropas</a:t>
            </a:r>
            <a:r>
              <a:rPr lang="en-US" sz="2100" dirty="0">
                <a:effectLst/>
                <a:latin typeface="Cambria" panose="02040503050406030204" pitchFamily="18" charset="0"/>
              </a:rPr>
              <a:t>, </a:t>
            </a:r>
            <a:r>
              <a:rPr lang="en-US" sz="2100" dirty="0" err="1">
                <a:effectLst/>
                <a:latin typeface="Cambria" panose="02040503050406030204" pitchFamily="18" charset="0"/>
              </a:rPr>
              <a:t>intactas</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siquiera</a:t>
            </a:r>
            <a:r>
              <a:rPr lang="en-US" sz="2100" dirty="0">
                <a:effectLst/>
                <a:latin typeface="Cambria" panose="02040503050406030204" pitchFamily="18" charset="0"/>
              </a:rPr>
              <a:t> </a:t>
            </a:r>
            <a:r>
              <a:rPr lang="en-US" sz="2100" dirty="0" err="1">
                <a:effectLst/>
                <a:latin typeface="Cambria" panose="02040503050406030204" pitchFamily="18" charset="0"/>
              </a:rPr>
              <a:t>olor</a:t>
            </a:r>
            <a:r>
              <a:rPr lang="en-US" sz="2100" dirty="0">
                <a:effectLst/>
                <a:latin typeface="Cambria" panose="02040503050406030204" pitchFamily="18" charset="0"/>
              </a:rPr>
              <a:t> de </a:t>
            </a:r>
            <a:r>
              <a:rPr lang="en-US" sz="2100" dirty="0" err="1">
                <a:effectLst/>
                <a:latin typeface="Cambria" panose="02040503050406030204" pitchFamily="18" charset="0"/>
              </a:rPr>
              <a:t>fuego</a:t>
            </a:r>
            <a:r>
              <a:rPr lang="en-US" sz="2100" dirty="0">
                <a:effectLst/>
                <a:latin typeface="Cambria" panose="02040503050406030204" pitchFamily="18" charset="0"/>
              </a:rPr>
              <a:t> </a:t>
            </a:r>
            <a:r>
              <a:rPr lang="en-US" sz="2100" dirty="0" err="1">
                <a:effectLst/>
                <a:latin typeface="Cambria" panose="02040503050406030204" pitchFamily="18" charset="0"/>
              </a:rPr>
              <a:t>tenían</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40CCFA95-1C4E-6CE8-477D-267858CCDB82}"/>
              </a:ext>
            </a:extLst>
          </p:cNvPr>
          <p:cNvSpPr txBox="1"/>
          <p:nvPr/>
        </p:nvSpPr>
        <p:spPr>
          <a:xfrm>
            <a:off x="6458222" y="2003082"/>
            <a:ext cx="5023442" cy="37220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27  y </a:t>
            </a:r>
            <a:r>
              <a:rPr lang="en-US" sz="2100" dirty="0" err="1">
                <a:effectLst/>
                <a:latin typeface="Cambria" panose="02040503050406030204" pitchFamily="18" charset="0"/>
              </a:rPr>
              <a:t>todas</a:t>
            </a:r>
            <a:r>
              <a:rPr lang="en-US" sz="2100" dirty="0">
                <a:effectLst/>
                <a:latin typeface="Cambria" panose="02040503050406030204" pitchFamily="18" charset="0"/>
              </a:rPr>
              <a:t> las </a:t>
            </a:r>
            <a:r>
              <a:rPr lang="en-US" sz="2100" dirty="0" err="1">
                <a:effectLst/>
                <a:latin typeface="Cambria" panose="02040503050406030204" pitchFamily="18" charset="0"/>
              </a:rPr>
              <a:t>autoridades</a:t>
            </a:r>
            <a:r>
              <a:rPr lang="en-US" sz="2100" dirty="0">
                <a:effectLst/>
                <a:latin typeface="Cambria" panose="02040503050406030204" pitchFamily="18" charset="0"/>
              </a:rPr>
              <a:t> de la </a:t>
            </a:r>
            <a:r>
              <a:rPr lang="en-US" sz="2100" dirty="0" err="1">
                <a:effectLst/>
                <a:latin typeface="Cambria" panose="02040503050406030204" pitchFamily="18" charset="0"/>
              </a:rPr>
              <a:t>nación</a:t>
            </a:r>
            <a:r>
              <a:rPr lang="en-US" sz="2100" dirty="0">
                <a:effectLst/>
                <a:latin typeface="Cambria" panose="02040503050406030204" pitchFamily="18" charset="0"/>
              </a:rPr>
              <a:t> </a:t>
            </a:r>
            <a:r>
              <a:rPr lang="en-US" sz="2100" dirty="0" err="1">
                <a:effectLst/>
                <a:latin typeface="Cambria" panose="02040503050406030204" pitchFamily="18" charset="0"/>
              </a:rPr>
              <a:t>allí</a:t>
            </a:r>
            <a:r>
              <a:rPr lang="en-US" sz="2100" dirty="0">
                <a:effectLst/>
                <a:latin typeface="Cambria" panose="02040503050406030204" pitchFamily="18" charset="0"/>
              </a:rPr>
              <a:t> </a:t>
            </a:r>
            <a:r>
              <a:rPr lang="en-US" sz="2100" dirty="0" err="1">
                <a:effectLst/>
                <a:latin typeface="Cambria" panose="02040503050406030204" pitchFamily="18" charset="0"/>
              </a:rPr>
              <a:t>presentes</a:t>
            </a:r>
            <a:r>
              <a:rPr lang="en-US" sz="2100" dirty="0">
                <a:effectLst/>
                <a:latin typeface="Cambria" panose="02040503050406030204" pitchFamily="18" charset="0"/>
              </a:rPr>
              <a:t> se </a:t>
            </a:r>
            <a:r>
              <a:rPr lang="en-US" sz="2100" dirty="0" err="1">
                <a:effectLst/>
                <a:latin typeface="Cambria" panose="02040503050406030204" pitchFamily="18" charset="0"/>
              </a:rPr>
              <a:t>acercaron</a:t>
            </a:r>
            <a:r>
              <a:rPr lang="en-US" sz="2100" dirty="0">
                <a:effectLst/>
                <a:latin typeface="Cambria" panose="02040503050406030204" pitchFamily="18" charset="0"/>
              </a:rPr>
              <a:t> a </a:t>
            </a:r>
            <a:r>
              <a:rPr lang="en-US" sz="2100" dirty="0" err="1">
                <a:effectLst/>
                <a:latin typeface="Cambria" panose="02040503050406030204" pitchFamily="18" charset="0"/>
              </a:rPr>
              <a:t>aquellos</a:t>
            </a:r>
            <a:r>
              <a:rPr lang="en-US" sz="2100" dirty="0">
                <a:effectLst/>
                <a:latin typeface="Cambria" panose="02040503050406030204" pitchFamily="18" charset="0"/>
              </a:rPr>
              <a:t> hombres, </a:t>
            </a:r>
            <a:r>
              <a:rPr lang="en-US" sz="2100" dirty="0" err="1">
                <a:effectLst/>
                <a:latin typeface="Cambria" panose="02040503050406030204" pitchFamily="18" charset="0"/>
              </a:rPr>
              <a:t>cuyos</a:t>
            </a:r>
            <a:r>
              <a:rPr lang="en-US" sz="2100" dirty="0">
                <a:effectLst/>
                <a:latin typeface="Cambria" panose="02040503050406030204" pitchFamily="18" charset="0"/>
              </a:rPr>
              <a:t> </a:t>
            </a:r>
            <a:r>
              <a:rPr lang="en-US" sz="2100" dirty="0" err="1">
                <a:effectLst/>
                <a:latin typeface="Cambria" panose="02040503050406030204" pitchFamily="18" charset="0"/>
              </a:rPr>
              <a:t>cuerpos</a:t>
            </a:r>
            <a:r>
              <a:rPr lang="en-US" sz="2100" dirty="0">
                <a:effectLst/>
                <a:latin typeface="Cambria" panose="02040503050406030204" pitchFamily="18" charset="0"/>
              </a:rPr>
              <a:t> no </a:t>
            </a:r>
            <a:r>
              <a:rPr lang="en-US" sz="2100" dirty="0" err="1">
                <a:effectLst/>
                <a:latin typeface="Cambria" panose="02040503050406030204" pitchFamily="18" charset="0"/>
              </a:rPr>
              <a:t>habían</a:t>
            </a:r>
            <a:r>
              <a:rPr lang="en-US" sz="2100" dirty="0">
                <a:effectLst/>
                <a:latin typeface="Cambria" panose="02040503050406030204" pitchFamily="18" charset="0"/>
              </a:rPr>
              <a:t> </a:t>
            </a:r>
            <a:r>
              <a:rPr lang="en-US" sz="2100" dirty="0" err="1">
                <a:effectLst/>
                <a:latin typeface="Cambria" panose="02040503050406030204" pitchFamily="18" charset="0"/>
              </a:rPr>
              <a:t>sido</a:t>
            </a:r>
            <a:r>
              <a:rPr lang="en-US" sz="2100" dirty="0">
                <a:effectLst/>
                <a:latin typeface="Cambria" panose="02040503050406030204" pitchFamily="18" charset="0"/>
              </a:rPr>
              <a:t> </a:t>
            </a:r>
            <a:r>
              <a:rPr lang="en-US" sz="2100" dirty="0" err="1">
                <a:effectLst/>
                <a:latin typeface="Cambria" panose="02040503050406030204" pitchFamily="18" charset="0"/>
              </a:rPr>
              <a:t>tocados</a:t>
            </a:r>
            <a:r>
              <a:rPr lang="en-US" sz="2100" dirty="0">
                <a:effectLst/>
                <a:latin typeface="Cambria" panose="02040503050406030204" pitchFamily="18" charset="0"/>
              </a:rPr>
              <a:t> </a:t>
            </a:r>
            <a:r>
              <a:rPr lang="en-US" sz="2100" dirty="0" err="1">
                <a:effectLst/>
                <a:latin typeface="Cambria" panose="02040503050406030204" pitchFamily="18" charset="0"/>
              </a:rPr>
              <a:t>por</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fuego</a:t>
            </a:r>
            <a:r>
              <a:rPr lang="en-US" sz="2100" dirty="0">
                <a:effectLst/>
                <a:latin typeface="Cambria" panose="02040503050406030204" pitchFamily="18" charset="0"/>
              </a:rPr>
              <a:t>, y </a:t>
            </a:r>
            <a:r>
              <a:rPr lang="en-US" sz="2100" dirty="0" err="1">
                <a:effectLst/>
                <a:latin typeface="Cambria" panose="02040503050406030204" pitchFamily="18" charset="0"/>
              </a:rPr>
              <a:t>comprobaron</a:t>
            </a:r>
            <a:r>
              <a:rPr lang="en-US" sz="2100" dirty="0">
                <a:effectLst/>
                <a:latin typeface="Cambria" panose="02040503050406030204" pitchFamily="18" charset="0"/>
              </a:rPr>
              <a:t> que </a:t>
            </a:r>
            <a:r>
              <a:rPr lang="en-US" sz="2100" dirty="0" err="1">
                <a:effectLst/>
                <a:latin typeface="Cambria" panose="02040503050406030204" pitchFamily="18" charset="0"/>
              </a:rPr>
              <a:t>ni</a:t>
            </a:r>
            <a:r>
              <a:rPr lang="en-US" sz="2100" dirty="0">
                <a:effectLst/>
                <a:latin typeface="Cambria" panose="02040503050406030204" pitchFamily="18" charset="0"/>
              </a:rPr>
              <a:t> un </a:t>
            </a:r>
            <a:r>
              <a:rPr lang="en-US" sz="2100" dirty="0" err="1">
                <a:effectLst/>
                <a:latin typeface="Cambria" panose="02040503050406030204" pitchFamily="18" charset="0"/>
              </a:rPr>
              <a:t>pelo</a:t>
            </a:r>
            <a:r>
              <a:rPr lang="en-US" sz="2100" dirty="0">
                <a:effectLst/>
                <a:latin typeface="Cambria" panose="02040503050406030204" pitchFamily="18" charset="0"/>
              </a:rPr>
              <a:t> de la cabeza se les </a:t>
            </a:r>
            <a:r>
              <a:rPr lang="en-US" sz="2100" dirty="0" err="1">
                <a:effectLst/>
                <a:latin typeface="Cambria" panose="02040503050406030204" pitchFamily="18" charset="0"/>
              </a:rPr>
              <a:t>había</a:t>
            </a:r>
            <a:r>
              <a:rPr lang="en-US" sz="2100" dirty="0">
                <a:effectLst/>
                <a:latin typeface="Cambria" panose="02040503050406030204" pitchFamily="18" charset="0"/>
              </a:rPr>
              <a:t> </a:t>
            </a:r>
            <a:r>
              <a:rPr lang="en-US" sz="2100" dirty="0" err="1">
                <a:effectLst/>
                <a:latin typeface="Cambria" panose="02040503050406030204" pitchFamily="18" charset="0"/>
              </a:rPr>
              <a:t>chamuscado</a:t>
            </a:r>
            <a:r>
              <a:rPr lang="en-US" sz="2100" dirty="0">
                <a:effectLst/>
                <a:latin typeface="Cambria" panose="02040503050406030204" pitchFamily="18" charset="0"/>
              </a:rPr>
              <a:t> </a:t>
            </a:r>
            <a:r>
              <a:rPr lang="en-US" sz="2100" dirty="0" err="1">
                <a:effectLst/>
                <a:latin typeface="Cambria" panose="02040503050406030204" pitchFamily="18" charset="0"/>
              </a:rPr>
              <a:t>ni</a:t>
            </a:r>
            <a:r>
              <a:rPr lang="en-US" sz="2100" dirty="0">
                <a:effectLst/>
                <a:latin typeface="Cambria" panose="02040503050406030204" pitchFamily="18" charset="0"/>
              </a:rPr>
              <a:t> sus </a:t>
            </a:r>
            <a:r>
              <a:rPr lang="en-US" sz="2100" dirty="0" err="1">
                <a:effectLst/>
                <a:latin typeface="Cambria" panose="02040503050406030204" pitchFamily="18" charset="0"/>
              </a:rPr>
              <a:t>vestidos</a:t>
            </a:r>
            <a:r>
              <a:rPr lang="en-US" sz="2100" dirty="0">
                <a:effectLst/>
                <a:latin typeface="Cambria" panose="02040503050406030204" pitchFamily="18" charset="0"/>
              </a:rPr>
              <a:t> se </a:t>
            </a:r>
            <a:r>
              <a:rPr lang="en-US" sz="2100" dirty="0" err="1">
                <a:effectLst/>
                <a:latin typeface="Cambria" panose="02040503050406030204" pitchFamily="18" charset="0"/>
              </a:rPr>
              <a:t>habían</a:t>
            </a:r>
            <a:r>
              <a:rPr lang="en-US" sz="2100" dirty="0">
                <a:effectLst/>
                <a:latin typeface="Cambria" panose="02040503050406030204" pitchFamily="18" charset="0"/>
              </a:rPr>
              <a:t> </a:t>
            </a:r>
            <a:r>
              <a:rPr lang="en-US" sz="2100" dirty="0" err="1">
                <a:effectLst/>
                <a:latin typeface="Cambria" panose="02040503050406030204" pitchFamily="18" charset="0"/>
              </a:rPr>
              <a:t>estropeado</a:t>
            </a:r>
            <a:r>
              <a:rPr lang="en-US" sz="2100" dirty="0">
                <a:effectLst/>
                <a:latin typeface="Cambria" panose="02040503050406030204" pitchFamily="18" charset="0"/>
              </a:rPr>
              <a:t>, y que </a:t>
            </a:r>
            <a:r>
              <a:rPr lang="en-US" sz="2100" dirty="0" err="1">
                <a:effectLst/>
                <a:latin typeface="Cambria" panose="02040503050406030204" pitchFamily="18" charset="0"/>
              </a:rPr>
              <a:t>ni</a:t>
            </a:r>
            <a:r>
              <a:rPr lang="en-US" sz="2100" dirty="0">
                <a:effectLst/>
                <a:latin typeface="Cambria" panose="02040503050406030204" pitchFamily="18" charset="0"/>
              </a:rPr>
              <a:t> </a:t>
            </a:r>
            <a:r>
              <a:rPr lang="en-US" sz="2100" dirty="0" err="1">
                <a:effectLst/>
                <a:latin typeface="Cambria" panose="02040503050406030204" pitchFamily="18" charset="0"/>
              </a:rPr>
              <a:t>siquiera</a:t>
            </a:r>
            <a:r>
              <a:rPr lang="en-US" sz="2100" dirty="0">
                <a:effectLst/>
                <a:latin typeface="Cambria" panose="02040503050406030204" pitchFamily="18" charset="0"/>
              </a:rPr>
              <a:t> </a:t>
            </a:r>
            <a:r>
              <a:rPr lang="en-US" sz="2100" dirty="0" err="1">
                <a:effectLst/>
                <a:latin typeface="Cambria" panose="02040503050406030204" pitchFamily="18" charset="0"/>
              </a:rPr>
              <a:t>olían</a:t>
            </a:r>
            <a:r>
              <a:rPr lang="en-US" sz="2100" dirty="0">
                <a:effectLst/>
                <a:latin typeface="Cambria" panose="02040503050406030204" pitchFamily="18" charset="0"/>
              </a:rPr>
              <a:t> a </a:t>
            </a:r>
            <a:r>
              <a:rPr lang="en-US" sz="2100" dirty="0" err="1">
                <a:effectLst/>
                <a:latin typeface="Cambria" panose="02040503050406030204" pitchFamily="18" charset="0"/>
              </a:rPr>
              <a:t>quemado</a:t>
            </a:r>
            <a:r>
              <a:rPr lang="en-US" sz="2100" dirty="0">
                <a:effectLst/>
                <a:latin typeface="Cambria" panose="02040503050406030204" pitchFamily="18" charset="0"/>
              </a:rPr>
              <a:t>.</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C84377BF-35B9-B4A8-BC57-AD90DB4CA02A}"/>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0EEF510D-1FC9-1AF3-8156-225191841EA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997887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95E2A-DFA4-AD27-9185-E2662612238D}"/>
            </a:ext>
          </a:extLst>
        </p:cNvPr>
        <p:cNvGrpSpPr/>
        <p:nvPr/>
      </p:nvGrpSpPr>
      <p:grpSpPr>
        <a:xfrm>
          <a:off x="0" y="0"/>
          <a:ext cx="0" cy="0"/>
          <a:chOff x="0" y="0"/>
          <a:chExt cx="0" cy="0"/>
        </a:xfrm>
      </p:grpSpPr>
      <p:sp>
        <p:nvSpPr>
          <p:cNvPr id="119" name="Title 1">
            <a:extLst>
              <a:ext uri="{FF2B5EF4-FFF2-40B4-BE49-F238E27FC236}">
                <a16:creationId xmlns:a16="http://schemas.microsoft.com/office/drawing/2014/main" id="{5A5E5C4C-BC7F-1555-C12D-3CAC60BAE511}"/>
              </a:ext>
            </a:extLst>
          </p:cNvPr>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Daniel 3.28</a:t>
            </a:r>
            <a:endParaRPr lang="es-PR" dirty="0">
              <a:solidFill>
                <a:srgbClr val="843C0B"/>
              </a:solidFill>
              <a:latin typeface="Futura PT Medium"/>
              <a:ea typeface="Futura PT Medium"/>
              <a:cs typeface="Futura PT Medium"/>
              <a:sym typeface="Futura PT Medium"/>
            </a:endParaRPr>
          </a:p>
        </p:txBody>
      </p:sp>
      <p:sp>
        <p:nvSpPr>
          <p:cNvPr id="120" name="Straight Connector 5">
            <a:extLst>
              <a:ext uri="{FF2B5EF4-FFF2-40B4-BE49-F238E27FC236}">
                <a16:creationId xmlns:a16="http://schemas.microsoft.com/office/drawing/2014/main" id="{E1659A55-D8A0-6588-1AA1-38F340332F81}"/>
              </a:ext>
            </a:extLst>
          </p:cNvPr>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a:extLst>
              <a:ext uri="{FF2B5EF4-FFF2-40B4-BE49-F238E27FC236}">
                <a16:creationId xmlns:a16="http://schemas.microsoft.com/office/drawing/2014/main" id="{4C78BC66-9B97-47B8-89DA-CEA6C15C2F15}"/>
              </a:ext>
            </a:extLst>
          </p:cNvPr>
          <p:cNvSpPr txBox="1"/>
          <p:nvPr/>
        </p:nvSpPr>
        <p:spPr>
          <a:xfrm>
            <a:off x="1433239" y="2164665"/>
            <a:ext cx="4300540" cy="37343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n-US" sz="2100" dirty="0">
                <a:effectLst/>
                <a:latin typeface="Cambria" panose="02040503050406030204" pitchFamily="18" charset="0"/>
              </a:rPr>
              <a:t>28  Y </a:t>
            </a:r>
            <a:r>
              <a:rPr lang="en-US" sz="2100" dirty="0" err="1">
                <a:effectLst/>
                <a:latin typeface="Cambria" panose="02040503050406030204" pitchFamily="18" charset="0"/>
              </a:rPr>
              <a:t>Nabucodonosor</a:t>
            </a:r>
            <a:r>
              <a:rPr lang="en-US" sz="2100" dirty="0">
                <a:effectLst/>
                <a:latin typeface="Cambria" panose="02040503050406030204" pitchFamily="18" charset="0"/>
              </a:rPr>
              <a:t> </a:t>
            </a:r>
            <a:r>
              <a:rPr lang="en-US" sz="2100" dirty="0" err="1">
                <a:effectLst/>
                <a:latin typeface="Cambria" panose="02040503050406030204" pitchFamily="18" charset="0"/>
              </a:rPr>
              <a:t>dijo</a:t>
            </a:r>
            <a:r>
              <a:rPr lang="en-US" sz="2100" dirty="0">
                <a:effectLst/>
                <a:latin typeface="Cambria" panose="02040503050406030204" pitchFamily="18" charset="0"/>
              </a:rPr>
              <a:t>: «</a:t>
            </a:r>
            <a:r>
              <a:rPr lang="en-US" sz="2100" dirty="0" err="1">
                <a:effectLst/>
                <a:latin typeface="Cambria" panose="02040503050406030204" pitchFamily="18" charset="0"/>
              </a:rPr>
              <a:t>Bendito</a:t>
            </a:r>
            <a:r>
              <a:rPr lang="en-US" sz="2100" dirty="0">
                <a:effectLst/>
                <a:latin typeface="Cambria" panose="02040503050406030204" pitchFamily="18" charset="0"/>
              </a:rPr>
              <a:t> sea </a:t>
            </a:r>
            <a:r>
              <a:rPr lang="en-US" sz="2100" dirty="0" err="1">
                <a:effectLst/>
                <a:latin typeface="Cambria" panose="02040503050406030204" pitchFamily="18" charset="0"/>
              </a:rPr>
              <a:t>el</a:t>
            </a:r>
            <a:r>
              <a:rPr lang="en-US" sz="2100" dirty="0">
                <a:effectLst/>
                <a:latin typeface="Cambria" panose="02040503050406030204" pitchFamily="18" charset="0"/>
              </a:rPr>
              <a:t> Dios de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nego</a:t>
            </a:r>
            <a:r>
              <a:rPr lang="en-US" sz="2100" dirty="0">
                <a:effectLst/>
                <a:latin typeface="Cambria" panose="02040503050406030204" pitchFamily="18" charset="0"/>
              </a:rPr>
              <a:t>, que </a:t>
            </a:r>
            <a:r>
              <a:rPr lang="en-US" sz="2100" dirty="0" err="1">
                <a:effectLst/>
                <a:latin typeface="Cambria" panose="02040503050406030204" pitchFamily="18" charset="0"/>
              </a:rPr>
              <a:t>envió</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ángel</a:t>
            </a:r>
            <a:r>
              <a:rPr lang="en-US" sz="2100" dirty="0">
                <a:effectLst/>
                <a:latin typeface="Cambria" panose="02040503050406030204" pitchFamily="18" charset="0"/>
              </a:rPr>
              <a:t> y </a:t>
            </a:r>
            <a:r>
              <a:rPr lang="en-US" sz="2100" dirty="0" err="1">
                <a:effectLst/>
                <a:latin typeface="Cambria" panose="02040503050406030204" pitchFamily="18" charset="0"/>
              </a:rPr>
              <a:t>libró</a:t>
            </a:r>
            <a:r>
              <a:rPr lang="en-US" sz="2100" dirty="0">
                <a:effectLst/>
                <a:latin typeface="Cambria" panose="02040503050406030204" pitchFamily="18" charset="0"/>
              </a:rPr>
              <a:t> a sus </a:t>
            </a:r>
            <a:r>
              <a:rPr lang="en-US" sz="2100" dirty="0" err="1">
                <a:effectLst/>
                <a:latin typeface="Cambria" panose="02040503050406030204" pitchFamily="18" charset="0"/>
              </a:rPr>
              <a:t>siervos</a:t>
            </a:r>
            <a:r>
              <a:rPr lang="en-US" sz="2100" dirty="0">
                <a:effectLst/>
                <a:latin typeface="Cambria" panose="02040503050406030204" pitchFamily="18" charset="0"/>
              </a:rPr>
              <a:t> que </a:t>
            </a:r>
            <a:r>
              <a:rPr lang="en-US" sz="2100" dirty="0" err="1">
                <a:effectLst/>
                <a:latin typeface="Cambria" panose="02040503050406030204" pitchFamily="18" charset="0"/>
              </a:rPr>
              <a:t>confiaron</a:t>
            </a:r>
            <a:r>
              <a:rPr lang="en-US" sz="2100" dirty="0">
                <a:effectLst/>
                <a:latin typeface="Cambria" panose="02040503050406030204" pitchFamily="18" charset="0"/>
              </a:rPr>
              <a:t> </a:t>
            </a:r>
            <a:r>
              <a:rPr lang="en-US" sz="2100" dirty="0" err="1">
                <a:effectLst/>
                <a:latin typeface="Cambria" panose="02040503050406030204" pitchFamily="18" charset="0"/>
              </a:rPr>
              <a:t>en</a:t>
            </a:r>
            <a:r>
              <a:rPr lang="en-US" sz="2100" dirty="0">
                <a:effectLst/>
                <a:latin typeface="Cambria" panose="02040503050406030204" pitchFamily="18" charset="0"/>
              </a:rPr>
              <a:t> </a:t>
            </a:r>
            <a:r>
              <a:rPr lang="en-US" sz="2100" dirty="0" err="1">
                <a:effectLst/>
                <a:latin typeface="Cambria" panose="02040503050406030204" pitchFamily="18" charset="0"/>
              </a:rPr>
              <a:t>él</a:t>
            </a:r>
            <a:r>
              <a:rPr lang="en-US" sz="2100" dirty="0">
                <a:effectLst/>
                <a:latin typeface="Cambria" panose="02040503050406030204" pitchFamily="18" charset="0"/>
              </a:rPr>
              <a:t>, </a:t>
            </a:r>
            <a:r>
              <a:rPr lang="en-US" sz="2100" dirty="0" err="1">
                <a:effectLst/>
                <a:latin typeface="Cambria" panose="02040503050406030204" pitchFamily="18" charset="0"/>
              </a:rPr>
              <a:t>los</a:t>
            </a:r>
            <a:r>
              <a:rPr lang="en-US" sz="2100" dirty="0">
                <a:effectLst/>
                <a:latin typeface="Cambria" panose="02040503050406030204" pitchFamily="18" charset="0"/>
              </a:rPr>
              <a:t> </a:t>
            </a:r>
            <a:r>
              <a:rPr lang="en-US" sz="2100" dirty="0" err="1">
                <a:effectLst/>
                <a:latin typeface="Cambria" panose="02040503050406030204" pitchFamily="18" charset="0"/>
              </a:rPr>
              <a:t>cuales</a:t>
            </a:r>
            <a:r>
              <a:rPr lang="en-US" sz="2100" dirty="0">
                <a:effectLst/>
                <a:latin typeface="Cambria" panose="02040503050406030204" pitchFamily="18" charset="0"/>
              </a:rPr>
              <a:t> no </a:t>
            </a:r>
            <a:r>
              <a:rPr lang="en-US" sz="2100" dirty="0" err="1">
                <a:effectLst/>
                <a:latin typeface="Cambria" panose="02040503050406030204" pitchFamily="18" charset="0"/>
              </a:rPr>
              <a:t>cumplieron</a:t>
            </a:r>
            <a:r>
              <a:rPr lang="en-US" sz="2100" dirty="0">
                <a:effectLst/>
                <a:latin typeface="Cambria" panose="02040503050406030204" pitchFamily="18" charset="0"/>
              </a:rPr>
              <a:t> </a:t>
            </a:r>
            <a:r>
              <a:rPr lang="en-US" sz="2100" dirty="0" err="1">
                <a:effectLst/>
                <a:latin typeface="Cambria" panose="02040503050406030204" pitchFamily="18" charset="0"/>
              </a:rPr>
              <a:t>el</a:t>
            </a:r>
            <a:r>
              <a:rPr lang="en-US" sz="2100" dirty="0">
                <a:effectLst/>
                <a:latin typeface="Cambria" panose="02040503050406030204" pitchFamily="18" charset="0"/>
              </a:rPr>
              <a:t> </a:t>
            </a:r>
            <a:r>
              <a:rPr lang="en-US" sz="2100" dirty="0" err="1">
                <a:effectLst/>
                <a:latin typeface="Cambria" panose="02040503050406030204" pitchFamily="18" charset="0"/>
              </a:rPr>
              <a:t>edicto</a:t>
            </a:r>
            <a:r>
              <a:rPr lang="en-US" sz="2100" dirty="0">
                <a:effectLst/>
                <a:latin typeface="Cambria" panose="02040503050406030204" pitchFamily="18" charset="0"/>
              </a:rPr>
              <a:t> del </a:t>
            </a:r>
            <a:r>
              <a:rPr lang="en-US" sz="2100" dirty="0" err="1">
                <a:effectLst/>
                <a:latin typeface="Cambria" panose="02040503050406030204" pitchFamily="18" charset="0"/>
              </a:rPr>
              <a:t>rey</a:t>
            </a:r>
            <a:r>
              <a:rPr lang="en-US" sz="2100" dirty="0">
                <a:effectLst/>
                <a:latin typeface="Cambria" panose="02040503050406030204" pitchFamily="18" charset="0"/>
              </a:rPr>
              <a:t> y </a:t>
            </a:r>
            <a:r>
              <a:rPr lang="en-US" sz="2100" dirty="0" err="1">
                <a:effectLst/>
                <a:latin typeface="Cambria" panose="02040503050406030204" pitchFamily="18" charset="0"/>
              </a:rPr>
              <a:t>entregaron</a:t>
            </a:r>
            <a:r>
              <a:rPr lang="en-US" sz="2100" dirty="0">
                <a:effectLst/>
                <a:latin typeface="Cambria" panose="02040503050406030204" pitchFamily="18" charset="0"/>
              </a:rPr>
              <a:t> sus </a:t>
            </a:r>
            <a:r>
              <a:rPr lang="en-US" sz="2100" dirty="0" err="1">
                <a:effectLst/>
                <a:latin typeface="Cambria" panose="02040503050406030204" pitchFamily="18" charset="0"/>
              </a:rPr>
              <a:t>cuerpos</a:t>
            </a:r>
            <a:r>
              <a:rPr lang="en-US" sz="2100" dirty="0">
                <a:effectLst/>
                <a:latin typeface="Cambria" panose="02040503050406030204" pitchFamily="18" charset="0"/>
              </a:rPr>
              <a:t> antes que </a:t>
            </a:r>
            <a:r>
              <a:rPr lang="en-US" sz="2100" dirty="0" err="1">
                <a:effectLst/>
                <a:latin typeface="Cambria" panose="02040503050406030204" pitchFamily="18" charset="0"/>
              </a:rPr>
              <a:t>servir</a:t>
            </a:r>
            <a:r>
              <a:rPr lang="en-US" sz="2100" dirty="0">
                <a:effectLst/>
                <a:latin typeface="Cambria" panose="02040503050406030204" pitchFamily="18" charset="0"/>
              </a:rPr>
              <a:t> y </a:t>
            </a:r>
            <a:r>
              <a:rPr lang="en-US" sz="2100" dirty="0" err="1">
                <a:effectLst/>
                <a:latin typeface="Cambria" panose="02040503050406030204" pitchFamily="18" charset="0"/>
              </a:rPr>
              <a:t>adorar</a:t>
            </a:r>
            <a:r>
              <a:rPr lang="en-US" sz="2100" dirty="0">
                <a:effectLst/>
                <a:latin typeface="Cambria" panose="02040503050406030204" pitchFamily="18" charset="0"/>
              </a:rPr>
              <a:t> a </a:t>
            </a:r>
            <a:r>
              <a:rPr lang="en-US" sz="2100" dirty="0" err="1">
                <a:effectLst/>
                <a:latin typeface="Cambria" panose="02040503050406030204" pitchFamily="18" charset="0"/>
              </a:rPr>
              <a:t>otro</a:t>
            </a:r>
            <a:r>
              <a:rPr lang="en-US" sz="2100" dirty="0">
                <a:effectLst/>
                <a:latin typeface="Cambria" panose="02040503050406030204" pitchFamily="18" charset="0"/>
              </a:rPr>
              <a:t> </a:t>
            </a:r>
            <a:r>
              <a:rPr lang="en-US" sz="2100" dirty="0" err="1">
                <a:effectLst/>
                <a:latin typeface="Cambria" panose="02040503050406030204" pitchFamily="18" charset="0"/>
              </a:rPr>
              <a:t>dios</a:t>
            </a:r>
            <a:r>
              <a:rPr lang="en-US" sz="2100" dirty="0">
                <a:effectLst/>
                <a:latin typeface="Cambria" panose="02040503050406030204" pitchFamily="18" charset="0"/>
              </a:rPr>
              <a:t> que </a:t>
            </a:r>
            <a:r>
              <a:rPr lang="en-US" sz="2100" dirty="0" err="1">
                <a:effectLst/>
                <a:latin typeface="Cambria" panose="02040503050406030204" pitchFamily="18" charset="0"/>
              </a:rPr>
              <a:t>su</a:t>
            </a:r>
            <a:r>
              <a:rPr lang="en-US" sz="2100" dirty="0">
                <a:effectLst/>
                <a:latin typeface="Cambria" panose="02040503050406030204" pitchFamily="18" charset="0"/>
              </a:rPr>
              <a:t> Dios.</a:t>
            </a:r>
          </a:p>
          <a:p>
            <a:endParaRPr lang="en-US" sz="2100" dirty="0">
              <a:effectLst/>
              <a:latin typeface="Cambria" panose="02040503050406030204" pitchFamily="18" charset="0"/>
            </a:endParaRPr>
          </a:p>
        </p:txBody>
      </p:sp>
      <p:sp>
        <p:nvSpPr>
          <p:cNvPr id="122" name="VP…">
            <a:extLst>
              <a:ext uri="{FF2B5EF4-FFF2-40B4-BE49-F238E27FC236}">
                <a16:creationId xmlns:a16="http://schemas.microsoft.com/office/drawing/2014/main" id="{E8D7D605-A324-6FB1-6355-D1556314E566}"/>
              </a:ext>
            </a:extLst>
          </p:cNvPr>
          <p:cNvSpPr txBox="1"/>
          <p:nvPr/>
        </p:nvSpPr>
        <p:spPr>
          <a:xfrm>
            <a:off x="6458222" y="2164665"/>
            <a:ext cx="5023442" cy="33988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endParaRPr lang="en-US" sz="2100" dirty="0"/>
          </a:p>
          <a:p>
            <a:r>
              <a:rPr lang="en-US" sz="2100" dirty="0">
                <a:effectLst/>
                <a:latin typeface="Cambria" panose="02040503050406030204" pitchFamily="18" charset="0"/>
              </a:rPr>
              <a:t>28  </a:t>
            </a:r>
            <a:r>
              <a:rPr lang="en-US" sz="2100" dirty="0" err="1">
                <a:effectLst/>
                <a:latin typeface="Cambria" panose="02040503050406030204" pitchFamily="18" charset="0"/>
              </a:rPr>
              <a:t>En</a:t>
            </a:r>
            <a:r>
              <a:rPr lang="en-US" sz="2100" dirty="0">
                <a:effectLst/>
                <a:latin typeface="Cambria" panose="02040503050406030204" pitchFamily="18" charset="0"/>
              </a:rPr>
              <a:t> ese </a:t>
            </a:r>
            <a:r>
              <a:rPr lang="en-US" sz="2100" dirty="0" err="1">
                <a:effectLst/>
                <a:latin typeface="Cambria" panose="02040503050406030204" pitchFamily="18" charset="0"/>
              </a:rPr>
              <a:t>momento</a:t>
            </a:r>
            <a:r>
              <a:rPr lang="en-US" sz="2100" dirty="0">
                <a:effectLst/>
                <a:latin typeface="Cambria" panose="02040503050406030204" pitchFamily="18" charset="0"/>
              </a:rPr>
              <a:t> </a:t>
            </a:r>
            <a:r>
              <a:rPr lang="en-US" sz="2100" dirty="0" err="1">
                <a:effectLst/>
                <a:latin typeface="Cambria" panose="02040503050406030204" pitchFamily="18" charset="0"/>
              </a:rPr>
              <a:t>Nabucodonosor</a:t>
            </a:r>
            <a:r>
              <a:rPr lang="en-US" sz="2100" dirty="0">
                <a:effectLst/>
                <a:latin typeface="Cambria" panose="02040503050406030204" pitchFamily="18" charset="0"/>
              </a:rPr>
              <a:t> </a:t>
            </a:r>
            <a:r>
              <a:rPr lang="en-US" sz="2100" dirty="0" err="1">
                <a:effectLst/>
                <a:latin typeface="Cambria" panose="02040503050406030204" pitchFamily="18" charset="0"/>
              </a:rPr>
              <a:t>exclamó</a:t>
            </a:r>
            <a:r>
              <a:rPr lang="en-US" sz="2100" dirty="0">
                <a:effectLst/>
                <a:latin typeface="Cambria" panose="02040503050406030204" pitchFamily="18" charset="0"/>
              </a:rPr>
              <a:t>: «¡Alabado sea </a:t>
            </a:r>
            <a:r>
              <a:rPr lang="en-US" sz="2100" dirty="0" err="1">
                <a:effectLst/>
                <a:latin typeface="Cambria" panose="02040503050406030204" pitchFamily="18" charset="0"/>
              </a:rPr>
              <a:t>el</a:t>
            </a:r>
            <a:r>
              <a:rPr lang="en-US" sz="2100" dirty="0">
                <a:effectLst/>
                <a:latin typeface="Cambria" panose="02040503050406030204" pitchFamily="18" charset="0"/>
              </a:rPr>
              <a:t> Dios de </a:t>
            </a:r>
            <a:r>
              <a:rPr lang="en-US" sz="2100" dirty="0" err="1">
                <a:effectLst/>
                <a:latin typeface="Cambria" panose="02040503050406030204" pitchFamily="18" charset="0"/>
              </a:rPr>
              <a:t>Sadrac</a:t>
            </a:r>
            <a:r>
              <a:rPr lang="en-US" sz="2100" dirty="0">
                <a:effectLst/>
                <a:latin typeface="Cambria" panose="02040503050406030204" pitchFamily="18" charset="0"/>
              </a:rPr>
              <a:t>, </a:t>
            </a:r>
            <a:r>
              <a:rPr lang="en-US" sz="2100" dirty="0" err="1">
                <a:effectLst/>
                <a:latin typeface="Cambria" panose="02040503050406030204" pitchFamily="18" charset="0"/>
              </a:rPr>
              <a:t>Mesac</a:t>
            </a:r>
            <a:r>
              <a:rPr lang="en-US" sz="2100" dirty="0">
                <a:effectLst/>
                <a:latin typeface="Cambria" panose="02040503050406030204" pitchFamily="18" charset="0"/>
              </a:rPr>
              <a:t> y Abed-</a:t>
            </a:r>
            <a:r>
              <a:rPr lang="en-US" sz="2100" dirty="0" err="1">
                <a:effectLst/>
                <a:latin typeface="Cambria" panose="02040503050406030204" pitchFamily="18" charset="0"/>
              </a:rPr>
              <a:t>negó</a:t>
            </a:r>
            <a:r>
              <a:rPr lang="en-US" sz="2100" dirty="0">
                <a:effectLst/>
                <a:latin typeface="Cambria" panose="02040503050406030204" pitchFamily="18" charset="0"/>
              </a:rPr>
              <a:t>, que </a:t>
            </a:r>
            <a:r>
              <a:rPr lang="en-US" sz="2100" dirty="0" err="1">
                <a:effectLst/>
                <a:latin typeface="Cambria" panose="02040503050406030204" pitchFamily="18" charset="0"/>
              </a:rPr>
              <a:t>envió</a:t>
            </a:r>
            <a:r>
              <a:rPr lang="en-US" sz="2100" dirty="0">
                <a:effectLst/>
                <a:latin typeface="Cambria" panose="02040503050406030204" pitchFamily="18" charset="0"/>
              </a:rPr>
              <a:t> a </a:t>
            </a:r>
            <a:r>
              <a:rPr lang="en-US" sz="2100" dirty="0" err="1">
                <a:effectLst/>
                <a:latin typeface="Cambria" panose="02040503050406030204" pitchFamily="18" charset="0"/>
              </a:rPr>
              <a:t>su</a:t>
            </a:r>
            <a:r>
              <a:rPr lang="en-US" sz="2100" dirty="0">
                <a:effectLst/>
                <a:latin typeface="Cambria" panose="02040503050406030204" pitchFamily="18" charset="0"/>
              </a:rPr>
              <a:t> </a:t>
            </a:r>
            <a:r>
              <a:rPr lang="en-US" sz="2100" dirty="0" err="1">
                <a:effectLst/>
                <a:latin typeface="Cambria" panose="02040503050406030204" pitchFamily="18" charset="0"/>
              </a:rPr>
              <a:t>ángel</a:t>
            </a:r>
            <a:r>
              <a:rPr lang="en-US" sz="2100" dirty="0">
                <a:effectLst/>
                <a:latin typeface="Cambria" panose="02040503050406030204" pitchFamily="18" charset="0"/>
              </a:rPr>
              <a:t> para </a:t>
            </a:r>
            <a:r>
              <a:rPr lang="en-US" sz="2100" dirty="0" err="1">
                <a:effectLst/>
                <a:latin typeface="Cambria" panose="02040503050406030204" pitchFamily="18" charset="0"/>
              </a:rPr>
              <a:t>salvar</a:t>
            </a:r>
            <a:r>
              <a:rPr lang="en-US" sz="2100" dirty="0">
                <a:effectLst/>
                <a:latin typeface="Cambria" panose="02040503050406030204" pitchFamily="18" charset="0"/>
              </a:rPr>
              <a:t> a sus </a:t>
            </a:r>
            <a:r>
              <a:rPr lang="en-US" sz="2100" dirty="0" err="1">
                <a:effectLst/>
                <a:latin typeface="Cambria" panose="02040503050406030204" pitchFamily="18" charset="0"/>
              </a:rPr>
              <a:t>siervos</a:t>
            </a:r>
            <a:r>
              <a:rPr lang="en-US" sz="2100" dirty="0">
                <a:effectLst/>
                <a:latin typeface="Cambria" panose="02040503050406030204" pitchFamily="18" charset="0"/>
              </a:rPr>
              <a:t> </a:t>
            </a:r>
            <a:r>
              <a:rPr lang="en-US" sz="2100" dirty="0" err="1">
                <a:effectLst/>
                <a:latin typeface="Cambria" panose="02040503050406030204" pitchFamily="18" charset="0"/>
              </a:rPr>
              <a:t>fieles</a:t>
            </a:r>
            <a:r>
              <a:rPr lang="en-US" sz="2100" dirty="0">
                <a:effectLst/>
                <a:latin typeface="Cambria" panose="02040503050406030204" pitchFamily="18" charset="0"/>
              </a:rPr>
              <a:t>, que no </a:t>
            </a:r>
            <a:r>
              <a:rPr lang="en-US" sz="2100" dirty="0" err="1">
                <a:effectLst/>
                <a:latin typeface="Cambria" panose="02040503050406030204" pitchFamily="18" charset="0"/>
              </a:rPr>
              <a:t>cumplieron</a:t>
            </a:r>
            <a:r>
              <a:rPr lang="en-US" sz="2100" dirty="0">
                <a:effectLst/>
                <a:latin typeface="Cambria" panose="02040503050406030204" pitchFamily="18" charset="0"/>
              </a:rPr>
              <a:t> la </a:t>
            </a:r>
            <a:r>
              <a:rPr lang="en-US" sz="2100" dirty="0" err="1">
                <a:effectLst/>
                <a:latin typeface="Cambria" panose="02040503050406030204" pitchFamily="18" charset="0"/>
              </a:rPr>
              <a:t>orden</a:t>
            </a:r>
            <a:r>
              <a:rPr lang="en-US" sz="2100" dirty="0">
                <a:effectLst/>
                <a:latin typeface="Cambria" panose="02040503050406030204" pitchFamily="18" charset="0"/>
              </a:rPr>
              <a:t> del </a:t>
            </a:r>
            <a:r>
              <a:rPr lang="en-US" sz="2100" dirty="0" err="1">
                <a:effectLst/>
                <a:latin typeface="Cambria" panose="02040503050406030204" pitchFamily="18" charset="0"/>
              </a:rPr>
              <a:t>rey</a:t>
            </a:r>
            <a:r>
              <a:rPr lang="en-US" sz="2100" dirty="0">
                <a:effectLst/>
                <a:latin typeface="Cambria" panose="02040503050406030204" pitchFamily="18" charset="0"/>
              </a:rPr>
              <a:t>, </a:t>
            </a:r>
            <a:r>
              <a:rPr lang="en-US" sz="2100" dirty="0" err="1">
                <a:effectLst/>
                <a:latin typeface="Cambria" panose="02040503050406030204" pitchFamily="18" charset="0"/>
              </a:rPr>
              <a:t>prefiriendo</a:t>
            </a:r>
            <a:r>
              <a:rPr lang="en-US" sz="2100" dirty="0">
                <a:effectLst/>
                <a:latin typeface="Cambria" panose="02040503050406030204" pitchFamily="18" charset="0"/>
              </a:rPr>
              <a:t> </a:t>
            </a:r>
            <a:r>
              <a:rPr lang="en-US" sz="2100" dirty="0" err="1">
                <a:effectLst/>
                <a:latin typeface="Cambria" panose="02040503050406030204" pitchFamily="18" charset="0"/>
              </a:rPr>
              <a:t>morir</a:t>
            </a:r>
            <a:r>
              <a:rPr lang="en-US" sz="2100" dirty="0">
                <a:effectLst/>
                <a:latin typeface="Cambria" panose="02040503050406030204" pitchFamily="18" charset="0"/>
              </a:rPr>
              <a:t> antes que </a:t>
            </a:r>
            <a:r>
              <a:rPr lang="en-US" sz="2100" dirty="0" err="1">
                <a:effectLst/>
                <a:latin typeface="Cambria" panose="02040503050406030204" pitchFamily="18" charset="0"/>
              </a:rPr>
              <a:t>arrodillarse</a:t>
            </a:r>
            <a:r>
              <a:rPr lang="en-US" sz="2100" dirty="0">
                <a:effectLst/>
                <a:latin typeface="Cambria" panose="02040503050406030204" pitchFamily="18" charset="0"/>
              </a:rPr>
              <a:t> y </a:t>
            </a:r>
            <a:r>
              <a:rPr lang="en-US" sz="2100" dirty="0" err="1">
                <a:effectLst/>
                <a:latin typeface="Cambria" panose="02040503050406030204" pitchFamily="18" charset="0"/>
              </a:rPr>
              <a:t>adorar</a:t>
            </a:r>
            <a:r>
              <a:rPr lang="en-US" sz="2100" dirty="0">
                <a:effectLst/>
                <a:latin typeface="Cambria" panose="02040503050406030204" pitchFamily="18" charset="0"/>
              </a:rPr>
              <a:t> a </a:t>
            </a:r>
            <a:r>
              <a:rPr lang="en-US" sz="2100" dirty="0" err="1">
                <a:effectLst/>
                <a:latin typeface="Cambria" panose="02040503050406030204" pitchFamily="18" charset="0"/>
              </a:rPr>
              <a:t>otro</a:t>
            </a:r>
            <a:r>
              <a:rPr lang="en-US" sz="2100" dirty="0">
                <a:effectLst/>
                <a:latin typeface="Cambria" panose="02040503050406030204" pitchFamily="18" charset="0"/>
              </a:rPr>
              <a:t> </a:t>
            </a:r>
            <a:r>
              <a:rPr lang="en-US" sz="2100" dirty="0" err="1">
                <a:effectLst/>
                <a:latin typeface="Cambria" panose="02040503050406030204" pitchFamily="18" charset="0"/>
              </a:rPr>
              <a:t>dios</a:t>
            </a:r>
            <a:r>
              <a:rPr lang="en-US" sz="2100" dirty="0">
                <a:effectLst/>
                <a:latin typeface="Cambria" panose="02040503050406030204" pitchFamily="18" charset="0"/>
              </a:rPr>
              <a:t> que no </a:t>
            </a:r>
            <a:r>
              <a:rPr lang="en-US" sz="2100" dirty="0" err="1">
                <a:effectLst/>
                <a:latin typeface="Cambria" panose="02040503050406030204" pitchFamily="18" charset="0"/>
              </a:rPr>
              <a:t>fuera</a:t>
            </a:r>
            <a:r>
              <a:rPr lang="en-US" sz="2100" dirty="0">
                <a:effectLst/>
                <a:latin typeface="Cambria" panose="02040503050406030204" pitchFamily="18" charset="0"/>
              </a:rPr>
              <a:t> </a:t>
            </a:r>
            <a:r>
              <a:rPr lang="en-US" sz="2100" dirty="0" err="1">
                <a:effectLst/>
                <a:latin typeface="Cambria" panose="02040503050406030204" pitchFamily="18" charset="0"/>
              </a:rPr>
              <a:t>su</a:t>
            </a:r>
            <a:r>
              <a:rPr lang="en-US" sz="2100" dirty="0">
                <a:effectLst/>
                <a:latin typeface="Cambria" panose="02040503050406030204" pitchFamily="18" charset="0"/>
              </a:rPr>
              <a:t> Dios!</a:t>
            </a:r>
          </a:p>
          <a:p>
            <a:endParaRPr lang="en-US" sz="2100" dirty="0">
              <a:effectLst/>
              <a:latin typeface="Cambria" panose="02040503050406030204" pitchFamily="18" charset="0"/>
            </a:endParaRPr>
          </a:p>
        </p:txBody>
      </p:sp>
      <p:pic>
        <p:nvPicPr>
          <p:cNvPr id="123" name="Picture 9" descr="Picture 9">
            <a:extLst>
              <a:ext uri="{FF2B5EF4-FFF2-40B4-BE49-F238E27FC236}">
                <a16:creationId xmlns:a16="http://schemas.microsoft.com/office/drawing/2014/main" id="{2421ECB4-96B8-12DF-9CFF-DF4E3AD9B831}"/>
              </a:ext>
            </a:extLst>
          </p:cNvPr>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D79505F8-2ACD-B18B-CA50-CFB4A9E43A2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834147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TotalTime>
  <Words>1178</Words>
  <Application>Microsoft Macintosh PowerPoint</Application>
  <PresentationFormat>Widescreen</PresentationFormat>
  <Paragraphs>78</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Aptos</vt:lpstr>
      <vt:lpstr>Aptos Display</vt:lpstr>
      <vt:lpstr>Arial</vt:lpstr>
      <vt:lpstr>Cambria</vt:lpstr>
      <vt:lpstr>Cambria-Italic</vt:lpstr>
      <vt:lpstr>Futura Bold</vt:lpstr>
      <vt:lpstr>Futura PT Medium</vt:lpstr>
      <vt:lpstr>Office Theme</vt:lpstr>
      <vt:lpstr>Lección 24 Fe en medio del horno de fuego</vt:lpstr>
      <vt:lpstr>OBJETIVOS</vt:lpstr>
      <vt:lpstr>VOCABULARIO</vt:lpstr>
      <vt:lpstr>TEXTO BÍBLICO: Daniel 3.19-20</vt:lpstr>
      <vt:lpstr>TEXTO BÍBLICO: Daniel 3.21-22</vt:lpstr>
      <vt:lpstr>TEXTO BÍBLICO: Daniel 3.23-24</vt:lpstr>
      <vt:lpstr>TEXTO BÍBLICO: Daniel 3.25-26</vt:lpstr>
      <vt:lpstr>TEXTO BÍBLICO: Daniel 3.27</vt:lpstr>
      <vt:lpstr>TEXTO BÍBLICO: Daniel 3.28</vt:lpstr>
      <vt:lpstr>RESUMEN</vt:lpstr>
      <vt:lpstr>ORACIÓN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23 Fe en el poder de Dios</dc:title>
  <dc:creator>Luis Ramos</dc:creator>
  <cp:lastModifiedBy>Sary N. Rosario-Ferreira</cp:lastModifiedBy>
  <cp:revision>8</cp:revision>
  <dcterms:created xsi:type="dcterms:W3CDTF">2024-01-21T17:19:49Z</dcterms:created>
  <dcterms:modified xsi:type="dcterms:W3CDTF">2024-01-22T13:36:14Z</dcterms:modified>
</cp:coreProperties>
</file>