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344" r:id="rId6"/>
    <p:sldId id="345" r:id="rId7"/>
    <p:sldId id="346" r:id="rId8"/>
    <p:sldId id="347" r:id="rId9"/>
    <p:sldId id="348" r:id="rId10"/>
    <p:sldId id="266" r:id="rId11"/>
    <p:sldId id="269" r:id="rId12"/>
  </p:sldIdLst>
  <p:sldSz cx="12192000" cy="6858000"/>
  <p:notesSz cx="6858000" cy="9144000"/>
  <p:defaultTextStyle>
    <a:defPPr>
      <a:defRPr lang="en-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7"/>
    <p:restoredTop sz="95707"/>
  </p:normalViewPr>
  <p:slideViewPr>
    <p:cSldViewPr snapToGrid="0">
      <p:cViewPr varScale="1">
        <p:scale>
          <a:sx n="126" d="100"/>
          <a:sy n="126" d="100"/>
        </p:scale>
        <p:origin x="28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B3AFE-2024-F14A-951D-3D51C68816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ES_tradnl"/>
          </a:p>
        </p:txBody>
      </p:sp>
      <p:sp>
        <p:nvSpPr>
          <p:cNvPr id="3" name="Subtitle 2">
            <a:extLst>
              <a:ext uri="{FF2B5EF4-FFF2-40B4-BE49-F238E27FC236}">
                <a16:creationId xmlns:a16="http://schemas.microsoft.com/office/drawing/2014/main" id="{646392B5-D304-4431-EF98-908BCF827C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_tradnl"/>
          </a:p>
        </p:txBody>
      </p:sp>
      <p:sp>
        <p:nvSpPr>
          <p:cNvPr id="4" name="Date Placeholder 3">
            <a:extLst>
              <a:ext uri="{FF2B5EF4-FFF2-40B4-BE49-F238E27FC236}">
                <a16:creationId xmlns:a16="http://schemas.microsoft.com/office/drawing/2014/main" id="{960EA963-743B-C20A-9617-9ED6E33D4CFB}"/>
              </a:ext>
            </a:extLst>
          </p:cNvPr>
          <p:cNvSpPr>
            <a:spLocks noGrp="1"/>
          </p:cNvSpPr>
          <p:nvPr>
            <p:ph type="dt" sz="half" idx="10"/>
          </p:nvPr>
        </p:nvSpPr>
        <p:spPr/>
        <p:txBody>
          <a:bodyPr/>
          <a:lstStyle/>
          <a:p>
            <a:fld id="{23511C0F-9BD0-C342-91A6-DFA15F619842}" type="datetimeFigureOut">
              <a:rPr lang="es-ES_tradnl" smtClean="0"/>
              <a:t>22/1/24</a:t>
            </a:fld>
            <a:endParaRPr lang="es-ES_tradnl"/>
          </a:p>
        </p:txBody>
      </p:sp>
      <p:sp>
        <p:nvSpPr>
          <p:cNvPr id="5" name="Footer Placeholder 4">
            <a:extLst>
              <a:ext uri="{FF2B5EF4-FFF2-40B4-BE49-F238E27FC236}">
                <a16:creationId xmlns:a16="http://schemas.microsoft.com/office/drawing/2014/main" id="{0023A89E-E1C7-E01F-EDD1-30EC9B44C1DD}"/>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86AF87CE-A160-597A-41ED-66C6CBAB5192}"/>
              </a:ext>
            </a:extLst>
          </p:cNvPr>
          <p:cNvSpPr>
            <a:spLocks noGrp="1"/>
          </p:cNvSpPr>
          <p:nvPr>
            <p:ph type="sldNum" sz="quarter" idx="12"/>
          </p:nvPr>
        </p:nvSpPr>
        <p:spPr/>
        <p:txBody>
          <a:bodyPr/>
          <a:lstStyle/>
          <a:p>
            <a:fld id="{1A56C269-8500-824F-9661-A3A07A373827}" type="slidenum">
              <a:rPr lang="es-ES_tradnl" smtClean="0"/>
              <a:t>‹#›</a:t>
            </a:fld>
            <a:endParaRPr lang="es-ES_tradnl"/>
          </a:p>
        </p:txBody>
      </p:sp>
    </p:spTree>
    <p:extLst>
      <p:ext uri="{BB962C8B-B14F-4D97-AF65-F5344CB8AC3E}">
        <p14:creationId xmlns:p14="http://schemas.microsoft.com/office/powerpoint/2010/main" val="3215101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7912C-B5F3-AC73-AC23-BA44EE9156EB}"/>
              </a:ext>
            </a:extLst>
          </p:cNvPr>
          <p:cNvSpPr>
            <a:spLocks noGrp="1"/>
          </p:cNvSpPr>
          <p:nvPr>
            <p:ph type="title"/>
          </p:nvPr>
        </p:nvSpPr>
        <p:spPr/>
        <p:txBody>
          <a:bodyPr/>
          <a:lstStyle/>
          <a:p>
            <a:r>
              <a:rPr lang="en-US"/>
              <a:t>Click to edit Master title style</a:t>
            </a:r>
            <a:endParaRPr lang="es-ES_tradnl"/>
          </a:p>
        </p:txBody>
      </p:sp>
      <p:sp>
        <p:nvSpPr>
          <p:cNvPr id="3" name="Vertical Text Placeholder 2">
            <a:extLst>
              <a:ext uri="{FF2B5EF4-FFF2-40B4-BE49-F238E27FC236}">
                <a16:creationId xmlns:a16="http://schemas.microsoft.com/office/drawing/2014/main" id="{FD41EB8B-127E-3C14-2A80-3AB0C1F583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2394F18B-EDE4-3360-D072-E84AB9CB3752}"/>
              </a:ext>
            </a:extLst>
          </p:cNvPr>
          <p:cNvSpPr>
            <a:spLocks noGrp="1"/>
          </p:cNvSpPr>
          <p:nvPr>
            <p:ph type="dt" sz="half" idx="10"/>
          </p:nvPr>
        </p:nvSpPr>
        <p:spPr/>
        <p:txBody>
          <a:bodyPr/>
          <a:lstStyle/>
          <a:p>
            <a:fld id="{23511C0F-9BD0-C342-91A6-DFA15F619842}" type="datetimeFigureOut">
              <a:rPr lang="es-ES_tradnl" smtClean="0"/>
              <a:t>22/1/24</a:t>
            </a:fld>
            <a:endParaRPr lang="es-ES_tradnl"/>
          </a:p>
        </p:txBody>
      </p:sp>
      <p:sp>
        <p:nvSpPr>
          <p:cNvPr id="5" name="Footer Placeholder 4">
            <a:extLst>
              <a:ext uri="{FF2B5EF4-FFF2-40B4-BE49-F238E27FC236}">
                <a16:creationId xmlns:a16="http://schemas.microsoft.com/office/drawing/2014/main" id="{A634941F-3FAC-0CE1-10DF-18E407D7E038}"/>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077C11C4-82C5-0BAC-0E33-1E93348B5E58}"/>
              </a:ext>
            </a:extLst>
          </p:cNvPr>
          <p:cNvSpPr>
            <a:spLocks noGrp="1"/>
          </p:cNvSpPr>
          <p:nvPr>
            <p:ph type="sldNum" sz="quarter" idx="12"/>
          </p:nvPr>
        </p:nvSpPr>
        <p:spPr/>
        <p:txBody>
          <a:bodyPr/>
          <a:lstStyle/>
          <a:p>
            <a:fld id="{1A56C269-8500-824F-9661-A3A07A373827}" type="slidenum">
              <a:rPr lang="es-ES_tradnl" smtClean="0"/>
              <a:t>‹#›</a:t>
            </a:fld>
            <a:endParaRPr lang="es-ES_tradnl"/>
          </a:p>
        </p:txBody>
      </p:sp>
    </p:spTree>
    <p:extLst>
      <p:ext uri="{BB962C8B-B14F-4D97-AF65-F5344CB8AC3E}">
        <p14:creationId xmlns:p14="http://schemas.microsoft.com/office/powerpoint/2010/main" val="689316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20DB5EF-35DC-5F8E-566F-CBD9F7FE8A9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ES_tradnl"/>
          </a:p>
        </p:txBody>
      </p:sp>
      <p:sp>
        <p:nvSpPr>
          <p:cNvPr id="3" name="Vertical Text Placeholder 2">
            <a:extLst>
              <a:ext uri="{FF2B5EF4-FFF2-40B4-BE49-F238E27FC236}">
                <a16:creationId xmlns:a16="http://schemas.microsoft.com/office/drawing/2014/main" id="{EDD62968-E997-7877-2ECC-7A11E16B3BC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13FE9A52-7F6A-438B-AA65-89F82D25EE51}"/>
              </a:ext>
            </a:extLst>
          </p:cNvPr>
          <p:cNvSpPr>
            <a:spLocks noGrp="1"/>
          </p:cNvSpPr>
          <p:nvPr>
            <p:ph type="dt" sz="half" idx="10"/>
          </p:nvPr>
        </p:nvSpPr>
        <p:spPr/>
        <p:txBody>
          <a:bodyPr/>
          <a:lstStyle/>
          <a:p>
            <a:fld id="{23511C0F-9BD0-C342-91A6-DFA15F619842}" type="datetimeFigureOut">
              <a:rPr lang="es-ES_tradnl" smtClean="0"/>
              <a:t>22/1/24</a:t>
            </a:fld>
            <a:endParaRPr lang="es-ES_tradnl"/>
          </a:p>
        </p:txBody>
      </p:sp>
      <p:sp>
        <p:nvSpPr>
          <p:cNvPr id="5" name="Footer Placeholder 4">
            <a:extLst>
              <a:ext uri="{FF2B5EF4-FFF2-40B4-BE49-F238E27FC236}">
                <a16:creationId xmlns:a16="http://schemas.microsoft.com/office/drawing/2014/main" id="{3FDD37B9-075F-D900-80ED-4EBFEDC5BEBD}"/>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A866AF40-61CC-7E90-4E7B-4189ACEE6B95}"/>
              </a:ext>
            </a:extLst>
          </p:cNvPr>
          <p:cNvSpPr>
            <a:spLocks noGrp="1"/>
          </p:cNvSpPr>
          <p:nvPr>
            <p:ph type="sldNum" sz="quarter" idx="12"/>
          </p:nvPr>
        </p:nvSpPr>
        <p:spPr/>
        <p:txBody>
          <a:bodyPr/>
          <a:lstStyle/>
          <a:p>
            <a:fld id="{1A56C269-8500-824F-9661-A3A07A373827}" type="slidenum">
              <a:rPr lang="es-ES_tradnl" smtClean="0"/>
              <a:t>‹#›</a:t>
            </a:fld>
            <a:endParaRPr lang="es-ES_tradnl"/>
          </a:p>
        </p:txBody>
      </p:sp>
    </p:spTree>
    <p:extLst>
      <p:ext uri="{BB962C8B-B14F-4D97-AF65-F5344CB8AC3E}">
        <p14:creationId xmlns:p14="http://schemas.microsoft.com/office/powerpoint/2010/main" val="2050382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85F9C-4FC7-7D7D-5406-77EBAE4DE7CD}"/>
              </a:ext>
            </a:extLst>
          </p:cNvPr>
          <p:cNvSpPr>
            <a:spLocks noGrp="1"/>
          </p:cNvSpPr>
          <p:nvPr>
            <p:ph type="title"/>
          </p:nvPr>
        </p:nvSpPr>
        <p:spPr/>
        <p:txBody>
          <a:body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23CAAC38-DC84-2B40-EFF3-A2CB2C4BE65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7E43126E-7243-DC00-40A5-6D69BB2A3F47}"/>
              </a:ext>
            </a:extLst>
          </p:cNvPr>
          <p:cNvSpPr>
            <a:spLocks noGrp="1"/>
          </p:cNvSpPr>
          <p:nvPr>
            <p:ph type="dt" sz="half" idx="10"/>
          </p:nvPr>
        </p:nvSpPr>
        <p:spPr/>
        <p:txBody>
          <a:bodyPr/>
          <a:lstStyle/>
          <a:p>
            <a:fld id="{23511C0F-9BD0-C342-91A6-DFA15F619842}" type="datetimeFigureOut">
              <a:rPr lang="es-ES_tradnl" smtClean="0"/>
              <a:t>22/1/24</a:t>
            </a:fld>
            <a:endParaRPr lang="es-ES_tradnl"/>
          </a:p>
        </p:txBody>
      </p:sp>
      <p:sp>
        <p:nvSpPr>
          <p:cNvPr id="5" name="Footer Placeholder 4">
            <a:extLst>
              <a:ext uri="{FF2B5EF4-FFF2-40B4-BE49-F238E27FC236}">
                <a16:creationId xmlns:a16="http://schemas.microsoft.com/office/drawing/2014/main" id="{251742DC-CEF0-ABAF-2F83-D5A16420709C}"/>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60A53CD8-0682-4198-9533-C45BA3AC5D41}"/>
              </a:ext>
            </a:extLst>
          </p:cNvPr>
          <p:cNvSpPr>
            <a:spLocks noGrp="1"/>
          </p:cNvSpPr>
          <p:nvPr>
            <p:ph type="sldNum" sz="quarter" idx="12"/>
          </p:nvPr>
        </p:nvSpPr>
        <p:spPr/>
        <p:txBody>
          <a:bodyPr/>
          <a:lstStyle/>
          <a:p>
            <a:fld id="{1A56C269-8500-824F-9661-A3A07A373827}" type="slidenum">
              <a:rPr lang="es-ES_tradnl" smtClean="0"/>
              <a:t>‹#›</a:t>
            </a:fld>
            <a:endParaRPr lang="es-ES_tradnl"/>
          </a:p>
        </p:txBody>
      </p:sp>
    </p:spTree>
    <p:extLst>
      <p:ext uri="{BB962C8B-B14F-4D97-AF65-F5344CB8AC3E}">
        <p14:creationId xmlns:p14="http://schemas.microsoft.com/office/powerpoint/2010/main" val="682035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4B3F8-E316-DBBC-00BB-E7EC49965C5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13C1D896-9F2C-F143-7373-6366D893321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F4D853B-F687-A3A2-9286-0F22A9EEC57B}"/>
              </a:ext>
            </a:extLst>
          </p:cNvPr>
          <p:cNvSpPr>
            <a:spLocks noGrp="1"/>
          </p:cNvSpPr>
          <p:nvPr>
            <p:ph type="dt" sz="half" idx="10"/>
          </p:nvPr>
        </p:nvSpPr>
        <p:spPr/>
        <p:txBody>
          <a:bodyPr/>
          <a:lstStyle/>
          <a:p>
            <a:fld id="{23511C0F-9BD0-C342-91A6-DFA15F619842}" type="datetimeFigureOut">
              <a:rPr lang="es-ES_tradnl" smtClean="0"/>
              <a:t>22/1/24</a:t>
            </a:fld>
            <a:endParaRPr lang="es-ES_tradnl"/>
          </a:p>
        </p:txBody>
      </p:sp>
      <p:sp>
        <p:nvSpPr>
          <p:cNvPr id="5" name="Footer Placeholder 4">
            <a:extLst>
              <a:ext uri="{FF2B5EF4-FFF2-40B4-BE49-F238E27FC236}">
                <a16:creationId xmlns:a16="http://schemas.microsoft.com/office/drawing/2014/main" id="{11840518-DDF8-A0D1-7382-ECD37C9BA5D2}"/>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0B99243E-0E25-56A9-7D64-D733898D2D80}"/>
              </a:ext>
            </a:extLst>
          </p:cNvPr>
          <p:cNvSpPr>
            <a:spLocks noGrp="1"/>
          </p:cNvSpPr>
          <p:nvPr>
            <p:ph type="sldNum" sz="quarter" idx="12"/>
          </p:nvPr>
        </p:nvSpPr>
        <p:spPr/>
        <p:txBody>
          <a:bodyPr/>
          <a:lstStyle/>
          <a:p>
            <a:fld id="{1A56C269-8500-824F-9661-A3A07A373827}" type="slidenum">
              <a:rPr lang="es-ES_tradnl" smtClean="0"/>
              <a:t>‹#›</a:t>
            </a:fld>
            <a:endParaRPr lang="es-ES_tradnl"/>
          </a:p>
        </p:txBody>
      </p:sp>
    </p:spTree>
    <p:extLst>
      <p:ext uri="{BB962C8B-B14F-4D97-AF65-F5344CB8AC3E}">
        <p14:creationId xmlns:p14="http://schemas.microsoft.com/office/powerpoint/2010/main" val="1796779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C036B-EC77-DDAA-08E7-68D99438EF1D}"/>
              </a:ext>
            </a:extLst>
          </p:cNvPr>
          <p:cNvSpPr>
            <a:spLocks noGrp="1"/>
          </p:cNvSpPr>
          <p:nvPr>
            <p:ph type="title"/>
          </p:nvPr>
        </p:nvSpPr>
        <p:spPr/>
        <p:txBody>
          <a:body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C44E75CD-7B60-A95D-7FA4-384A2481E96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Content Placeholder 3">
            <a:extLst>
              <a:ext uri="{FF2B5EF4-FFF2-40B4-BE49-F238E27FC236}">
                <a16:creationId xmlns:a16="http://schemas.microsoft.com/office/drawing/2014/main" id="{AD2E433D-62FB-89B2-9F2E-CC0F4B1BB93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5" name="Date Placeholder 4">
            <a:extLst>
              <a:ext uri="{FF2B5EF4-FFF2-40B4-BE49-F238E27FC236}">
                <a16:creationId xmlns:a16="http://schemas.microsoft.com/office/drawing/2014/main" id="{494FB9F8-44C7-859B-74FE-D23369A53A59}"/>
              </a:ext>
            </a:extLst>
          </p:cNvPr>
          <p:cNvSpPr>
            <a:spLocks noGrp="1"/>
          </p:cNvSpPr>
          <p:nvPr>
            <p:ph type="dt" sz="half" idx="10"/>
          </p:nvPr>
        </p:nvSpPr>
        <p:spPr/>
        <p:txBody>
          <a:bodyPr/>
          <a:lstStyle/>
          <a:p>
            <a:fld id="{23511C0F-9BD0-C342-91A6-DFA15F619842}" type="datetimeFigureOut">
              <a:rPr lang="es-ES_tradnl" smtClean="0"/>
              <a:t>22/1/24</a:t>
            </a:fld>
            <a:endParaRPr lang="es-ES_tradnl"/>
          </a:p>
        </p:txBody>
      </p:sp>
      <p:sp>
        <p:nvSpPr>
          <p:cNvPr id="6" name="Footer Placeholder 5">
            <a:extLst>
              <a:ext uri="{FF2B5EF4-FFF2-40B4-BE49-F238E27FC236}">
                <a16:creationId xmlns:a16="http://schemas.microsoft.com/office/drawing/2014/main" id="{40E0C3B1-AA15-F87A-5421-F8BABE5D21EE}"/>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43AA5E27-7C05-F0B5-FD81-0347C35EFE0B}"/>
              </a:ext>
            </a:extLst>
          </p:cNvPr>
          <p:cNvSpPr>
            <a:spLocks noGrp="1"/>
          </p:cNvSpPr>
          <p:nvPr>
            <p:ph type="sldNum" sz="quarter" idx="12"/>
          </p:nvPr>
        </p:nvSpPr>
        <p:spPr/>
        <p:txBody>
          <a:bodyPr/>
          <a:lstStyle/>
          <a:p>
            <a:fld id="{1A56C269-8500-824F-9661-A3A07A373827}" type="slidenum">
              <a:rPr lang="es-ES_tradnl" smtClean="0"/>
              <a:t>‹#›</a:t>
            </a:fld>
            <a:endParaRPr lang="es-ES_tradnl"/>
          </a:p>
        </p:txBody>
      </p:sp>
    </p:spTree>
    <p:extLst>
      <p:ext uri="{BB962C8B-B14F-4D97-AF65-F5344CB8AC3E}">
        <p14:creationId xmlns:p14="http://schemas.microsoft.com/office/powerpoint/2010/main" val="833385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C1C96-391C-C6BF-EE44-FE74D54E1F20}"/>
              </a:ext>
            </a:extLst>
          </p:cNvPr>
          <p:cNvSpPr>
            <a:spLocks noGrp="1"/>
          </p:cNvSpPr>
          <p:nvPr>
            <p:ph type="title"/>
          </p:nvPr>
        </p:nvSpPr>
        <p:spPr>
          <a:xfrm>
            <a:off x="839788" y="365125"/>
            <a:ext cx="10515600" cy="1325563"/>
          </a:xfrm>
        </p:spPr>
        <p:txBody>
          <a:body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8C2F0491-BDB7-9396-6138-81D2F08A97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77FDDB-E075-0118-F15F-D1DC95C2217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5" name="Text Placeholder 4">
            <a:extLst>
              <a:ext uri="{FF2B5EF4-FFF2-40B4-BE49-F238E27FC236}">
                <a16:creationId xmlns:a16="http://schemas.microsoft.com/office/drawing/2014/main" id="{C2E53781-08E2-C175-98CC-782FD2A93E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543E51B-B40B-D1B6-D3C3-77E80E5D57F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7" name="Date Placeholder 6">
            <a:extLst>
              <a:ext uri="{FF2B5EF4-FFF2-40B4-BE49-F238E27FC236}">
                <a16:creationId xmlns:a16="http://schemas.microsoft.com/office/drawing/2014/main" id="{F6843B6C-9E2C-DB45-D0E5-3D363F0EEA9E}"/>
              </a:ext>
            </a:extLst>
          </p:cNvPr>
          <p:cNvSpPr>
            <a:spLocks noGrp="1"/>
          </p:cNvSpPr>
          <p:nvPr>
            <p:ph type="dt" sz="half" idx="10"/>
          </p:nvPr>
        </p:nvSpPr>
        <p:spPr/>
        <p:txBody>
          <a:bodyPr/>
          <a:lstStyle/>
          <a:p>
            <a:fld id="{23511C0F-9BD0-C342-91A6-DFA15F619842}" type="datetimeFigureOut">
              <a:rPr lang="es-ES_tradnl" smtClean="0"/>
              <a:t>22/1/24</a:t>
            </a:fld>
            <a:endParaRPr lang="es-ES_tradnl"/>
          </a:p>
        </p:txBody>
      </p:sp>
      <p:sp>
        <p:nvSpPr>
          <p:cNvPr id="8" name="Footer Placeholder 7">
            <a:extLst>
              <a:ext uri="{FF2B5EF4-FFF2-40B4-BE49-F238E27FC236}">
                <a16:creationId xmlns:a16="http://schemas.microsoft.com/office/drawing/2014/main" id="{801DBCC0-67B7-F71E-AB9A-88CB3098D986}"/>
              </a:ext>
            </a:extLst>
          </p:cNvPr>
          <p:cNvSpPr>
            <a:spLocks noGrp="1"/>
          </p:cNvSpPr>
          <p:nvPr>
            <p:ph type="ftr" sz="quarter" idx="11"/>
          </p:nvPr>
        </p:nvSpPr>
        <p:spPr/>
        <p:txBody>
          <a:bodyPr/>
          <a:lstStyle/>
          <a:p>
            <a:endParaRPr lang="es-ES_tradnl"/>
          </a:p>
        </p:txBody>
      </p:sp>
      <p:sp>
        <p:nvSpPr>
          <p:cNvPr id="9" name="Slide Number Placeholder 8">
            <a:extLst>
              <a:ext uri="{FF2B5EF4-FFF2-40B4-BE49-F238E27FC236}">
                <a16:creationId xmlns:a16="http://schemas.microsoft.com/office/drawing/2014/main" id="{A913C31A-6B33-364F-9DC4-E8E4EF789BBA}"/>
              </a:ext>
            </a:extLst>
          </p:cNvPr>
          <p:cNvSpPr>
            <a:spLocks noGrp="1"/>
          </p:cNvSpPr>
          <p:nvPr>
            <p:ph type="sldNum" sz="quarter" idx="12"/>
          </p:nvPr>
        </p:nvSpPr>
        <p:spPr/>
        <p:txBody>
          <a:bodyPr/>
          <a:lstStyle/>
          <a:p>
            <a:fld id="{1A56C269-8500-824F-9661-A3A07A373827}" type="slidenum">
              <a:rPr lang="es-ES_tradnl" smtClean="0"/>
              <a:t>‹#›</a:t>
            </a:fld>
            <a:endParaRPr lang="es-ES_tradnl"/>
          </a:p>
        </p:txBody>
      </p:sp>
    </p:spTree>
    <p:extLst>
      <p:ext uri="{BB962C8B-B14F-4D97-AF65-F5344CB8AC3E}">
        <p14:creationId xmlns:p14="http://schemas.microsoft.com/office/powerpoint/2010/main" val="808991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4FF95-EB48-434D-4702-9B63E2087625}"/>
              </a:ext>
            </a:extLst>
          </p:cNvPr>
          <p:cNvSpPr>
            <a:spLocks noGrp="1"/>
          </p:cNvSpPr>
          <p:nvPr>
            <p:ph type="title"/>
          </p:nvPr>
        </p:nvSpPr>
        <p:spPr/>
        <p:txBody>
          <a:bodyPr/>
          <a:lstStyle/>
          <a:p>
            <a:r>
              <a:rPr lang="en-US"/>
              <a:t>Click to edit Master title style</a:t>
            </a:r>
            <a:endParaRPr lang="es-ES_tradnl"/>
          </a:p>
        </p:txBody>
      </p:sp>
      <p:sp>
        <p:nvSpPr>
          <p:cNvPr id="3" name="Date Placeholder 2">
            <a:extLst>
              <a:ext uri="{FF2B5EF4-FFF2-40B4-BE49-F238E27FC236}">
                <a16:creationId xmlns:a16="http://schemas.microsoft.com/office/drawing/2014/main" id="{DBD214BE-6E74-0B32-D1C5-0245DFCBF0B8}"/>
              </a:ext>
            </a:extLst>
          </p:cNvPr>
          <p:cNvSpPr>
            <a:spLocks noGrp="1"/>
          </p:cNvSpPr>
          <p:nvPr>
            <p:ph type="dt" sz="half" idx="10"/>
          </p:nvPr>
        </p:nvSpPr>
        <p:spPr/>
        <p:txBody>
          <a:bodyPr/>
          <a:lstStyle/>
          <a:p>
            <a:fld id="{23511C0F-9BD0-C342-91A6-DFA15F619842}" type="datetimeFigureOut">
              <a:rPr lang="es-ES_tradnl" smtClean="0"/>
              <a:t>22/1/24</a:t>
            </a:fld>
            <a:endParaRPr lang="es-ES_tradnl"/>
          </a:p>
        </p:txBody>
      </p:sp>
      <p:sp>
        <p:nvSpPr>
          <p:cNvPr id="4" name="Footer Placeholder 3">
            <a:extLst>
              <a:ext uri="{FF2B5EF4-FFF2-40B4-BE49-F238E27FC236}">
                <a16:creationId xmlns:a16="http://schemas.microsoft.com/office/drawing/2014/main" id="{6687191D-1F61-6D86-2BAE-EBFF87DD5CC1}"/>
              </a:ext>
            </a:extLst>
          </p:cNvPr>
          <p:cNvSpPr>
            <a:spLocks noGrp="1"/>
          </p:cNvSpPr>
          <p:nvPr>
            <p:ph type="ftr" sz="quarter" idx="11"/>
          </p:nvPr>
        </p:nvSpPr>
        <p:spPr/>
        <p:txBody>
          <a:bodyPr/>
          <a:lstStyle/>
          <a:p>
            <a:endParaRPr lang="es-ES_tradnl"/>
          </a:p>
        </p:txBody>
      </p:sp>
      <p:sp>
        <p:nvSpPr>
          <p:cNvPr id="5" name="Slide Number Placeholder 4">
            <a:extLst>
              <a:ext uri="{FF2B5EF4-FFF2-40B4-BE49-F238E27FC236}">
                <a16:creationId xmlns:a16="http://schemas.microsoft.com/office/drawing/2014/main" id="{7C4065B5-480B-B430-2721-7190B90A5D58}"/>
              </a:ext>
            </a:extLst>
          </p:cNvPr>
          <p:cNvSpPr>
            <a:spLocks noGrp="1"/>
          </p:cNvSpPr>
          <p:nvPr>
            <p:ph type="sldNum" sz="quarter" idx="12"/>
          </p:nvPr>
        </p:nvSpPr>
        <p:spPr/>
        <p:txBody>
          <a:bodyPr/>
          <a:lstStyle/>
          <a:p>
            <a:fld id="{1A56C269-8500-824F-9661-A3A07A373827}" type="slidenum">
              <a:rPr lang="es-ES_tradnl" smtClean="0"/>
              <a:t>‹#›</a:t>
            </a:fld>
            <a:endParaRPr lang="es-ES_tradnl"/>
          </a:p>
        </p:txBody>
      </p:sp>
    </p:spTree>
    <p:extLst>
      <p:ext uri="{BB962C8B-B14F-4D97-AF65-F5344CB8AC3E}">
        <p14:creationId xmlns:p14="http://schemas.microsoft.com/office/powerpoint/2010/main" val="709063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08DB49-6D3F-08BA-7CE1-5C36F0E99F1E}"/>
              </a:ext>
            </a:extLst>
          </p:cNvPr>
          <p:cNvSpPr>
            <a:spLocks noGrp="1"/>
          </p:cNvSpPr>
          <p:nvPr>
            <p:ph type="dt" sz="half" idx="10"/>
          </p:nvPr>
        </p:nvSpPr>
        <p:spPr/>
        <p:txBody>
          <a:bodyPr/>
          <a:lstStyle/>
          <a:p>
            <a:fld id="{23511C0F-9BD0-C342-91A6-DFA15F619842}" type="datetimeFigureOut">
              <a:rPr lang="es-ES_tradnl" smtClean="0"/>
              <a:t>22/1/24</a:t>
            </a:fld>
            <a:endParaRPr lang="es-ES_tradnl"/>
          </a:p>
        </p:txBody>
      </p:sp>
      <p:sp>
        <p:nvSpPr>
          <p:cNvPr id="3" name="Footer Placeholder 2">
            <a:extLst>
              <a:ext uri="{FF2B5EF4-FFF2-40B4-BE49-F238E27FC236}">
                <a16:creationId xmlns:a16="http://schemas.microsoft.com/office/drawing/2014/main" id="{D47F45B9-234A-CE93-E127-3CE6C950E9C6}"/>
              </a:ext>
            </a:extLst>
          </p:cNvPr>
          <p:cNvSpPr>
            <a:spLocks noGrp="1"/>
          </p:cNvSpPr>
          <p:nvPr>
            <p:ph type="ftr" sz="quarter" idx="11"/>
          </p:nvPr>
        </p:nvSpPr>
        <p:spPr/>
        <p:txBody>
          <a:bodyPr/>
          <a:lstStyle/>
          <a:p>
            <a:endParaRPr lang="es-ES_tradnl"/>
          </a:p>
        </p:txBody>
      </p:sp>
      <p:sp>
        <p:nvSpPr>
          <p:cNvPr id="4" name="Slide Number Placeholder 3">
            <a:extLst>
              <a:ext uri="{FF2B5EF4-FFF2-40B4-BE49-F238E27FC236}">
                <a16:creationId xmlns:a16="http://schemas.microsoft.com/office/drawing/2014/main" id="{5BB152CD-1E4A-8907-F986-95B75D09B6DA}"/>
              </a:ext>
            </a:extLst>
          </p:cNvPr>
          <p:cNvSpPr>
            <a:spLocks noGrp="1"/>
          </p:cNvSpPr>
          <p:nvPr>
            <p:ph type="sldNum" sz="quarter" idx="12"/>
          </p:nvPr>
        </p:nvSpPr>
        <p:spPr/>
        <p:txBody>
          <a:bodyPr/>
          <a:lstStyle/>
          <a:p>
            <a:fld id="{1A56C269-8500-824F-9661-A3A07A373827}" type="slidenum">
              <a:rPr lang="es-ES_tradnl" smtClean="0"/>
              <a:t>‹#›</a:t>
            </a:fld>
            <a:endParaRPr lang="es-ES_tradnl"/>
          </a:p>
        </p:txBody>
      </p:sp>
    </p:spTree>
    <p:extLst>
      <p:ext uri="{BB962C8B-B14F-4D97-AF65-F5344CB8AC3E}">
        <p14:creationId xmlns:p14="http://schemas.microsoft.com/office/powerpoint/2010/main" val="1710637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691D5-75C8-E6C5-A51B-C3962E4F9A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0D53F955-39DF-5400-5FE7-A0492AC75A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Text Placeholder 3">
            <a:extLst>
              <a:ext uri="{FF2B5EF4-FFF2-40B4-BE49-F238E27FC236}">
                <a16:creationId xmlns:a16="http://schemas.microsoft.com/office/drawing/2014/main" id="{D64C51D1-F94C-8453-A356-53BB27F89D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D80267-D4B2-AE17-921F-F910101B9B93}"/>
              </a:ext>
            </a:extLst>
          </p:cNvPr>
          <p:cNvSpPr>
            <a:spLocks noGrp="1"/>
          </p:cNvSpPr>
          <p:nvPr>
            <p:ph type="dt" sz="half" idx="10"/>
          </p:nvPr>
        </p:nvSpPr>
        <p:spPr/>
        <p:txBody>
          <a:bodyPr/>
          <a:lstStyle/>
          <a:p>
            <a:fld id="{23511C0F-9BD0-C342-91A6-DFA15F619842}" type="datetimeFigureOut">
              <a:rPr lang="es-ES_tradnl" smtClean="0"/>
              <a:t>22/1/24</a:t>
            </a:fld>
            <a:endParaRPr lang="es-ES_tradnl"/>
          </a:p>
        </p:txBody>
      </p:sp>
      <p:sp>
        <p:nvSpPr>
          <p:cNvPr id="6" name="Footer Placeholder 5">
            <a:extLst>
              <a:ext uri="{FF2B5EF4-FFF2-40B4-BE49-F238E27FC236}">
                <a16:creationId xmlns:a16="http://schemas.microsoft.com/office/drawing/2014/main" id="{64B3E612-0E6F-2AED-3DFC-F2879F217A4F}"/>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CE3BF122-197F-F92E-42F0-54F203326F12}"/>
              </a:ext>
            </a:extLst>
          </p:cNvPr>
          <p:cNvSpPr>
            <a:spLocks noGrp="1"/>
          </p:cNvSpPr>
          <p:nvPr>
            <p:ph type="sldNum" sz="quarter" idx="12"/>
          </p:nvPr>
        </p:nvSpPr>
        <p:spPr/>
        <p:txBody>
          <a:bodyPr/>
          <a:lstStyle/>
          <a:p>
            <a:fld id="{1A56C269-8500-824F-9661-A3A07A373827}" type="slidenum">
              <a:rPr lang="es-ES_tradnl" smtClean="0"/>
              <a:t>‹#›</a:t>
            </a:fld>
            <a:endParaRPr lang="es-ES_tradnl"/>
          </a:p>
        </p:txBody>
      </p:sp>
    </p:spTree>
    <p:extLst>
      <p:ext uri="{BB962C8B-B14F-4D97-AF65-F5344CB8AC3E}">
        <p14:creationId xmlns:p14="http://schemas.microsoft.com/office/powerpoint/2010/main" val="4058246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839D5-FE8C-FF83-D046-9280CB25F5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_tradnl"/>
          </a:p>
        </p:txBody>
      </p:sp>
      <p:sp>
        <p:nvSpPr>
          <p:cNvPr id="3" name="Picture Placeholder 2">
            <a:extLst>
              <a:ext uri="{FF2B5EF4-FFF2-40B4-BE49-F238E27FC236}">
                <a16:creationId xmlns:a16="http://schemas.microsoft.com/office/drawing/2014/main" id="{E5CC18A1-5184-7CF4-56DD-818BFC73BE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Text Placeholder 3">
            <a:extLst>
              <a:ext uri="{FF2B5EF4-FFF2-40B4-BE49-F238E27FC236}">
                <a16:creationId xmlns:a16="http://schemas.microsoft.com/office/drawing/2014/main" id="{C8308574-974C-2514-87C6-065FCC48AC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00ACF0-4C97-C65B-F817-BB7AD18B6BC6}"/>
              </a:ext>
            </a:extLst>
          </p:cNvPr>
          <p:cNvSpPr>
            <a:spLocks noGrp="1"/>
          </p:cNvSpPr>
          <p:nvPr>
            <p:ph type="dt" sz="half" idx="10"/>
          </p:nvPr>
        </p:nvSpPr>
        <p:spPr/>
        <p:txBody>
          <a:bodyPr/>
          <a:lstStyle/>
          <a:p>
            <a:fld id="{23511C0F-9BD0-C342-91A6-DFA15F619842}" type="datetimeFigureOut">
              <a:rPr lang="es-ES_tradnl" smtClean="0"/>
              <a:t>22/1/24</a:t>
            </a:fld>
            <a:endParaRPr lang="es-ES_tradnl"/>
          </a:p>
        </p:txBody>
      </p:sp>
      <p:sp>
        <p:nvSpPr>
          <p:cNvPr id="6" name="Footer Placeholder 5">
            <a:extLst>
              <a:ext uri="{FF2B5EF4-FFF2-40B4-BE49-F238E27FC236}">
                <a16:creationId xmlns:a16="http://schemas.microsoft.com/office/drawing/2014/main" id="{34936450-3736-6DD4-1C1E-3C04C9756887}"/>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0EAA7287-5EB3-1D6B-CF4E-871B809FE794}"/>
              </a:ext>
            </a:extLst>
          </p:cNvPr>
          <p:cNvSpPr>
            <a:spLocks noGrp="1"/>
          </p:cNvSpPr>
          <p:nvPr>
            <p:ph type="sldNum" sz="quarter" idx="12"/>
          </p:nvPr>
        </p:nvSpPr>
        <p:spPr/>
        <p:txBody>
          <a:bodyPr/>
          <a:lstStyle/>
          <a:p>
            <a:fld id="{1A56C269-8500-824F-9661-A3A07A373827}" type="slidenum">
              <a:rPr lang="es-ES_tradnl" smtClean="0"/>
              <a:t>‹#›</a:t>
            </a:fld>
            <a:endParaRPr lang="es-ES_tradnl"/>
          </a:p>
        </p:txBody>
      </p:sp>
    </p:spTree>
    <p:extLst>
      <p:ext uri="{BB962C8B-B14F-4D97-AF65-F5344CB8AC3E}">
        <p14:creationId xmlns:p14="http://schemas.microsoft.com/office/powerpoint/2010/main" val="1514911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48D0CB6-49A9-34C6-0487-5431889C90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5C185A9C-30BF-58B6-F31C-3A65A1F4CD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5CC78D1A-7724-444B-336F-ED23E634AC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3511C0F-9BD0-C342-91A6-DFA15F619842}" type="datetimeFigureOut">
              <a:rPr lang="es-ES_tradnl" smtClean="0"/>
              <a:t>22/1/24</a:t>
            </a:fld>
            <a:endParaRPr lang="es-ES_tradnl"/>
          </a:p>
        </p:txBody>
      </p:sp>
      <p:sp>
        <p:nvSpPr>
          <p:cNvPr id="5" name="Footer Placeholder 4">
            <a:extLst>
              <a:ext uri="{FF2B5EF4-FFF2-40B4-BE49-F238E27FC236}">
                <a16:creationId xmlns:a16="http://schemas.microsoft.com/office/drawing/2014/main" id="{BE42239E-17C0-1484-088A-73568D2751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s-ES_tradnl"/>
          </a:p>
        </p:txBody>
      </p:sp>
      <p:sp>
        <p:nvSpPr>
          <p:cNvPr id="6" name="Slide Number Placeholder 5">
            <a:extLst>
              <a:ext uri="{FF2B5EF4-FFF2-40B4-BE49-F238E27FC236}">
                <a16:creationId xmlns:a16="http://schemas.microsoft.com/office/drawing/2014/main" id="{BA3AADD9-D2BD-9206-7DC4-FCE6BA934C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A56C269-8500-824F-9661-A3A07A373827}" type="slidenum">
              <a:rPr lang="es-ES_tradnl" smtClean="0"/>
              <a:t>‹#›</a:t>
            </a:fld>
            <a:endParaRPr lang="es-ES_tradnl"/>
          </a:p>
        </p:txBody>
      </p:sp>
    </p:spTree>
    <p:extLst>
      <p:ext uri="{BB962C8B-B14F-4D97-AF65-F5344CB8AC3E}">
        <p14:creationId xmlns:p14="http://schemas.microsoft.com/office/powerpoint/2010/main" val="4677072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Subtitle 2"/>
          <p:cNvSpPr txBox="1">
            <a:spLocks noGrp="1"/>
          </p:cNvSpPr>
          <p:nvPr>
            <p:ph type="subTitle" sz="quarter" idx="1"/>
          </p:nvPr>
        </p:nvSpPr>
        <p:spPr>
          <a:xfrm>
            <a:off x="433385" y="2039314"/>
            <a:ext cx="6469439" cy="442916"/>
          </a:xfrm>
          <a:prstGeom prst="rect">
            <a:avLst/>
          </a:prstGeom>
        </p:spPr>
        <p:txBody>
          <a:bodyPr>
            <a:normAutofit/>
          </a:bodyPr>
          <a:lstStyle>
            <a:lvl1pPr algn="l" defTabSz="730605">
              <a:spcBef>
                <a:spcPts val="700"/>
              </a:spcBef>
              <a:defRPr sz="2100" i="1">
                <a:solidFill>
                  <a:srgbClr val="767171"/>
                </a:solidFill>
                <a:latin typeface="Futura"/>
                <a:ea typeface="Futura"/>
                <a:cs typeface="Futura"/>
                <a:sym typeface="Futura"/>
              </a:defRPr>
            </a:lvl1pPr>
          </a:lstStyle>
          <a:p>
            <a:r>
              <a:rPr lang="es-PR" i="0" dirty="0">
                <a:solidFill>
                  <a:srgbClr val="000000"/>
                </a:solidFill>
                <a:latin typeface="Futura Bold"/>
              </a:rPr>
              <a:t>Daniel 3.19-28</a:t>
            </a:r>
          </a:p>
          <a:p>
            <a:endParaRPr lang="es-PR" i="0" dirty="0">
              <a:solidFill>
                <a:srgbClr val="000000"/>
              </a:solidFill>
              <a:latin typeface="Futura Bold"/>
            </a:endParaRPr>
          </a:p>
          <a:p>
            <a:endParaRPr lang="es-PR" dirty="0">
              <a:latin typeface="Futura Bold"/>
            </a:endParaRPr>
          </a:p>
        </p:txBody>
      </p:sp>
      <p:sp>
        <p:nvSpPr>
          <p:cNvPr id="97" name="TextBox 3"/>
          <p:cNvSpPr txBox="1"/>
          <p:nvPr/>
        </p:nvSpPr>
        <p:spPr>
          <a:xfrm>
            <a:off x="10054907" y="6388100"/>
            <a:ext cx="1163414" cy="3073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300">
                <a:solidFill>
                  <a:srgbClr val="FFFFFF"/>
                </a:solidFill>
                <a:latin typeface="Futura PT Medium"/>
                <a:ea typeface="Futura PT Medium"/>
                <a:cs typeface="Futura PT Medium"/>
                <a:sym typeface="Futura PT Medium"/>
              </a:defRPr>
            </a:lvl1pPr>
          </a:lstStyle>
          <a:p>
            <a:r>
              <a:t>Año 31/Vol. 2</a:t>
            </a:r>
          </a:p>
        </p:txBody>
      </p:sp>
      <p:sp>
        <p:nvSpPr>
          <p:cNvPr id="98" name="TextBox 5"/>
          <p:cNvSpPr txBox="1"/>
          <p:nvPr/>
        </p:nvSpPr>
        <p:spPr>
          <a:xfrm>
            <a:off x="415607" y="2534661"/>
            <a:ext cx="7407593" cy="16312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a:spAutoFit/>
          </a:bodyPr>
          <a:lstStyle>
            <a:lvl1pPr defTabSz="584200">
              <a:defRPr sz="2000">
                <a:solidFill>
                  <a:srgbClr val="3B3838"/>
                </a:solidFill>
                <a:latin typeface="Cambria"/>
                <a:ea typeface="Cambria"/>
                <a:cs typeface="Cambria"/>
                <a:sym typeface="Cambria"/>
              </a:defRPr>
            </a:lvl1pPr>
          </a:lstStyle>
          <a:p>
            <a:r>
              <a:rPr lang="en-US" dirty="0">
                <a:solidFill>
                  <a:schemeClr val="tx1"/>
                </a:solidFill>
                <a:effectLst/>
                <a:latin typeface="Cambria" panose="02040503050406030204" pitchFamily="18" charset="0"/>
              </a:rPr>
              <a:t>«Y </a:t>
            </a:r>
            <a:r>
              <a:rPr lang="en-US" dirty="0" err="1">
                <a:solidFill>
                  <a:schemeClr val="tx1"/>
                </a:solidFill>
                <a:effectLst/>
                <a:latin typeface="Cambria" panose="02040503050406030204" pitchFamily="18" charset="0"/>
              </a:rPr>
              <a:t>Nabucodonosor</a:t>
            </a:r>
            <a:r>
              <a:rPr lang="en-US" dirty="0">
                <a:solidFill>
                  <a:schemeClr val="tx1"/>
                </a:solidFill>
                <a:effectLst/>
                <a:latin typeface="Cambria" panose="02040503050406030204" pitchFamily="18" charset="0"/>
              </a:rPr>
              <a:t> </a:t>
            </a:r>
            <a:r>
              <a:rPr lang="en-US" dirty="0" err="1">
                <a:solidFill>
                  <a:schemeClr val="tx1"/>
                </a:solidFill>
                <a:effectLst/>
                <a:latin typeface="Cambria" panose="02040503050406030204" pitchFamily="18" charset="0"/>
              </a:rPr>
              <a:t>dijo</a:t>
            </a:r>
            <a:r>
              <a:rPr lang="en-US" dirty="0">
                <a:solidFill>
                  <a:schemeClr val="tx1"/>
                </a:solidFill>
                <a:effectLst/>
                <a:latin typeface="Cambria" panose="02040503050406030204" pitchFamily="18" charset="0"/>
              </a:rPr>
              <a:t>: «</a:t>
            </a:r>
            <a:r>
              <a:rPr lang="en-US" dirty="0" err="1">
                <a:solidFill>
                  <a:schemeClr val="tx1"/>
                </a:solidFill>
                <a:effectLst/>
                <a:latin typeface="Cambria" panose="02040503050406030204" pitchFamily="18" charset="0"/>
              </a:rPr>
              <a:t>Bendito</a:t>
            </a:r>
            <a:r>
              <a:rPr lang="en-US" dirty="0">
                <a:solidFill>
                  <a:schemeClr val="tx1"/>
                </a:solidFill>
                <a:effectLst/>
                <a:latin typeface="Cambria" panose="02040503050406030204" pitchFamily="18" charset="0"/>
              </a:rPr>
              <a:t> sea </a:t>
            </a:r>
            <a:r>
              <a:rPr lang="en-US" dirty="0" err="1">
                <a:solidFill>
                  <a:schemeClr val="tx1"/>
                </a:solidFill>
                <a:effectLst/>
                <a:latin typeface="Cambria" panose="02040503050406030204" pitchFamily="18" charset="0"/>
              </a:rPr>
              <a:t>el</a:t>
            </a:r>
            <a:r>
              <a:rPr lang="en-US" dirty="0">
                <a:solidFill>
                  <a:schemeClr val="tx1"/>
                </a:solidFill>
                <a:effectLst/>
                <a:latin typeface="Cambria" panose="02040503050406030204" pitchFamily="18" charset="0"/>
              </a:rPr>
              <a:t> Dios de </a:t>
            </a:r>
            <a:r>
              <a:rPr lang="en-US" dirty="0" err="1">
                <a:solidFill>
                  <a:schemeClr val="tx1"/>
                </a:solidFill>
                <a:effectLst/>
                <a:latin typeface="Cambria" panose="02040503050406030204" pitchFamily="18" charset="0"/>
              </a:rPr>
              <a:t>Sadrac</a:t>
            </a:r>
            <a:r>
              <a:rPr lang="en-US" dirty="0">
                <a:solidFill>
                  <a:schemeClr val="tx1"/>
                </a:solidFill>
                <a:effectLst/>
                <a:latin typeface="Cambria" panose="02040503050406030204" pitchFamily="18" charset="0"/>
              </a:rPr>
              <a:t>, </a:t>
            </a:r>
            <a:r>
              <a:rPr lang="en-US" dirty="0" err="1">
                <a:solidFill>
                  <a:schemeClr val="tx1"/>
                </a:solidFill>
                <a:effectLst/>
                <a:latin typeface="Cambria" panose="02040503050406030204" pitchFamily="18" charset="0"/>
              </a:rPr>
              <a:t>Mesac</a:t>
            </a:r>
            <a:r>
              <a:rPr lang="en-US" dirty="0">
                <a:solidFill>
                  <a:schemeClr val="tx1"/>
                </a:solidFill>
                <a:effectLst/>
                <a:latin typeface="Cambria" panose="02040503050406030204" pitchFamily="18" charset="0"/>
              </a:rPr>
              <a:t> y Abed-</a:t>
            </a:r>
            <a:r>
              <a:rPr lang="en-US" dirty="0" err="1">
                <a:solidFill>
                  <a:schemeClr val="tx1"/>
                </a:solidFill>
                <a:effectLst/>
                <a:latin typeface="Cambria" panose="02040503050406030204" pitchFamily="18" charset="0"/>
              </a:rPr>
              <a:t>nego</a:t>
            </a:r>
            <a:r>
              <a:rPr lang="en-US" dirty="0">
                <a:solidFill>
                  <a:schemeClr val="tx1"/>
                </a:solidFill>
                <a:effectLst/>
                <a:latin typeface="Cambria" panose="02040503050406030204" pitchFamily="18" charset="0"/>
              </a:rPr>
              <a:t>, que </a:t>
            </a:r>
            <a:r>
              <a:rPr lang="en-US" dirty="0" err="1">
                <a:solidFill>
                  <a:schemeClr val="tx1"/>
                </a:solidFill>
                <a:effectLst/>
                <a:latin typeface="Cambria" panose="02040503050406030204" pitchFamily="18" charset="0"/>
              </a:rPr>
              <a:t>envió</a:t>
            </a:r>
            <a:r>
              <a:rPr lang="en-US" dirty="0">
                <a:solidFill>
                  <a:schemeClr val="tx1"/>
                </a:solidFill>
                <a:effectLst/>
                <a:latin typeface="Cambria" panose="02040503050406030204" pitchFamily="18" charset="0"/>
              </a:rPr>
              <a:t> </a:t>
            </a:r>
            <a:r>
              <a:rPr lang="en-US" dirty="0" err="1">
                <a:solidFill>
                  <a:schemeClr val="tx1"/>
                </a:solidFill>
                <a:effectLst/>
                <a:latin typeface="Cambria" panose="02040503050406030204" pitchFamily="18" charset="0"/>
              </a:rPr>
              <a:t>su</a:t>
            </a:r>
            <a:r>
              <a:rPr lang="en-US" dirty="0">
                <a:solidFill>
                  <a:schemeClr val="tx1"/>
                </a:solidFill>
                <a:effectLst/>
                <a:latin typeface="Cambria" panose="02040503050406030204" pitchFamily="18" charset="0"/>
              </a:rPr>
              <a:t> </a:t>
            </a:r>
            <a:r>
              <a:rPr lang="en-US" dirty="0" err="1">
                <a:solidFill>
                  <a:schemeClr val="tx1"/>
                </a:solidFill>
                <a:effectLst/>
                <a:latin typeface="Cambria" panose="02040503050406030204" pitchFamily="18" charset="0"/>
              </a:rPr>
              <a:t>ángel</a:t>
            </a:r>
            <a:r>
              <a:rPr lang="en-US" dirty="0">
                <a:solidFill>
                  <a:schemeClr val="tx1"/>
                </a:solidFill>
                <a:effectLst/>
                <a:latin typeface="Cambria" panose="02040503050406030204" pitchFamily="18" charset="0"/>
              </a:rPr>
              <a:t> y </a:t>
            </a:r>
            <a:r>
              <a:rPr lang="en-US" dirty="0" err="1">
                <a:solidFill>
                  <a:schemeClr val="tx1"/>
                </a:solidFill>
                <a:effectLst/>
                <a:latin typeface="Cambria" panose="02040503050406030204" pitchFamily="18" charset="0"/>
              </a:rPr>
              <a:t>libró</a:t>
            </a:r>
            <a:r>
              <a:rPr lang="en-US" dirty="0">
                <a:solidFill>
                  <a:schemeClr val="tx1"/>
                </a:solidFill>
                <a:effectLst/>
                <a:latin typeface="Cambria" panose="02040503050406030204" pitchFamily="18" charset="0"/>
              </a:rPr>
              <a:t> a sus </a:t>
            </a:r>
            <a:r>
              <a:rPr lang="en-US" dirty="0" err="1">
                <a:solidFill>
                  <a:schemeClr val="tx1"/>
                </a:solidFill>
                <a:effectLst/>
                <a:latin typeface="Cambria" panose="02040503050406030204" pitchFamily="18" charset="0"/>
              </a:rPr>
              <a:t>siervos</a:t>
            </a:r>
            <a:r>
              <a:rPr lang="en-US" dirty="0">
                <a:solidFill>
                  <a:schemeClr val="tx1"/>
                </a:solidFill>
                <a:effectLst/>
                <a:latin typeface="Cambria" panose="02040503050406030204" pitchFamily="18" charset="0"/>
              </a:rPr>
              <a:t> que </a:t>
            </a:r>
            <a:r>
              <a:rPr lang="en-US" dirty="0" err="1">
                <a:solidFill>
                  <a:schemeClr val="tx1"/>
                </a:solidFill>
                <a:effectLst/>
                <a:latin typeface="Cambria" panose="02040503050406030204" pitchFamily="18" charset="0"/>
              </a:rPr>
              <a:t>confiaron</a:t>
            </a:r>
            <a:r>
              <a:rPr lang="en-US" dirty="0">
                <a:solidFill>
                  <a:schemeClr val="tx1"/>
                </a:solidFill>
                <a:effectLst/>
                <a:latin typeface="Cambria" panose="02040503050406030204" pitchFamily="18" charset="0"/>
              </a:rPr>
              <a:t> </a:t>
            </a:r>
            <a:r>
              <a:rPr lang="en-US" dirty="0" err="1">
                <a:solidFill>
                  <a:schemeClr val="tx1"/>
                </a:solidFill>
                <a:effectLst/>
                <a:latin typeface="Cambria" panose="02040503050406030204" pitchFamily="18" charset="0"/>
              </a:rPr>
              <a:t>en</a:t>
            </a:r>
            <a:r>
              <a:rPr lang="en-US" dirty="0">
                <a:solidFill>
                  <a:schemeClr val="tx1"/>
                </a:solidFill>
                <a:effectLst/>
                <a:latin typeface="Cambria" panose="02040503050406030204" pitchFamily="18" charset="0"/>
              </a:rPr>
              <a:t> </a:t>
            </a:r>
            <a:r>
              <a:rPr lang="en-US" dirty="0" err="1">
                <a:solidFill>
                  <a:schemeClr val="tx1"/>
                </a:solidFill>
                <a:effectLst/>
                <a:latin typeface="Cambria" panose="02040503050406030204" pitchFamily="18" charset="0"/>
              </a:rPr>
              <a:t>él</a:t>
            </a:r>
            <a:r>
              <a:rPr lang="en-US" dirty="0">
                <a:solidFill>
                  <a:schemeClr val="tx1"/>
                </a:solidFill>
                <a:effectLst/>
                <a:latin typeface="Cambria" panose="02040503050406030204" pitchFamily="18" charset="0"/>
              </a:rPr>
              <a:t>, </a:t>
            </a:r>
            <a:r>
              <a:rPr lang="en-US" dirty="0" err="1">
                <a:solidFill>
                  <a:schemeClr val="tx1"/>
                </a:solidFill>
                <a:effectLst/>
                <a:latin typeface="Cambria" panose="02040503050406030204" pitchFamily="18" charset="0"/>
              </a:rPr>
              <a:t>los</a:t>
            </a:r>
            <a:r>
              <a:rPr lang="en-US" dirty="0">
                <a:solidFill>
                  <a:schemeClr val="tx1"/>
                </a:solidFill>
                <a:effectLst/>
                <a:latin typeface="Cambria" panose="02040503050406030204" pitchFamily="18" charset="0"/>
              </a:rPr>
              <a:t> </a:t>
            </a:r>
            <a:r>
              <a:rPr lang="en-US" dirty="0" err="1">
                <a:solidFill>
                  <a:schemeClr val="tx1"/>
                </a:solidFill>
                <a:effectLst/>
                <a:latin typeface="Cambria" panose="02040503050406030204" pitchFamily="18" charset="0"/>
              </a:rPr>
              <a:t>cuales</a:t>
            </a:r>
            <a:r>
              <a:rPr lang="en-US" dirty="0">
                <a:solidFill>
                  <a:schemeClr val="tx1"/>
                </a:solidFill>
                <a:effectLst/>
                <a:latin typeface="Cambria" panose="02040503050406030204" pitchFamily="18" charset="0"/>
              </a:rPr>
              <a:t> no </a:t>
            </a:r>
            <a:r>
              <a:rPr lang="en-US" dirty="0" err="1">
                <a:solidFill>
                  <a:schemeClr val="tx1"/>
                </a:solidFill>
                <a:effectLst/>
                <a:latin typeface="Cambria" panose="02040503050406030204" pitchFamily="18" charset="0"/>
              </a:rPr>
              <a:t>cumplieron</a:t>
            </a:r>
            <a:r>
              <a:rPr lang="en-US" dirty="0">
                <a:solidFill>
                  <a:schemeClr val="tx1"/>
                </a:solidFill>
                <a:effectLst/>
                <a:latin typeface="Cambria" panose="02040503050406030204" pitchFamily="18" charset="0"/>
              </a:rPr>
              <a:t> </a:t>
            </a:r>
            <a:r>
              <a:rPr lang="en-US" dirty="0" err="1">
                <a:solidFill>
                  <a:schemeClr val="tx1"/>
                </a:solidFill>
                <a:effectLst/>
                <a:latin typeface="Cambria" panose="02040503050406030204" pitchFamily="18" charset="0"/>
              </a:rPr>
              <a:t>el</a:t>
            </a:r>
            <a:r>
              <a:rPr lang="en-US" dirty="0">
                <a:solidFill>
                  <a:schemeClr val="tx1"/>
                </a:solidFill>
                <a:effectLst/>
                <a:latin typeface="Cambria" panose="02040503050406030204" pitchFamily="18" charset="0"/>
              </a:rPr>
              <a:t> </a:t>
            </a:r>
            <a:r>
              <a:rPr lang="en-US" dirty="0" err="1">
                <a:solidFill>
                  <a:schemeClr val="tx1"/>
                </a:solidFill>
                <a:effectLst/>
                <a:latin typeface="Cambria" panose="02040503050406030204" pitchFamily="18" charset="0"/>
              </a:rPr>
              <a:t>edicto</a:t>
            </a:r>
            <a:r>
              <a:rPr lang="en-US" dirty="0">
                <a:solidFill>
                  <a:schemeClr val="tx1"/>
                </a:solidFill>
                <a:effectLst/>
                <a:latin typeface="Cambria" panose="02040503050406030204" pitchFamily="18" charset="0"/>
              </a:rPr>
              <a:t> del </a:t>
            </a:r>
            <a:r>
              <a:rPr lang="en-US" dirty="0" err="1">
                <a:solidFill>
                  <a:schemeClr val="tx1"/>
                </a:solidFill>
                <a:effectLst/>
                <a:latin typeface="Cambria" panose="02040503050406030204" pitchFamily="18" charset="0"/>
              </a:rPr>
              <a:t>rey</a:t>
            </a:r>
            <a:r>
              <a:rPr lang="en-US" dirty="0">
                <a:solidFill>
                  <a:schemeClr val="tx1"/>
                </a:solidFill>
                <a:effectLst/>
                <a:latin typeface="Cambria" panose="02040503050406030204" pitchFamily="18" charset="0"/>
              </a:rPr>
              <a:t> y </a:t>
            </a:r>
            <a:r>
              <a:rPr lang="en-US" dirty="0" err="1">
                <a:solidFill>
                  <a:schemeClr val="tx1"/>
                </a:solidFill>
                <a:effectLst/>
                <a:latin typeface="Cambria" panose="02040503050406030204" pitchFamily="18" charset="0"/>
              </a:rPr>
              <a:t>entregaron</a:t>
            </a:r>
            <a:r>
              <a:rPr lang="en-US" dirty="0">
                <a:solidFill>
                  <a:schemeClr val="tx1"/>
                </a:solidFill>
                <a:effectLst/>
                <a:latin typeface="Cambria" panose="02040503050406030204" pitchFamily="18" charset="0"/>
              </a:rPr>
              <a:t> sus </a:t>
            </a:r>
            <a:r>
              <a:rPr lang="en-US" dirty="0" err="1">
                <a:solidFill>
                  <a:schemeClr val="tx1"/>
                </a:solidFill>
                <a:effectLst/>
                <a:latin typeface="Cambria" panose="02040503050406030204" pitchFamily="18" charset="0"/>
              </a:rPr>
              <a:t>cuerpos</a:t>
            </a:r>
            <a:r>
              <a:rPr lang="en-US" dirty="0">
                <a:solidFill>
                  <a:schemeClr val="tx1"/>
                </a:solidFill>
                <a:effectLst/>
                <a:latin typeface="Cambria" panose="02040503050406030204" pitchFamily="18" charset="0"/>
              </a:rPr>
              <a:t> antes que </a:t>
            </a:r>
            <a:r>
              <a:rPr lang="en-US" dirty="0" err="1">
                <a:solidFill>
                  <a:schemeClr val="tx1"/>
                </a:solidFill>
                <a:effectLst/>
                <a:latin typeface="Cambria" panose="02040503050406030204" pitchFamily="18" charset="0"/>
              </a:rPr>
              <a:t>servir</a:t>
            </a:r>
            <a:r>
              <a:rPr lang="en-US" dirty="0">
                <a:solidFill>
                  <a:schemeClr val="tx1"/>
                </a:solidFill>
                <a:effectLst/>
                <a:latin typeface="Cambria" panose="02040503050406030204" pitchFamily="18" charset="0"/>
              </a:rPr>
              <a:t> y </a:t>
            </a:r>
            <a:r>
              <a:rPr lang="en-US" dirty="0" err="1">
                <a:solidFill>
                  <a:schemeClr val="tx1"/>
                </a:solidFill>
                <a:effectLst/>
                <a:latin typeface="Cambria" panose="02040503050406030204" pitchFamily="18" charset="0"/>
              </a:rPr>
              <a:t>adorar</a:t>
            </a:r>
            <a:r>
              <a:rPr lang="en-US" dirty="0">
                <a:solidFill>
                  <a:schemeClr val="tx1"/>
                </a:solidFill>
                <a:effectLst/>
                <a:latin typeface="Cambria" panose="02040503050406030204" pitchFamily="18" charset="0"/>
              </a:rPr>
              <a:t> a </a:t>
            </a:r>
            <a:r>
              <a:rPr lang="en-US" dirty="0" err="1">
                <a:solidFill>
                  <a:schemeClr val="tx1"/>
                </a:solidFill>
                <a:effectLst/>
                <a:latin typeface="Cambria" panose="02040503050406030204" pitchFamily="18" charset="0"/>
              </a:rPr>
              <a:t>otro</a:t>
            </a:r>
            <a:r>
              <a:rPr lang="en-US" dirty="0">
                <a:solidFill>
                  <a:schemeClr val="tx1"/>
                </a:solidFill>
                <a:effectLst/>
                <a:latin typeface="Cambria" panose="02040503050406030204" pitchFamily="18" charset="0"/>
              </a:rPr>
              <a:t> </a:t>
            </a:r>
            <a:r>
              <a:rPr lang="en-US" dirty="0" err="1">
                <a:solidFill>
                  <a:schemeClr val="tx1"/>
                </a:solidFill>
                <a:effectLst/>
                <a:latin typeface="Cambria" panose="02040503050406030204" pitchFamily="18" charset="0"/>
              </a:rPr>
              <a:t>dios</a:t>
            </a:r>
            <a:r>
              <a:rPr lang="en-US" dirty="0">
                <a:solidFill>
                  <a:schemeClr val="tx1"/>
                </a:solidFill>
                <a:effectLst/>
                <a:latin typeface="Cambria" panose="02040503050406030204" pitchFamily="18" charset="0"/>
              </a:rPr>
              <a:t> que </a:t>
            </a:r>
            <a:r>
              <a:rPr lang="en-US" dirty="0" err="1">
                <a:solidFill>
                  <a:schemeClr val="tx1"/>
                </a:solidFill>
                <a:effectLst/>
                <a:latin typeface="Cambria" panose="02040503050406030204" pitchFamily="18" charset="0"/>
              </a:rPr>
              <a:t>su</a:t>
            </a:r>
            <a:r>
              <a:rPr lang="en-US" dirty="0">
                <a:solidFill>
                  <a:schemeClr val="tx1"/>
                </a:solidFill>
                <a:effectLst/>
                <a:latin typeface="Cambria" panose="02040503050406030204" pitchFamily="18" charset="0"/>
              </a:rPr>
              <a:t> Dios».</a:t>
            </a:r>
          </a:p>
          <a:p>
            <a:pPr algn="r"/>
            <a:r>
              <a:rPr lang="es-PR" dirty="0">
                <a:latin typeface="Cambria" panose="02040503050406030204" pitchFamily="18" charset="0"/>
                <a:ea typeface="Cambria" panose="02040503050406030204" pitchFamily="18" charset="0"/>
              </a:rPr>
              <a:t>Daniel 3.28</a:t>
            </a:r>
          </a:p>
        </p:txBody>
      </p:sp>
      <p:pic>
        <p:nvPicPr>
          <p:cNvPr id="3" name="Picture 2">
            <a:extLst>
              <a:ext uri="{FF2B5EF4-FFF2-40B4-BE49-F238E27FC236}">
                <a16:creationId xmlns:a16="http://schemas.microsoft.com/office/drawing/2014/main" id="{B491219D-62FE-C2E2-B9CF-CF353114F2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84923" y="0"/>
            <a:ext cx="2531623" cy="6858000"/>
          </a:xfrm>
          <a:prstGeom prst="rect">
            <a:avLst/>
          </a:prstGeom>
        </p:spPr>
      </p:pic>
      <p:pic>
        <p:nvPicPr>
          <p:cNvPr id="5" name="Picture 4">
            <a:extLst>
              <a:ext uri="{FF2B5EF4-FFF2-40B4-BE49-F238E27FC236}">
                <a16:creationId xmlns:a16="http://schemas.microsoft.com/office/drawing/2014/main" id="{E7E6EE6A-E5AD-E9A4-4BDE-1AE9A0235F2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785986"/>
            <a:ext cx="4463910" cy="1755782"/>
          </a:xfrm>
          <a:prstGeom prst="rect">
            <a:avLst/>
          </a:prstGeom>
        </p:spPr>
      </p:pic>
      <p:sp>
        <p:nvSpPr>
          <p:cNvPr id="95" name="Title 1"/>
          <p:cNvSpPr txBox="1">
            <a:spLocks noGrp="1"/>
          </p:cNvSpPr>
          <p:nvPr>
            <p:ph type="ctrTitle"/>
          </p:nvPr>
        </p:nvSpPr>
        <p:spPr>
          <a:xfrm>
            <a:off x="403752" y="-71364"/>
            <a:ext cx="10153412" cy="2096344"/>
          </a:xfrm>
          <a:prstGeom prst="rect">
            <a:avLst/>
          </a:prstGeom>
        </p:spPr>
        <p:txBody>
          <a:bodyPr>
            <a:normAutofit/>
          </a:bodyPr>
          <a:lstStyle/>
          <a:p>
            <a:pPr algn="l" defTabSz="886967">
              <a:defRPr sz="4800">
                <a:solidFill>
                  <a:srgbClr val="4DA1AF"/>
                </a:solidFill>
                <a:latin typeface="Futura PT Heavy"/>
                <a:ea typeface="Futura PT Heavy"/>
                <a:cs typeface="Futura PT Heavy"/>
                <a:sym typeface="Futura PT Heavy"/>
              </a:defRPr>
            </a:pPr>
            <a:r>
              <a:rPr lang="es-PR" sz="4800" dirty="0">
                <a:latin typeface="Futura Bold"/>
              </a:rPr>
              <a:t>Lección 24</a:t>
            </a:r>
          </a:p>
          <a:p>
            <a:pPr algn="l" defTabSz="886967">
              <a:defRPr sz="4800">
                <a:solidFill>
                  <a:srgbClr val="4DA1AF"/>
                </a:solidFill>
                <a:latin typeface="Futura PT Heavy"/>
                <a:ea typeface="Futura PT Heavy"/>
                <a:cs typeface="Futura PT Heavy"/>
                <a:sym typeface="Futura PT Heavy"/>
              </a:defRPr>
            </a:pPr>
            <a:r>
              <a:rPr lang="es-PR" sz="4000" dirty="0">
                <a:solidFill>
                  <a:srgbClr val="C8334A"/>
                </a:solidFill>
                <a:latin typeface="Futura Bold"/>
                <a:ea typeface="Futura Bold"/>
                <a:cs typeface="Futura Bold"/>
                <a:sym typeface="Futura Bold"/>
              </a:rPr>
              <a:t>Fe en medio del horno de fuego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itle 1"/>
          <p:cNvSpPr txBox="1">
            <a:spLocks noGrp="1"/>
          </p:cNvSpPr>
          <p:nvPr>
            <p:ph type="title"/>
          </p:nvPr>
        </p:nvSpPr>
        <p:spPr>
          <a:xfrm>
            <a:off x="2433638" y="1020762"/>
            <a:ext cx="3078165" cy="585789"/>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r>
              <a:t>RESUMEN</a:t>
            </a:r>
          </a:p>
        </p:txBody>
      </p:sp>
      <p:sp>
        <p:nvSpPr>
          <p:cNvPr id="162" name="Straight Connector 5"/>
          <p:cNvSpPr/>
          <p:nvPr/>
        </p:nvSpPr>
        <p:spPr>
          <a:xfrm>
            <a:off x="2505075" y="1606550"/>
            <a:ext cx="6346828" cy="0"/>
          </a:xfrm>
          <a:prstGeom prst="line">
            <a:avLst/>
          </a:prstGeom>
          <a:ln w="25400">
            <a:solidFill>
              <a:srgbClr val="0070C0"/>
            </a:solidFill>
            <a:miter/>
          </a:ln>
        </p:spPr>
        <p:txBody>
          <a:bodyPr lIns="45718" tIns="45718" rIns="45718" bIns="45718"/>
          <a:lstStyle/>
          <a:p>
            <a:endParaRPr/>
          </a:p>
        </p:txBody>
      </p:sp>
      <p:sp>
        <p:nvSpPr>
          <p:cNvPr id="163"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752600" y="2192339"/>
            <a:ext cx="9037320" cy="448654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marL="270710" indent="-270710" defTabSz="443991">
              <a:lnSpc>
                <a:spcPct val="120000"/>
              </a:lnSpc>
              <a:spcBef>
                <a:spcPts val="600"/>
              </a:spcBef>
              <a:buSzPct val="100000"/>
              <a:buChar char="•"/>
              <a:defRPr sz="2400">
                <a:latin typeface="Cambria"/>
                <a:ea typeface="Cambria"/>
                <a:cs typeface="Cambria"/>
                <a:sym typeface="Cambria"/>
              </a:defRPr>
            </a:lvl1pPr>
          </a:lstStyle>
          <a:p>
            <a:r>
              <a:rPr lang="en-US" sz="2100" dirty="0">
                <a:effectLst/>
                <a:latin typeface="Cambria" panose="02040503050406030204" pitchFamily="18" charset="0"/>
              </a:rPr>
              <a:t>La </a:t>
            </a:r>
            <a:r>
              <a:rPr lang="en-US" sz="2100" dirty="0" err="1">
                <a:effectLst/>
                <a:latin typeface="Cambria" panose="02040503050406030204" pitchFamily="18" charset="0"/>
              </a:rPr>
              <a:t>historia</a:t>
            </a:r>
            <a:r>
              <a:rPr lang="en-US" sz="2100" dirty="0">
                <a:effectLst/>
                <a:latin typeface="Cambria" panose="02040503050406030204" pitchFamily="18" charset="0"/>
              </a:rPr>
              <a:t> de </a:t>
            </a:r>
            <a:r>
              <a:rPr lang="en-US" sz="2100" dirty="0" err="1">
                <a:effectLst/>
                <a:latin typeface="Cambria" panose="02040503050406030204" pitchFamily="18" charset="0"/>
              </a:rPr>
              <a:t>Sadrac</a:t>
            </a:r>
            <a:r>
              <a:rPr lang="en-US" sz="2100" dirty="0">
                <a:effectLst/>
                <a:latin typeface="Cambria" panose="02040503050406030204" pitchFamily="18" charset="0"/>
              </a:rPr>
              <a:t>, </a:t>
            </a:r>
            <a:r>
              <a:rPr lang="en-US" sz="2100" dirty="0" err="1">
                <a:effectLst/>
                <a:latin typeface="Cambria" panose="02040503050406030204" pitchFamily="18" charset="0"/>
              </a:rPr>
              <a:t>Mesac</a:t>
            </a:r>
            <a:r>
              <a:rPr lang="en-US" sz="2100" dirty="0">
                <a:effectLst/>
                <a:latin typeface="Cambria" panose="02040503050406030204" pitchFamily="18" charset="0"/>
              </a:rPr>
              <a:t> y Abednego </a:t>
            </a:r>
            <a:r>
              <a:rPr lang="en-US" sz="2100" dirty="0" err="1">
                <a:effectLst/>
                <a:latin typeface="Cambria" panose="02040503050406030204" pitchFamily="18" charset="0"/>
              </a:rPr>
              <a:t>ejemplifica</a:t>
            </a:r>
            <a:r>
              <a:rPr lang="en-US" sz="2100" dirty="0">
                <a:effectLst/>
                <a:latin typeface="Cambria" panose="02040503050406030204" pitchFamily="18" charset="0"/>
              </a:rPr>
              <a:t> </a:t>
            </a:r>
            <a:r>
              <a:rPr lang="en-US" sz="2100" dirty="0" err="1">
                <a:effectLst/>
                <a:latin typeface="Cambria" panose="02040503050406030204" pitchFamily="18" charset="0"/>
              </a:rPr>
              <a:t>el</a:t>
            </a:r>
            <a:r>
              <a:rPr lang="en-US" sz="2100" dirty="0">
                <a:effectLst/>
                <a:latin typeface="Cambria" panose="02040503050406030204" pitchFamily="18" charset="0"/>
              </a:rPr>
              <a:t> </a:t>
            </a:r>
            <a:r>
              <a:rPr lang="en-US" sz="2100" dirty="0" err="1">
                <a:effectLst/>
                <a:latin typeface="Cambria" panose="02040503050406030204" pitchFamily="18" charset="0"/>
              </a:rPr>
              <a:t>comportamiento</a:t>
            </a:r>
            <a:r>
              <a:rPr lang="en-US" sz="2100" dirty="0">
                <a:effectLst/>
                <a:latin typeface="Cambria" panose="02040503050406030204" pitchFamily="18" charset="0"/>
              </a:rPr>
              <a:t> que se </a:t>
            </a:r>
            <a:r>
              <a:rPr lang="en-US" sz="2100" dirty="0" err="1">
                <a:effectLst/>
                <a:latin typeface="Cambria" panose="02040503050406030204" pitchFamily="18" charset="0"/>
              </a:rPr>
              <a:t>espera</a:t>
            </a:r>
            <a:r>
              <a:rPr lang="en-US" sz="2100" dirty="0">
                <a:effectLst/>
                <a:latin typeface="Cambria" panose="02040503050406030204" pitchFamily="18" charset="0"/>
              </a:rPr>
              <a:t> de </a:t>
            </a:r>
            <a:r>
              <a:rPr lang="en-US" sz="2100" dirty="0" err="1">
                <a:effectLst/>
                <a:latin typeface="Cambria" panose="02040503050406030204" pitchFamily="18" charset="0"/>
              </a:rPr>
              <a:t>quienes</a:t>
            </a:r>
            <a:r>
              <a:rPr lang="en-US" sz="2100" dirty="0">
                <a:effectLst/>
                <a:latin typeface="Cambria" panose="02040503050406030204" pitchFamily="18" charset="0"/>
              </a:rPr>
              <a:t> se </a:t>
            </a:r>
            <a:r>
              <a:rPr lang="en-US" sz="2100" dirty="0" err="1">
                <a:effectLst/>
                <a:latin typeface="Cambria" panose="02040503050406030204" pitchFamily="18" charset="0"/>
              </a:rPr>
              <a:t>dicen</a:t>
            </a:r>
            <a:r>
              <a:rPr lang="en-US" sz="2100" dirty="0">
                <a:effectLst/>
                <a:latin typeface="Cambria" panose="02040503050406030204" pitchFamily="18" charset="0"/>
              </a:rPr>
              <a:t> </a:t>
            </a:r>
            <a:r>
              <a:rPr lang="en-US" sz="2100" dirty="0" err="1">
                <a:effectLst/>
                <a:latin typeface="Cambria" panose="02040503050406030204" pitchFamily="18" charset="0"/>
              </a:rPr>
              <a:t>servidores</a:t>
            </a:r>
            <a:r>
              <a:rPr lang="en-US" sz="2100" dirty="0">
                <a:effectLst/>
                <a:latin typeface="Cambria" panose="02040503050406030204" pitchFamily="18" charset="0"/>
              </a:rPr>
              <a:t> de Dios. </a:t>
            </a:r>
            <a:r>
              <a:rPr lang="en-US" sz="2100" dirty="0" err="1">
                <a:effectLst/>
                <a:latin typeface="Cambria" panose="02040503050406030204" pitchFamily="18" charset="0"/>
              </a:rPr>
              <a:t>En</a:t>
            </a:r>
            <a:r>
              <a:rPr lang="en-US" sz="2100" dirty="0">
                <a:effectLst/>
                <a:latin typeface="Cambria" panose="02040503050406030204" pitchFamily="18" charset="0"/>
              </a:rPr>
              <a:t> </a:t>
            </a:r>
            <a:r>
              <a:rPr lang="en-US" sz="2100" dirty="0" err="1">
                <a:effectLst/>
                <a:latin typeface="Cambria" panose="02040503050406030204" pitchFamily="18" charset="0"/>
              </a:rPr>
              <a:t>una</a:t>
            </a:r>
            <a:r>
              <a:rPr lang="en-US" sz="2100" dirty="0">
                <a:effectLst/>
                <a:latin typeface="Cambria" panose="02040503050406030204" pitchFamily="18" charset="0"/>
              </a:rPr>
              <a:t> </a:t>
            </a:r>
            <a:r>
              <a:rPr lang="en-US" sz="2100" dirty="0" err="1">
                <a:effectLst/>
                <a:latin typeface="Cambria" panose="02040503050406030204" pitchFamily="18" charset="0"/>
              </a:rPr>
              <a:t>escala</a:t>
            </a:r>
            <a:r>
              <a:rPr lang="en-US" sz="2100" dirty="0">
                <a:effectLst/>
                <a:latin typeface="Cambria" panose="02040503050406030204" pitchFamily="18" charset="0"/>
              </a:rPr>
              <a:t> </a:t>
            </a:r>
            <a:r>
              <a:rPr lang="en-US" sz="2100" dirty="0" err="1">
                <a:effectLst/>
                <a:latin typeface="Cambria" panose="02040503050406030204" pitchFamily="18" charset="0"/>
              </a:rPr>
              <a:t>diferente</a:t>
            </a:r>
            <a:r>
              <a:rPr lang="en-US" sz="2100" dirty="0">
                <a:effectLst/>
                <a:latin typeface="Cambria" panose="02040503050406030204" pitchFamily="18" charset="0"/>
              </a:rPr>
              <a:t>, la </a:t>
            </a:r>
            <a:r>
              <a:rPr lang="en-US" sz="2100" dirty="0" err="1">
                <a:effectLst/>
                <a:latin typeface="Cambria" panose="02040503050406030204" pitchFamily="18" charset="0"/>
              </a:rPr>
              <a:t>mayoría</a:t>
            </a:r>
            <a:r>
              <a:rPr lang="en-US" sz="2100" dirty="0">
                <a:effectLst/>
                <a:latin typeface="Cambria" panose="02040503050406030204" pitchFamily="18" charset="0"/>
              </a:rPr>
              <a:t> de </a:t>
            </a:r>
            <a:r>
              <a:rPr lang="en-US" sz="2100" dirty="0" err="1">
                <a:effectLst/>
                <a:latin typeface="Cambria" panose="02040503050406030204" pitchFamily="18" charset="0"/>
              </a:rPr>
              <a:t>nosotros</a:t>
            </a:r>
            <a:r>
              <a:rPr lang="en-US" sz="2100" dirty="0">
                <a:effectLst/>
                <a:latin typeface="Cambria" panose="02040503050406030204" pitchFamily="18" charset="0"/>
              </a:rPr>
              <a:t> </a:t>
            </a:r>
            <a:r>
              <a:rPr lang="en-US" sz="2100" dirty="0" err="1">
                <a:effectLst/>
                <a:latin typeface="Cambria" panose="02040503050406030204" pitchFamily="18" charset="0"/>
              </a:rPr>
              <a:t>enfrentamos</a:t>
            </a:r>
            <a:r>
              <a:rPr lang="en-US" sz="2100" dirty="0">
                <a:effectLst/>
                <a:latin typeface="Cambria" panose="02040503050406030204" pitchFamily="18" charset="0"/>
              </a:rPr>
              <a:t> la </a:t>
            </a:r>
            <a:r>
              <a:rPr lang="en-US" sz="2100" dirty="0" err="1">
                <a:effectLst/>
                <a:latin typeface="Cambria" panose="02040503050406030204" pitchFamily="18" charset="0"/>
              </a:rPr>
              <a:t>posibilidad</a:t>
            </a:r>
            <a:r>
              <a:rPr lang="en-US" sz="2100" dirty="0">
                <a:effectLst/>
                <a:latin typeface="Cambria" panose="02040503050406030204" pitchFamily="18" charset="0"/>
              </a:rPr>
              <a:t> de romper </a:t>
            </a:r>
            <a:r>
              <a:rPr lang="en-US" sz="2100" dirty="0" err="1">
                <a:effectLst/>
                <a:latin typeface="Cambria" panose="02040503050406030204" pitchFamily="18" charset="0"/>
              </a:rPr>
              <a:t>nuestras</a:t>
            </a:r>
            <a:r>
              <a:rPr lang="en-US" sz="2100" dirty="0">
                <a:effectLst/>
                <a:latin typeface="Cambria" panose="02040503050406030204" pitchFamily="18" charset="0"/>
              </a:rPr>
              <a:t> </a:t>
            </a:r>
            <a:r>
              <a:rPr lang="en-US" sz="2100" dirty="0" err="1">
                <a:effectLst/>
                <a:latin typeface="Cambria" panose="02040503050406030204" pitchFamily="18" charset="0"/>
              </a:rPr>
              <a:t>convicciones</a:t>
            </a:r>
            <a:r>
              <a:rPr lang="en-US" sz="2100" dirty="0">
                <a:effectLst/>
                <a:latin typeface="Cambria" panose="02040503050406030204" pitchFamily="18" charset="0"/>
              </a:rPr>
              <a:t> </a:t>
            </a:r>
            <a:r>
              <a:rPr lang="en-US" sz="2100" dirty="0" err="1">
                <a:effectLst/>
                <a:latin typeface="Cambria" panose="02040503050406030204" pitchFamily="18" charset="0"/>
              </a:rPr>
              <a:t>personales</a:t>
            </a:r>
            <a:r>
              <a:rPr lang="en-US" sz="2100" dirty="0">
                <a:effectLst/>
                <a:latin typeface="Cambria" panose="02040503050406030204" pitchFamily="18" charset="0"/>
              </a:rPr>
              <a:t> </a:t>
            </a:r>
            <a:r>
              <a:rPr lang="en-US" sz="2100" dirty="0" err="1">
                <a:effectLst/>
                <a:latin typeface="Cambria" panose="02040503050406030204" pitchFamily="18" charset="0"/>
              </a:rPr>
              <a:t>cuando</a:t>
            </a:r>
            <a:r>
              <a:rPr lang="en-US" sz="2100" dirty="0">
                <a:effectLst/>
                <a:latin typeface="Cambria" panose="02040503050406030204" pitchFamily="18" charset="0"/>
              </a:rPr>
              <a:t> </a:t>
            </a:r>
            <a:r>
              <a:rPr lang="en-US" sz="2100" dirty="0" err="1">
                <a:effectLst/>
                <a:latin typeface="Cambria" panose="02040503050406030204" pitchFamily="18" charset="0"/>
              </a:rPr>
              <a:t>hacer</a:t>
            </a:r>
            <a:r>
              <a:rPr lang="en-US" sz="2100" dirty="0">
                <a:effectLst/>
                <a:latin typeface="Cambria" panose="02040503050406030204" pitchFamily="18" charset="0"/>
              </a:rPr>
              <a:t> lo </a:t>
            </a:r>
            <a:r>
              <a:rPr lang="en-US" sz="2100" dirty="0" err="1">
                <a:effectLst/>
                <a:latin typeface="Cambria" panose="02040503050406030204" pitchFamily="18" charset="0"/>
              </a:rPr>
              <a:t>correcto</a:t>
            </a:r>
            <a:r>
              <a:rPr lang="en-US" sz="2100" dirty="0">
                <a:effectLst/>
                <a:latin typeface="Cambria" panose="02040503050406030204" pitchFamily="18" charset="0"/>
              </a:rPr>
              <a:t> </a:t>
            </a:r>
            <a:r>
              <a:rPr lang="en-US" sz="2100" dirty="0" err="1">
                <a:effectLst/>
                <a:latin typeface="Cambria" panose="02040503050406030204" pitchFamily="18" charset="0"/>
              </a:rPr>
              <a:t>pudiera</a:t>
            </a:r>
            <a:r>
              <a:rPr lang="en-US" sz="2100" dirty="0">
                <a:effectLst/>
                <a:latin typeface="Cambria" panose="02040503050406030204" pitchFamily="18" charset="0"/>
              </a:rPr>
              <a:t> </a:t>
            </a:r>
            <a:r>
              <a:rPr lang="en-US" sz="2100" dirty="0" err="1">
                <a:effectLst/>
                <a:latin typeface="Cambria" panose="02040503050406030204" pitchFamily="18" charset="0"/>
              </a:rPr>
              <a:t>ocasionarnos</a:t>
            </a:r>
            <a:r>
              <a:rPr lang="en-US" sz="2100" dirty="0">
                <a:effectLst/>
                <a:latin typeface="Cambria" panose="02040503050406030204" pitchFamily="18" charset="0"/>
              </a:rPr>
              <a:t> </a:t>
            </a:r>
            <a:r>
              <a:rPr lang="en-US" sz="2100" dirty="0" err="1">
                <a:effectLst/>
                <a:latin typeface="Cambria" panose="02040503050406030204" pitchFamily="18" charset="0"/>
              </a:rPr>
              <a:t>algún</a:t>
            </a:r>
            <a:r>
              <a:rPr lang="en-US" sz="2100" dirty="0">
                <a:effectLst/>
                <a:latin typeface="Cambria" panose="02040503050406030204" pitchFamily="18" charset="0"/>
              </a:rPr>
              <a:t> </a:t>
            </a:r>
            <a:r>
              <a:rPr lang="en-US" sz="2100" dirty="0" err="1">
                <a:effectLst/>
                <a:latin typeface="Cambria" panose="02040503050406030204" pitchFamily="18" charset="0"/>
              </a:rPr>
              <a:t>daño</a:t>
            </a:r>
            <a:r>
              <a:rPr lang="en-US" sz="2100" dirty="0">
                <a:effectLst/>
                <a:latin typeface="Cambria" panose="02040503050406030204" pitchFamily="18" charset="0"/>
              </a:rPr>
              <a:t>. </a:t>
            </a:r>
          </a:p>
          <a:p>
            <a:r>
              <a:rPr lang="en-US" sz="2100" dirty="0">
                <a:effectLst/>
                <a:latin typeface="Cambria" panose="02040503050406030204" pitchFamily="18" charset="0"/>
              </a:rPr>
              <a:t>El </a:t>
            </a:r>
            <a:r>
              <a:rPr lang="en-US" sz="2100" dirty="0" err="1">
                <a:effectLst/>
                <a:latin typeface="Cambria" panose="02040503050406030204" pitchFamily="18" charset="0"/>
              </a:rPr>
              <a:t>texto</a:t>
            </a:r>
            <a:r>
              <a:rPr lang="en-US" sz="2100" dirty="0">
                <a:effectLst/>
                <a:latin typeface="Cambria" panose="02040503050406030204" pitchFamily="18" charset="0"/>
              </a:rPr>
              <a:t> para hoy </a:t>
            </a:r>
            <a:r>
              <a:rPr lang="en-US" sz="2100" dirty="0" err="1">
                <a:effectLst/>
                <a:latin typeface="Cambria" panose="02040503050406030204" pitchFamily="18" charset="0"/>
              </a:rPr>
              <a:t>nos</a:t>
            </a:r>
            <a:r>
              <a:rPr lang="en-US" sz="2100" dirty="0">
                <a:effectLst/>
                <a:latin typeface="Cambria" panose="02040503050406030204" pitchFamily="18" charset="0"/>
              </a:rPr>
              <a:t> </a:t>
            </a:r>
            <a:r>
              <a:rPr lang="en-US" sz="2100" dirty="0" err="1">
                <a:effectLst/>
                <a:latin typeface="Cambria" panose="02040503050406030204" pitchFamily="18" charset="0"/>
              </a:rPr>
              <a:t>habla</a:t>
            </a:r>
            <a:r>
              <a:rPr lang="en-US" sz="2100" dirty="0">
                <a:effectLst/>
                <a:latin typeface="Cambria" panose="02040503050406030204" pitchFamily="18" charset="0"/>
              </a:rPr>
              <a:t>, </a:t>
            </a:r>
            <a:r>
              <a:rPr lang="en-US" sz="2100" dirty="0" err="1">
                <a:effectLst/>
                <a:latin typeface="Cambria" panose="02040503050406030204" pitchFamily="18" charset="0"/>
              </a:rPr>
              <a:t>entonces</a:t>
            </a:r>
            <a:r>
              <a:rPr lang="en-US" sz="2100" dirty="0">
                <a:effectLst/>
                <a:latin typeface="Cambria" panose="02040503050406030204" pitchFamily="18" charset="0"/>
              </a:rPr>
              <a:t>, de la </a:t>
            </a:r>
            <a:r>
              <a:rPr lang="en-US" sz="2100" dirty="0" err="1">
                <a:effectLst/>
                <a:latin typeface="Cambria" panose="02040503050406030204" pitchFamily="18" charset="0"/>
              </a:rPr>
              <a:t>actitud</a:t>
            </a:r>
            <a:r>
              <a:rPr lang="en-US" sz="2100" dirty="0">
                <a:effectLst/>
                <a:latin typeface="Cambria" panose="02040503050406030204" pitchFamily="18" charset="0"/>
              </a:rPr>
              <a:t> </a:t>
            </a:r>
            <a:r>
              <a:rPr lang="en-US" sz="2100" dirty="0" err="1">
                <a:effectLst/>
                <a:latin typeface="Cambria" panose="02040503050406030204" pitchFamily="18" charset="0"/>
              </a:rPr>
              <a:t>esperada</a:t>
            </a:r>
            <a:r>
              <a:rPr lang="en-US" sz="2100" dirty="0">
                <a:effectLst/>
                <a:latin typeface="Cambria" panose="02040503050406030204" pitchFamily="18" charset="0"/>
              </a:rPr>
              <a:t>, </a:t>
            </a:r>
            <a:r>
              <a:rPr lang="en-US" sz="2100" dirty="0" err="1">
                <a:effectLst/>
                <a:latin typeface="Cambria" panose="02040503050406030204" pitchFamily="18" charset="0"/>
              </a:rPr>
              <a:t>pero</a:t>
            </a:r>
            <a:r>
              <a:rPr lang="en-US" sz="2100" dirty="0">
                <a:effectLst/>
                <a:latin typeface="Cambria" panose="02040503050406030204" pitchFamily="18" charset="0"/>
              </a:rPr>
              <a:t> </a:t>
            </a:r>
            <a:r>
              <a:rPr lang="en-US" sz="2100" dirty="0" err="1">
                <a:effectLst/>
                <a:latin typeface="Cambria" panose="02040503050406030204" pitchFamily="18" charset="0"/>
              </a:rPr>
              <a:t>también</a:t>
            </a:r>
            <a:r>
              <a:rPr lang="en-US" sz="2100" dirty="0">
                <a:effectLst/>
                <a:latin typeface="Cambria" panose="02040503050406030204" pitchFamily="18" charset="0"/>
              </a:rPr>
              <a:t> </a:t>
            </a:r>
            <a:r>
              <a:rPr lang="en-US" sz="2100" dirty="0" err="1">
                <a:effectLst/>
                <a:latin typeface="Cambria" panose="02040503050406030204" pitchFamily="18" charset="0"/>
              </a:rPr>
              <a:t>nos</a:t>
            </a:r>
            <a:r>
              <a:rPr lang="en-US" sz="2100" dirty="0">
                <a:effectLst/>
                <a:latin typeface="Cambria" panose="02040503050406030204" pitchFamily="18" charset="0"/>
              </a:rPr>
              <a:t> </a:t>
            </a:r>
            <a:r>
              <a:rPr lang="en-US" sz="2100" dirty="0" err="1">
                <a:effectLst/>
                <a:latin typeface="Cambria" panose="02040503050406030204" pitchFamily="18" charset="0"/>
              </a:rPr>
              <a:t>muestra</a:t>
            </a:r>
            <a:r>
              <a:rPr lang="en-US" sz="2100" dirty="0">
                <a:effectLst/>
                <a:latin typeface="Cambria" panose="02040503050406030204" pitchFamily="18" charset="0"/>
              </a:rPr>
              <a:t> </a:t>
            </a:r>
            <a:r>
              <a:rPr lang="en-US" sz="2100" dirty="0" err="1">
                <a:effectLst/>
                <a:latin typeface="Cambria" panose="02040503050406030204" pitchFamily="18" charset="0"/>
              </a:rPr>
              <a:t>el</a:t>
            </a:r>
            <a:r>
              <a:rPr lang="en-US" sz="2100" dirty="0">
                <a:effectLst/>
                <a:latin typeface="Cambria" panose="02040503050406030204" pitchFamily="18" charset="0"/>
              </a:rPr>
              <a:t> </a:t>
            </a:r>
            <a:r>
              <a:rPr lang="en-US" sz="2100" dirty="0" err="1">
                <a:effectLst/>
                <a:latin typeface="Cambria" panose="02040503050406030204" pitchFamily="18" charset="0"/>
              </a:rPr>
              <a:t>partido</a:t>
            </a:r>
            <a:r>
              <a:rPr lang="en-US" sz="2100" dirty="0">
                <a:effectLst/>
                <a:latin typeface="Cambria" panose="02040503050406030204" pitchFamily="18" charset="0"/>
              </a:rPr>
              <a:t> que </a:t>
            </a:r>
            <a:r>
              <a:rPr lang="en-US" sz="2100" dirty="0" err="1">
                <a:effectLst/>
                <a:latin typeface="Cambria" panose="02040503050406030204" pitchFamily="18" charset="0"/>
              </a:rPr>
              <a:t>toma</a:t>
            </a:r>
            <a:r>
              <a:rPr lang="en-US" sz="2100" dirty="0">
                <a:effectLst/>
                <a:latin typeface="Cambria" panose="02040503050406030204" pitchFamily="18" charset="0"/>
              </a:rPr>
              <a:t> Dios </a:t>
            </a:r>
            <a:r>
              <a:rPr lang="en-US" sz="2100" dirty="0" err="1">
                <a:effectLst/>
                <a:latin typeface="Cambria" panose="02040503050406030204" pitchFamily="18" charset="0"/>
              </a:rPr>
              <a:t>en</a:t>
            </a:r>
            <a:r>
              <a:rPr lang="en-US" sz="2100" dirty="0">
                <a:effectLst/>
                <a:latin typeface="Cambria" panose="02040503050406030204" pitchFamily="18" charset="0"/>
              </a:rPr>
              <a:t> </a:t>
            </a:r>
            <a:r>
              <a:rPr lang="en-US" sz="2100" dirty="0" err="1">
                <a:effectLst/>
                <a:latin typeface="Cambria" panose="02040503050406030204" pitchFamily="18" charset="0"/>
              </a:rPr>
              <a:t>estos</a:t>
            </a:r>
            <a:r>
              <a:rPr lang="en-US" sz="2100" dirty="0">
                <a:effectLst/>
                <a:latin typeface="Cambria" panose="02040503050406030204" pitchFamily="18" charset="0"/>
              </a:rPr>
              <a:t> </a:t>
            </a:r>
            <a:r>
              <a:rPr lang="en-US" sz="2100" dirty="0" err="1">
                <a:effectLst/>
                <a:latin typeface="Cambria" panose="02040503050406030204" pitchFamily="18" charset="0"/>
              </a:rPr>
              <a:t>asuntos</a:t>
            </a:r>
            <a:r>
              <a:rPr lang="en-US" sz="2100" dirty="0">
                <a:effectLst/>
                <a:latin typeface="Cambria" panose="02040503050406030204" pitchFamily="18" charset="0"/>
              </a:rPr>
              <a:t>. Se </a:t>
            </a:r>
            <a:r>
              <a:rPr lang="en-US" sz="2100" dirty="0" err="1">
                <a:effectLst/>
                <a:latin typeface="Cambria" panose="02040503050406030204" pitchFamily="18" charset="0"/>
              </a:rPr>
              <a:t>trata</a:t>
            </a:r>
            <a:r>
              <a:rPr lang="en-US" sz="2100" dirty="0">
                <a:effectLst/>
                <a:latin typeface="Cambria" panose="02040503050406030204" pitchFamily="18" charset="0"/>
              </a:rPr>
              <a:t> de </a:t>
            </a:r>
            <a:r>
              <a:rPr lang="en-US" sz="2100" dirty="0" err="1">
                <a:effectLst/>
                <a:latin typeface="Cambria" panose="02040503050406030204" pitchFamily="18" charset="0"/>
              </a:rPr>
              <a:t>una</a:t>
            </a:r>
            <a:r>
              <a:rPr lang="en-US" sz="2100" dirty="0">
                <a:effectLst/>
                <a:latin typeface="Cambria" panose="02040503050406030204" pitchFamily="18" charset="0"/>
              </a:rPr>
              <a:t> </a:t>
            </a:r>
            <a:r>
              <a:rPr lang="en-US" sz="2100" dirty="0" err="1">
                <a:effectLst/>
                <a:latin typeface="Cambria" panose="02040503050406030204" pitchFamily="18" charset="0"/>
              </a:rPr>
              <a:t>narración</a:t>
            </a:r>
            <a:r>
              <a:rPr lang="en-US" sz="2100" dirty="0">
                <a:effectLst/>
                <a:latin typeface="Cambria" panose="02040503050406030204" pitchFamily="18" charset="0"/>
              </a:rPr>
              <a:t> </a:t>
            </a:r>
            <a:r>
              <a:rPr lang="en-US" sz="2100" dirty="0" err="1">
                <a:effectLst/>
                <a:latin typeface="Cambria" panose="02040503050406030204" pitchFamily="18" charset="0"/>
              </a:rPr>
              <a:t>en</a:t>
            </a:r>
            <a:r>
              <a:rPr lang="en-US" sz="2100" dirty="0">
                <a:effectLst/>
                <a:latin typeface="Cambria" panose="02040503050406030204" pitchFamily="18" charset="0"/>
              </a:rPr>
              <a:t> la </a:t>
            </a:r>
            <a:r>
              <a:rPr lang="en-US" sz="2100" dirty="0" err="1">
                <a:effectLst/>
                <a:latin typeface="Cambria" panose="02040503050406030204" pitchFamily="18" charset="0"/>
              </a:rPr>
              <a:t>cual</a:t>
            </a:r>
            <a:r>
              <a:rPr lang="en-US" sz="2100" dirty="0">
                <a:effectLst/>
                <a:latin typeface="Cambria" panose="02040503050406030204" pitchFamily="18" charset="0"/>
              </a:rPr>
              <a:t> Dios </a:t>
            </a:r>
            <a:r>
              <a:rPr lang="en-US" sz="2100" dirty="0" err="1">
                <a:effectLst/>
                <a:latin typeface="Cambria" panose="02040503050406030204" pitchFamily="18" charset="0"/>
              </a:rPr>
              <a:t>deja</a:t>
            </a:r>
            <a:r>
              <a:rPr lang="en-US" sz="2100" dirty="0">
                <a:effectLst/>
                <a:latin typeface="Cambria" panose="02040503050406030204" pitchFamily="18" charset="0"/>
              </a:rPr>
              <a:t> </a:t>
            </a:r>
            <a:r>
              <a:rPr lang="en-US" sz="2100" dirty="0" err="1">
                <a:effectLst/>
                <a:latin typeface="Cambria" panose="02040503050406030204" pitchFamily="18" charset="0"/>
              </a:rPr>
              <a:t>entrever</a:t>
            </a:r>
            <a:r>
              <a:rPr lang="en-US" sz="2100" dirty="0">
                <a:effectLst/>
                <a:latin typeface="Cambria" panose="02040503050406030204" pitchFamily="18" charset="0"/>
              </a:rPr>
              <a:t> </a:t>
            </a:r>
            <a:r>
              <a:rPr lang="en-US" sz="2100" dirty="0" err="1">
                <a:effectLst/>
                <a:latin typeface="Cambria" panose="02040503050406030204" pitchFamily="18" charset="0"/>
              </a:rPr>
              <a:t>aspectos</a:t>
            </a:r>
            <a:r>
              <a:rPr lang="en-US" sz="2100" dirty="0">
                <a:effectLst/>
                <a:latin typeface="Cambria" panose="02040503050406030204" pitchFamily="18" charset="0"/>
              </a:rPr>
              <a:t> de </a:t>
            </a:r>
            <a:r>
              <a:rPr lang="en-US" sz="2100" dirty="0" err="1">
                <a:effectLst/>
                <a:latin typeface="Cambria" panose="02040503050406030204" pitchFamily="18" charset="0"/>
              </a:rPr>
              <a:t>su</a:t>
            </a:r>
            <a:r>
              <a:rPr lang="en-US" sz="2100" dirty="0">
                <a:effectLst/>
                <a:latin typeface="Cambria" panose="02040503050406030204" pitchFamily="18" charset="0"/>
              </a:rPr>
              <a:t> </a:t>
            </a:r>
            <a:r>
              <a:rPr lang="en-US" sz="2100" dirty="0" err="1">
                <a:effectLst/>
                <a:latin typeface="Cambria" panose="02040503050406030204" pitchFamily="18" charset="0"/>
              </a:rPr>
              <a:t>carácter</a:t>
            </a:r>
            <a:r>
              <a:rPr lang="en-US" sz="2100" dirty="0">
                <a:effectLst/>
                <a:latin typeface="Cambria" panose="02040503050406030204" pitchFamily="18" charset="0"/>
              </a:rPr>
              <a:t> que </a:t>
            </a:r>
            <a:r>
              <a:rPr lang="en-US" sz="2100" dirty="0" err="1">
                <a:effectLst/>
                <a:latin typeface="Cambria" panose="02040503050406030204" pitchFamily="18" charset="0"/>
              </a:rPr>
              <a:t>todos</a:t>
            </a:r>
            <a:r>
              <a:rPr lang="en-US" sz="2100" dirty="0">
                <a:effectLst/>
                <a:latin typeface="Cambria" panose="02040503050406030204" pitchFamily="18" charset="0"/>
              </a:rPr>
              <a:t> </a:t>
            </a:r>
            <a:r>
              <a:rPr lang="en-US" sz="2100" dirty="0" err="1">
                <a:effectLst/>
                <a:latin typeface="Cambria" panose="02040503050406030204" pitchFamily="18" charset="0"/>
              </a:rPr>
              <a:t>nosotros</a:t>
            </a:r>
            <a:r>
              <a:rPr lang="en-US" sz="2100" dirty="0">
                <a:effectLst/>
                <a:latin typeface="Cambria" panose="02040503050406030204" pitchFamily="18" charset="0"/>
              </a:rPr>
              <a:t> </a:t>
            </a:r>
            <a:r>
              <a:rPr lang="en-US" sz="2100" dirty="0" err="1">
                <a:effectLst/>
                <a:latin typeface="Cambria" panose="02040503050406030204" pitchFamily="18" charset="0"/>
              </a:rPr>
              <a:t>deberíamos</a:t>
            </a:r>
            <a:r>
              <a:rPr lang="en-US" sz="2100" dirty="0">
                <a:effectLst/>
                <a:latin typeface="Cambria" panose="02040503050406030204" pitchFamily="18" charset="0"/>
              </a:rPr>
              <a:t> </a:t>
            </a:r>
            <a:r>
              <a:rPr lang="en-US" sz="2100" dirty="0" err="1">
                <a:effectLst/>
                <a:latin typeface="Cambria" panose="02040503050406030204" pitchFamily="18" charset="0"/>
              </a:rPr>
              <a:t>tomar</a:t>
            </a:r>
            <a:r>
              <a:rPr lang="en-US" sz="2100" dirty="0">
                <a:effectLst/>
                <a:latin typeface="Cambria" panose="02040503050406030204" pitchFamily="18" charset="0"/>
              </a:rPr>
              <a:t> </a:t>
            </a:r>
            <a:r>
              <a:rPr lang="en-US" sz="2100" dirty="0" err="1">
                <a:effectLst/>
                <a:latin typeface="Cambria" panose="02040503050406030204" pitchFamily="18" charset="0"/>
              </a:rPr>
              <a:t>en</a:t>
            </a:r>
            <a:r>
              <a:rPr lang="en-US" sz="2100" dirty="0">
                <a:effectLst/>
                <a:latin typeface="Cambria" panose="02040503050406030204" pitchFamily="18" charset="0"/>
              </a:rPr>
              <a:t> </a:t>
            </a:r>
            <a:r>
              <a:rPr lang="en-US" sz="2100" dirty="0" err="1">
                <a:effectLst/>
                <a:latin typeface="Cambria" panose="02040503050406030204" pitchFamily="18" charset="0"/>
              </a:rPr>
              <a:t>cuenta</a:t>
            </a:r>
            <a:r>
              <a:rPr lang="en-US" sz="2100" dirty="0">
                <a:effectLst/>
                <a:latin typeface="Cambria" panose="02040503050406030204" pitchFamily="18" charset="0"/>
              </a:rPr>
              <a:t> </a:t>
            </a:r>
            <a:r>
              <a:rPr lang="en-US" sz="2100" dirty="0" err="1">
                <a:effectLst/>
                <a:latin typeface="Cambria" panose="02040503050406030204" pitchFamily="18" charset="0"/>
              </a:rPr>
              <a:t>cuando</a:t>
            </a:r>
            <a:r>
              <a:rPr lang="en-US" sz="2100" dirty="0">
                <a:effectLst/>
                <a:latin typeface="Cambria" panose="02040503050406030204" pitchFamily="18" charset="0"/>
              </a:rPr>
              <a:t> </a:t>
            </a:r>
            <a:r>
              <a:rPr lang="en-US" sz="2100" dirty="0" err="1">
                <a:effectLst/>
                <a:latin typeface="Cambria" panose="02040503050406030204" pitchFamily="18" charset="0"/>
              </a:rPr>
              <a:t>enfrentamos</a:t>
            </a:r>
            <a:r>
              <a:rPr lang="en-US" sz="2100" dirty="0">
                <a:effectLst/>
                <a:latin typeface="Cambria" panose="02040503050406030204" pitchFamily="18" charset="0"/>
              </a:rPr>
              <a:t> </a:t>
            </a:r>
            <a:r>
              <a:rPr lang="en-US" sz="2100" dirty="0" err="1">
                <a:effectLst/>
                <a:latin typeface="Cambria" panose="02040503050406030204" pitchFamily="18" charset="0"/>
              </a:rPr>
              <a:t>estas</a:t>
            </a:r>
            <a:r>
              <a:rPr lang="en-US" sz="2100" dirty="0">
                <a:effectLst/>
                <a:latin typeface="Cambria" panose="02040503050406030204" pitchFamily="18" charset="0"/>
              </a:rPr>
              <a:t> </a:t>
            </a:r>
            <a:r>
              <a:rPr lang="en-US" sz="2100" dirty="0" err="1">
                <a:effectLst/>
                <a:latin typeface="Cambria" panose="02040503050406030204" pitchFamily="18" charset="0"/>
              </a:rPr>
              <a:t>encrucijadas</a:t>
            </a:r>
            <a:r>
              <a:rPr lang="en-US" sz="2100" dirty="0">
                <a:effectLst/>
                <a:latin typeface="Cambria" panose="02040503050406030204" pitchFamily="18" charset="0"/>
              </a:rPr>
              <a:t> </a:t>
            </a:r>
            <a:r>
              <a:rPr lang="en-US" sz="2100" dirty="0" err="1">
                <a:effectLst/>
                <a:latin typeface="Cambria" panose="02040503050406030204" pitchFamily="18" charset="0"/>
              </a:rPr>
              <a:t>en</a:t>
            </a:r>
            <a:r>
              <a:rPr lang="en-US" sz="2100" dirty="0">
                <a:effectLst/>
                <a:latin typeface="Cambria" panose="02040503050406030204" pitchFamily="18" charset="0"/>
              </a:rPr>
              <a:t> </a:t>
            </a:r>
            <a:r>
              <a:rPr lang="en-US" sz="2100" dirty="0" err="1">
                <a:effectLst/>
                <a:latin typeface="Cambria" panose="02040503050406030204" pitchFamily="18" charset="0"/>
              </a:rPr>
              <a:t>nuestro</a:t>
            </a:r>
            <a:r>
              <a:rPr lang="en-US" sz="2100" dirty="0">
                <a:effectLst/>
                <a:latin typeface="Cambria" panose="02040503050406030204" pitchFamily="18" charset="0"/>
              </a:rPr>
              <a:t> </a:t>
            </a:r>
            <a:r>
              <a:rPr lang="en-US" sz="2100" dirty="0" err="1">
                <a:effectLst/>
                <a:latin typeface="Cambria" panose="02040503050406030204" pitchFamily="18" charset="0"/>
              </a:rPr>
              <a:t>camino</a:t>
            </a:r>
            <a:r>
              <a:rPr lang="en-US" sz="2100" dirty="0">
                <a:effectLst/>
                <a:latin typeface="Cambria" panose="02040503050406030204" pitchFamily="18" charset="0"/>
              </a:rPr>
              <a:t>.</a:t>
            </a:r>
          </a:p>
          <a:p>
            <a:pPr marL="0" indent="0">
              <a:buNone/>
            </a:pPr>
            <a:endParaRPr lang="en-US" sz="2100" dirty="0">
              <a:effectLst/>
              <a:latin typeface="Cambria" panose="02040503050406030204" pitchFamily="18" charset="0"/>
            </a:endParaRPr>
          </a:p>
        </p:txBody>
      </p:sp>
      <p:pic>
        <p:nvPicPr>
          <p:cNvPr id="164" name="Picture 3" descr="Picture 3"/>
          <p:cNvPicPr>
            <a:picLocks noChangeAspect="1"/>
          </p:cNvPicPr>
          <p:nvPr/>
        </p:nvPicPr>
        <p:blipFill>
          <a:blip r:embed="rId2"/>
          <a:stretch>
            <a:fillRect/>
          </a:stretch>
        </p:blipFill>
        <p:spPr>
          <a:xfrm>
            <a:off x="1166812" y="730250"/>
            <a:ext cx="1168401" cy="1168400"/>
          </a:xfrm>
          <a:prstGeom prst="rect">
            <a:avLst/>
          </a:prstGeom>
          <a:ln w="12700">
            <a:miter lim="400000"/>
          </a:ln>
        </p:spPr>
      </p:pic>
      <p:pic>
        <p:nvPicPr>
          <p:cNvPr id="2" name="Picture 4">
            <a:extLst>
              <a:ext uri="{FF2B5EF4-FFF2-40B4-BE49-F238E27FC236}">
                <a16:creationId xmlns:a16="http://schemas.microsoft.com/office/drawing/2014/main" id="{D33018E4-E701-9F06-DF65-D0D5A7F5863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Title 1"/>
          <p:cNvSpPr txBox="1">
            <a:spLocks noGrp="1"/>
          </p:cNvSpPr>
          <p:nvPr>
            <p:ph type="title"/>
          </p:nvPr>
        </p:nvSpPr>
        <p:spPr>
          <a:xfrm>
            <a:off x="2259013" y="981075"/>
            <a:ext cx="3078165" cy="585788"/>
          </a:xfrm>
          <a:prstGeom prst="rect">
            <a:avLst/>
          </a:prstGeom>
        </p:spPr>
        <p:txBody>
          <a:bodyPr/>
          <a:lstStyle>
            <a:lvl1pPr defTabSz="758951">
              <a:defRPr sz="3200">
                <a:solidFill>
                  <a:schemeClr val="accent4"/>
                </a:solidFill>
                <a:latin typeface="Futura Std Medium Condensed"/>
                <a:ea typeface="Futura Std Medium Condensed"/>
                <a:cs typeface="Futura Std Medium Condensed"/>
                <a:sym typeface="Futura Std Medium Condensed"/>
              </a:defRPr>
            </a:lvl1pPr>
          </a:lstStyle>
          <a:p>
            <a:r>
              <a:t>ORACIÓN</a:t>
            </a:r>
          </a:p>
        </p:txBody>
      </p:sp>
      <p:sp>
        <p:nvSpPr>
          <p:cNvPr id="180" name="Straight Connector 5"/>
          <p:cNvSpPr/>
          <p:nvPr/>
        </p:nvSpPr>
        <p:spPr>
          <a:xfrm>
            <a:off x="2330450" y="1566862"/>
            <a:ext cx="6346828" cy="2"/>
          </a:xfrm>
          <a:prstGeom prst="line">
            <a:avLst/>
          </a:prstGeom>
          <a:ln w="25400">
            <a:solidFill>
              <a:schemeClr val="accent4"/>
            </a:solidFill>
            <a:miter/>
          </a:ln>
        </p:spPr>
        <p:txBody>
          <a:bodyPr lIns="45718" tIns="45718" rIns="45718" bIns="45718"/>
          <a:lstStyle/>
          <a:p>
            <a:endParaRPr/>
          </a:p>
        </p:txBody>
      </p:sp>
      <p:sp>
        <p:nvSpPr>
          <p:cNvPr id="181" name="Bendito Padre de los cielos y de la tierra, para quien todas las cosas están abiertas y no hay nada oculto, hoy queremos reafirmar nuestra fe, a ejemplo del patriarca Abraham, en tu infinita providencia y ante tus designios eternos que todo lo encamina a"/>
          <p:cNvSpPr txBox="1"/>
          <p:nvPr/>
        </p:nvSpPr>
        <p:spPr>
          <a:xfrm>
            <a:off x="1468436" y="2475431"/>
            <a:ext cx="9372283" cy="23936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defTabSz="584200">
              <a:lnSpc>
                <a:spcPct val="120000"/>
              </a:lnSpc>
              <a:defRPr sz="2600" i="1">
                <a:latin typeface="Cambria"/>
                <a:ea typeface="Cambria"/>
                <a:cs typeface="Cambria"/>
                <a:sym typeface="Cambria"/>
              </a:defRPr>
            </a:lvl1pPr>
          </a:lstStyle>
          <a:p>
            <a:endParaRPr lang="es-ES" sz="2100" dirty="0">
              <a:latin typeface="Cambria-Italic"/>
            </a:endParaRPr>
          </a:p>
          <a:p>
            <a:r>
              <a:rPr lang="en-US" sz="2100" i="1" dirty="0" err="1">
                <a:effectLst/>
                <a:latin typeface="Cambria" panose="02040503050406030204" pitchFamily="18" charset="0"/>
              </a:rPr>
              <a:t>Conoces</a:t>
            </a:r>
            <a:r>
              <a:rPr lang="en-US" sz="2100" i="1" dirty="0">
                <a:effectLst/>
                <a:latin typeface="Cambria" panose="02040503050406030204" pitchFamily="18" charset="0"/>
              </a:rPr>
              <a:t> bien </a:t>
            </a:r>
            <a:r>
              <a:rPr lang="en-US" sz="2100" i="1" dirty="0" err="1">
                <a:effectLst/>
                <a:latin typeface="Cambria" panose="02040503050406030204" pitchFamily="18" charset="0"/>
              </a:rPr>
              <a:t>nuestra</a:t>
            </a:r>
            <a:r>
              <a:rPr lang="en-US" sz="2100" i="1" dirty="0">
                <a:effectLst/>
                <a:latin typeface="Cambria" panose="02040503050406030204" pitchFamily="18" charset="0"/>
              </a:rPr>
              <a:t> </a:t>
            </a:r>
            <a:r>
              <a:rPr lang="en-US" sz="2100" i="1" dirty="0" err="1">
                <a:effectLst/>
                <a:latin typeface="Cambria" panose="02040503050406030204" pitchFamily="18" charset="0"/>
              </a:rPr>
              <a:t>fragilidad</a:t>
            </a:r>
            <a:r>
              <a:rPr lang="en-US" sz="2100" i="1" dirty="0">
                <a:effectLst/>
                <a:latin typeface="Cambria" panose="02040503050406030204" pitchFamily="18" charset="0"/>
              </a:rPr>
              <a:t>, </a:t>
            </a:r>
            <a:r>
              <a:rPr lang="en-US" sz="2100" i="1" dirty="0" err="1">
                <a:effectLst/>
                <a:latin typeface="Cambria" panose="02040503050406030204" pitchFamily="18" charset="0"/>
              </a:rPr>
              <a:t>amado</a:t>
            </a:r>
            <a:r>
              <a:rPr lang="en-US" sz="2100" i="1" dirty="0">
                <a:effectLst/>
                <a:latin typeface="Cambria" panose="02040503050406030204" pitchFamily="18" charset="0"/>
              </a:rPr>
              <a:t> </a:t>
            </a:r>
            <a:r>
              <a:rPr lang="en-US" sz="2100" i="1" dirty="0" err="1">
                <a:effectLst/>
                <a:latin typeface="Cambria" panose="02040503050406030204" pitchFamily="18" charset="0"/>
              </a:rPr>
              <a:t>Señor</a:t>
            </a:r>
            <a:r>
              <a:rPr lang="en-US" sz="2100" i="1" dirty="0">
                <a:effectLst/>
                <a:latin typeface="Cambria" panose="02040503050406030204" pitchFamily="18" charset="0"/>
              </a:rPr>
              <a:t>. Sabes </a:t>
            </a:r>
            <a:r>
              <a:rPr lang="en-US" sz="2100" i="1" dirty="0" err="1">
                <a:effectLst/>
                <a:latin typeface="Cambria" panose="02040503050406030204" pitchFamily="18" charset="0"/>
              </a:rPr>
              <a:t>también</a:t>
            </a:r>
            <a:r>
              <a:rPr lang="en-US" sz="2100" i="1" dirty="0">
                <a:effectLst/>
                <a:latin typeface="Cambria" panose="02040503050406030204" pitchFamily="18" charset="0"/>
              </a:rPr>
              <a:t> de </a:t>
            </a:r>
            <a:r>
              <a:rPr lang="en-US" sz="2100" i="1" dirty="0" err="1">
                <a:effectLst/>
                <a:latin typeface="Cambria" panose="02040503050406030204" pitchFamily="18" charset="0"/>
              </a:rPr>
              <a:t>nuestro</a:t>
            </a:r>
            <a:r>
              <a:rPr lang="en-US" sz="2100" i="1" dirty="0">
                <a:effectLst/>
                <a:latin typeface="Cambria" panose="02040503050406030204" pitchFamily="18" charset="0"/>
              </a:rPr>
              <a:t> </a:t>
            </a:r>
            <a:r>
              <a:rPr lang="en-US" sz="2100" i="1" dirty="0" err="1">
                <a:effectLst/>
                <a:latin typeface="Cambria" panose="02040503050406030204" pitchFamily="18" charset="0"/>
              </a:rPr>
              <a:t>anhelo</a:t>
            </a:r>
            <a:r>
              <a:rPr lang="en-US" sz="2100" i="1" dirty="0">
                <a:effectLst/>
                <a:latin typeface="Cambria" panose="02040503050406030204" pitchFamily="18" charset="0"/>
              </a:rPr>
              <a:t> de ser </a:t>
            </a:r>
            <a:r>
              <a:rPr lang="en-US" sz="2100" i="1" dirty="0" err="1">
                <a:effectLst/>
                <a:latin typeface="Cambria" panose="02040503050406030204" pitchFamily="18" charset="0"/>
              </a:rPr>
              <a:t>fieles</a:t>
            </a:r>
            <a:r>
              <a:rPr lang="en-US" sz="2100" i="1" dirty="0">
                <a:effectLst/>
                <a:latin typeface="Cambria" panose="02040503050406030204" pitchFamily="18" charset="0"/>
              </a:rPr>
              <a:t> a las </a:t>
            </a:r>
            <a:r>
              <a:rPr lang="en-US" sz="2100" i="1" dirty="0" err="1">
                <a:effectLst/>
                <a:latin typeface="Cambria" panose="02040503050406030204" pitchFamily="18" charset="0"/>
              </a:rPr>
              <a:t>convicciones</a:t>
            </a:r>
            <a:r>
              <a:rPr lang="en-US" sz="2100" i="1" dirty="0">
                <a:effectLst/>
                <a:latin typeface="Cambria" panose="02040503050406030204" pitchFamily="18" charset="0"/>
              </a:rPr>
              <a:t> que pones </a:t>
            </a:r>
            <a:r>
              <a:rPr lang="en-US" sz="2100" i="1" dirty="0" err="1">
                <a:effectLst/>
                <a:latin typeface="Cambria" panose="02040503050406030204" pitchFamily="18" charset="0"/>
              </a:rPr>
              <a:t>en</a:t>
            </a:r>
            <a:r>
              <a:rPr lang="en-US" sz="2100" i="1" dirty="0">
                <a:effectLst/>
                <a:latin typeface="Cambria" panose="02040503050406030204" pitchFamily="18" charset="0"/>
              </a:rPr>
              <a:t> </a:t>
            </a:r>
            <a:r>
              <a:rPr lang="en-US" sz="2100" i="1" dirty="0" err="1">
                <a:effectLst/>
                <a:latin typeface="Cambria" panose="02040503050406030204" pitchFamily="18" charset="0"/>
              </a:rPr>
              <a:t>nosotros</a:t>
            </a:r>
            <a:r>
              <a:rPr lang="en-US" sz="2100" i="1" dirty="0">
                <a:effectLst/>
                <a:latin typeface="Cambria" panose="02040503050406030204" pitchFamily="18" charset="0"/>
              </a:rPr>
              <a:t>. Pero </a:t>
            </a:r>
            <a:r>
              <a:rPr lang="en-US" sz="2100" i="1" dirty="0" err="1">
                <a:effectLst/>
                <a:latin typeface="Cambria" panose="02040503050406030204" pitchFamily="18" charset="0"/>
              </a:rPr>
              <a:t>también</a:t>
            </a:r>
            <a:r>
              <a:rPr lang="en-US" sz="2100" i="1" dirty="0">
                <a:effectLst/>
                <a:latin typeface="Cambria" panose="02040503050406030204" pitchFamily="18" charset="0"/>
              </a:rPr>
              <a:t> </a:t>
            </a:r>
            <a:r>
              <a:rPr lang="en-US" sz="2100" i="1" dirty="0" err="1">
                <a:effectLst/>
                <a:latin typeface="Cambria" panose="02040503050406030204" pitchFamily="18" charset="0"/>
              </a:rPr>
              <a:t>conoces</a:t>
            </a:r>
            <a:r>
              <a:rPr lang="en-US" sz="2100" i="1" dirty="0">
                <a:effectLst/>
                <a:latin typeface="Cambria" panose="02040503050406030204" pitchFamily="18" charset="0"/>
              </a:rPr>
              <a:t> </a:t>
            </a:r>
            <a:r>
              <a:rPr lang="en-US" sz="2100" i="1" dirty="0" err="1">
                <a:effectLst/>
                <a:latin typeface="Cambria" panose="02040503050406030204" pitchFamily="18" charset="0"/>
              </a:rPr>
              <a:t>nuestra</a:t>
            </a:r>
            <a:r>
              <a:rPr lang="en-US" sz="2100" i="1" dirty="0">
                <a:effectLst/>
                <a:latin typeface="Cambria" panose="02040503050406030204" pitchFamily="18" charset="0"/>
              </a:rPr>
              <a:t> </a:t>
            </a:r>
            <a:r>
              <a:rPr lang="en-US" sz="2100" i="1" dirty="0" err="1">
                <a:effectLst/>
                <a:latin typeface="Cambria" panose="02040503050406030204" pitchFamily="18" charset="0"/>
              </a:rPr>
              <a:t>fragilidad</a:t>
            </a:r>
            <a:r>
              <a:rPr lang="en-US" sz="2100" i="1" dirty="0">
                <a:effectLst/>
                <a:latin typeface="Cambria" panose="02040503050406030204" pitchFamily="18" charset="0"/>
              </a:rPr>
              <a:t>. </a:t>
            </a:r>
            <a:r>
              <a:rPr lang="en-US" sz="2100" i="1" dirty="0" err="1">
                <a:effectLst/>
                <a:latin typeface="Cambria" panose="02040503050406030204" pitchFamily="18" charset="0"/>
              </a:rPr>
              <a:t>Pon</a:t>
            </a:r>
            <a:r>
              <a:rPr lang="en-US" sz="2100" i="1" dirty="0">
                <a:effectLst/>
                <a:latin typeface="Cambria" panose="02040503050406030204" pitchFamily="18" charset="0"/>
              </a:rPr>
              <a:t> </a:t>
            </a:r>
            <a:r>
              <a:rPr lang="en-US" sz="2100" i="1" dirty="0" err="1">
                <a:effectLst/>
                <a:latin typeface="Cambria" panose="02040503050406030204" pitchFamily="18" charset="0"/>
              </a:rPr>
              <a:t>en</a:t>
            </a:r>
            <a:r>
              <a:rPr lang="en-US" sz="2100" i="1" dirty="0">
                <a:effectLst/>
                <a:latin typeface="Cambria" panose="02040503050406030204" pitchFamily="18" charset="0"/>
              </a:rPr>
              <a:t> </a:t>
            </a:r>
            <a:r>
              <a:rPr lang="en-US" sz="2100" i="1" dirty="0" err="1">
                <a:effectLst/>
                <a:latin typeface="Cambria" panose="02040503050406030204" pitchFamily="18" charset="0"/>
              </a:rPr>
              <a:t>nosotros</a:t>
            </a:r>
            <a:r>
              <a:rPr lang="en-US" sz="2100" i="1" dirty="0">
                <a:effectLst/>
                <a:latin typeface="Cambria" panose="02040503050406030204" pitchFamily="18" charset="0"/>
              </a:rPr>
              <a:t> </a:t>
            </a:r>
            <a:r>
              <a:rPr lang="en-US" sz="2100" i="1" dirty="0" err="1">
                <a:effectLst/>
                <a:latin typeface="Cambria" panose="02040503050406030204" pitchFamily="18" charset="0"/>
              </a:rPr>
              <a:t>el</a:t>
            </a:r>
            <a:r>
              <a:rPr lang="en-US" sz="2100" i="1" dirty="0">
                <a:effectLst/>
                <a:latin typeface="Cambria" panose="02040503050406030204" pitchFamily="18" charset="0"/>
              </a:rPr>
              <a:t> valor y </a:t>
            </a:r>
            <a:r>
              <a:rPr lang="en-US" sz="2100" i="1" dirty="0" err="1">
                <a:effectLst/>
                <a:latin typeface="Cambria" panose="02040503050406030204" pitchFamily="18" charset="0"/>
              </a:rPr>
              <a:t>el</a:t>
            </a:r>
            <a:r>
              <a:rPr lang="en-US" sz="2100" i="1" dirty="0">
                <a:effectLst/>
                <a:latin typeface="Cambria" panose="02040503050406030204" pitchFamily="18" charset="0"/>
              </a:rPr>
              <a:t> </a:t>
            </a:r>
            <a:r>
              <a:rPr lang="en-US" sz="2100" i="1" dirty="0" err="1">
                <a:effectLst/>
                <a:latin typeface="Cambria" panose="02040503050406030204" pitchFamily="18" charset="0"/>
              </a:rPr>
              <a:t>carácter</a:t>
            </a:r>
            <a:r>
              <a:rPr lang="en-US" sz="2100" i="1" dirty="0">
                <a:effectLst/>
                <a:latin typeface="Cambria" panose="02040503050406030204" pitchFamily="18" charset="0"/>
              </a:rPr>
              <a:t> </a:t>
            </a:r>
            <a:r>
              <a:rPr lang="en-US" sz="2100" i="1" dirty="0" err="1">
                <a:effectLst/>
                <a:latin typeface="Cambria" panose="02040503050406030204" pitchFamily="18" charset="0"/>
              </a:rPr>
              <a:t>adecuado</a:t>
            </a:r>
            <a:r>
              <a:rPr lang="en-US" sz="2100" i="1" dirty="0">
                <a:effectLst/>
                <a:latin typeface="Cambria" panose="02040503050406030204" pitchFamily="18" charset="0"/>
              </a:rPr>
              <a:t>. Que </a:t>
            </a:r>
            <a:r>
              <a:rPr lang="en-US" sz="2100" i="1" dirty="0" err="1">
                <a:effectLst/>
                <a:latin typeface="Cambria" panose="02040503050406030204" pitchFamily="18" charset="0"/>
              </a:rPr>
              <a:t>nos</a:t>
            </a:r>
            <a:r>
              <a:rPr lang="en-US" sz="2100" i="1" dirty="0">
                <a:effectLst/>
                <a:latin typeface="Cambria" panose="02040503050406030204" pitchFamily="18" charset="0"/>
              </a:rPr>
              <a:t> </a:t>
            </a:r>
            <a:r>
              <a:rPr lang="en-US" sz="2100" i="1" dirty="0" err="1">
                <a:effectLst/>
                <a:latin typeface="Cambria" panose="02040503050406030204" pitchFamily="18" charset="0"/>
              </a:rPr>
              <a:t>importe</a:t>
            </a:r>
            <a:r>
              <a:rPr lang="en-US" sz="2100" i="1" dirty="0">
                <a:effectLst/>
                <a:latin typeface="Cambria" panose="02040503050406030204" pitchFamily="18" charset="0"/>
              </a:rPr>
              <a:t> </a:t>
            </a:r>
            <a:r>
              <a:rPr lang="en-US" sz="2100" i="1" dirty="0" err="1">
                <a:effectLst/>
                <a:latin typeface="Cambria" panose="02040503050406030204" pitchFamily="18" charset="0"/>
              </a:rPr>
              <a:t>más</a:t>
            </a:r>
            <a:r>
              <a:rPr lang="en-US" sz="2100" i="1" dirty="0">
                <a:effectLst/>
                <a:latin typeface="Cambria" panose="02040503050406030204" pitchFamily="18" charset="0"/>
              </a:rPr>
              <a:t> </a:t>
            </a:r>
            <a:r>
              <a:rPr lang="en-US" sz="2100" i="1" dirty="0" err="1">
                <a:effectLst/>
                <a:latin typeface="Cambria" panose="02040503050406030204" pitchFamily="18" charset="0"/>
              </a:rPr>
              <a:t>agradarte</a:t>
            </a:r>
            <a:r>
              <a:rPr lang="en-US" sz="2100" i="1" dirty="0">
                <a:effectLst/>
                <a:latin typeface="Cambria" panose="02040503050406030204" pitchFamily="18" charset="0"/>
              </a:rPr>
              <a:t> a </a:t>
            </a:r>
            <a:r>
              <a:rPr lang="en-US" sz="2100" i="1" dirty="0" err="1">
                <a:effectLst/>
                <a:latin typeface="Cambria" panose="02040503050406030204" pitchFamily="18" charset="0"/>
              </a:rPr>
              <a:t>ti</a:t>
            </a:r>
            <a:r>
              <a:rPr lang="en-US" sz="2100" i="1" dirty="0">
                <a:effectLst/>
                <a:latin typeface="Cambria" panose="02040503050406030204" pitchFamily="18" charset="0"/>
              </a:rPr>
              <a:t> que a </a:t>
            </a:r>
            <a:r>
              <a:rPr lang="en-US" sz="2100" i="1" dirty="0" err="1">
                <a:effectLst/>
                <a:latin typeface="Cambria" panose="02040503050406030204" pitchFamily="18" charset="0"/>
              </a:rPr>
              <a:t>nuestros</a:t>
            </a:r>
            <a:r>
              <a:rPr lang="en-US" sz="2100" i="1" dirty="0">
                <a:effectLst/>
                <a:latin typeface="Cambria" panose="02040503050406030204" pitchFamily="18" charset="0"/>
              </a:rPr>
              <a:t> </a:t>
            </a:r>
            <a:r>
              <a:rPr lang="en-US" sz="2100" i="1" dirty="0" err="1">
                <a:effectLst/>
                <a:latin typeface="Cambria" panose="02040503050406030204" pitchFamily="18" charset="0"/>
              </a:rPr>
              <a:t>opresores</a:t>
            </a:r>
            <a:r>
              <a:rPr lang="en-US" sz="2100" i="1" dirty="0">
                <a:effectLst/>
                <a:latin typeface="Cambria" panose="02040503050406030204" pitchFamily="18" charset="0"/>
              </a:rPr>
              <a:t>. </a:t>
            </a:r>
            <a:r>
              <a:rPr lang="en-US" sz="2100" i="1" dirty="0" err="1">
                <a:effectLst/>
                <a:latin typeface="Cambria" panose="02040503050406030204" pitchFamily="18" charset="0"/>
              </a:rPr>
              <a:t>Oramos</a:t>
            </a:r>
            <a:r>
              <a:rPr lang="en-US" sz="2100" i="1" dirty="0">
                <a:effectLst/>
                <a:latin typeface="Cambria" panose="02040503050406030204" pitchFamily="18" charset="0"/>
              </a:rPr>
              <a:t> </a:t>
            </a:r>
            <a:r>
              <a:rPr lang="en-US" sz="2100" i="1" dirty="0" err="1">
                <a:effectLst/>
                <a:latin typeface="Cambria" panose="02040503050406030204" pitchFamily="18" charset="0"/>
              </a:rPr>
              <a:t>en</a:t>
            </a:r>
            <a:r>
              <a:rPr lang="en-US" sz="2100" i="1" dirty="0">
                <a:effectLst/>
                <a:latin typeface="Cambria" panose="02040503050406030204" pitchFamily="18" charset="0"/>
              </a:rPr>
              <a:t> </a:t>
            </a:r>
            <a:r>
              <a:rPr lang="en-US" sz="2100" i="1" dirty="0" err="1">
                <a:effectLst/>
                <a:latin typeface="Cambria" panose="02040503050406030204" pitchFamily="18" charset="0"/>
              </a:rPr>
              <a:t>el</a:t>
            </a:r>
            <a:r>
              <a:rPr lang="en-US" sz="2100" i="1" dirty="0">
                <a:effectLst/>
                <a:latin typeface="Cambria" panose="02040503050406030204" pitchFamily="18" charset="0"/>
              </a:rPr>
              <a:t> </a:t>
            </a:r>
            <a:r>
              <a:rPr lang="en-US" sz="2100" i="1" dirty="0" err="1">
                <a:effectLst/>
                <a:latin typeface="Cambria" panose="02040503050406030204" pitchFamily="18" charset="0"/>
              </a:rPr>
              <a:t>nombre</a:t>
            </a:r>
            <a:r>
              <a:rPr lang="en-US" sz="2100" i="1" dirty="0">
                <a:effectLst/>
                <a:latin typeface="Cambria" panose="02040503050406030204" pitchFamily="18" charset="0"/>
              </a:rPr>
              <a:t> del </a:t>
            </a:r>
            <a:r>
              <a:rPr lang="en-US" sz="2100" i="1" dirty="0" err="1">
                <a:effectLst/>
                <a:latin typeface="Cambria" panose="02040503050406030204" pitchFamily="18" charset="0"/>
              </a:rPr>
              <a:t>Señor</a:t>
            </a:r>
            <a:r>
              <a:rPr lang="en-US" sz="2100" i="1" dirty="0">
                <a:effectLst/>
                <a:latin typeface="Cambria" panose="02040503050406030204" pitchFamily="18" charset="0"/>
              </a:rPr>
              <a:t> Jesús, </a:t>
            </a:r>
            <a:r>
              <a:rPr lang="en-US" sz="2100" i="1" dirty="0" err="1">
                <a:effectLst/>
                <a:latin typeface="Cambria" panose="02040503050406030204" pitchFamily="18" charset="0"/>
              </a:rPr>
              <a:t>amén</a:t>
            </a:r>
            <a:r>
              <a:rPr lang="en-US" sz="2100" i="1" dirty="0">
                <a:effectLst/>
                <a:latin typeface="Cambria" panose="02040503050406030204" pitchFamily="18" charset="0"/>
              </a:rPr>
              <a:t>.</a:t>
            </a:r>
          </a:p>
          <a:p>
            <a:endParaRPr lang="en-US" sz="2100" i="1" dirty="0">
              <a:effectLst/>
              <a:latin typeface="Cambria" panose="02040503050406030204" pitchFamily="18" charset="0"/>
            </a:endParaRPr>
          </a:p>
        </p:txBody>
      </p:sp>
      <p:pic>
        <p:nvPicPr>
          <p:cNvPr id="182" name="Picture 2" descr="Picture 2"/>
          <p:cNvPicPr>
            <a:picLocks noChangeAspect="1"/>
          </p:cNvPicPr>
          <p:nvPr/>
        </p:nvPicPr>
        <p:blipFill>
          <a:blip r:embed="rId2"/>
          <a:stretch>
            <a:fillRect/>
          </a:stretch>
        </p:blipFill>
        <p:spPr>
          <a:xfrm>
            <a:off x="1192212" y="758825"/>
            <a:ext cx="1030288" cy="1030288"/>
          </a:xfrm>
          <a:prstGeom prst="rect">
            <a:avLst/>
          </a:prstGeom>
          <a:ln w="12700">
            <a:miter lim="400000"/>
          </a:ln>
        </p:spPr>
      </p:pic>
      <p:pic>
        <p:nvPicPr>
          <p:cNvPr id="2" name="Picture 4">
            <a:extLst>
              <a:ext uri="{FF2B5EF4-FFF2-40B4-BE49-F238E27FC236}">
                <a16:creationId xmlns:a16="http://schemas.microsoft.com/office/drawing/2014/main" id="{F53BBE8A-2892-EBFF-8062-A374238500D9}"/>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Title 1"/>
          <p:cNvSpPr txBox="1">
            <a:spLocks noGrp="1"/>
          </p:cNvSpPr>
          <p:nvPr>
            <p:ph type="title"/>
          </p:nvPr>
        </p:nvSpPr>
        <p:spPr>
          <a:xfrm>
            <a:off x="2022474" y="1069975"/>
            <a:ext cx="3078167" cy="585788"/>
          </a:xfrm>
          <a:prstGeom prst="rect">
            <a:avLst/>
          </a:prstGeom>
        </p:spPr>
        <p:txBody>
          <a:bodyPr/>
          <a:lstStyle>
            <a:lvl1pPr defTabSz="758951">
              <a:defRPr sz="3200">
                <a:solidFill>
                  <a:srgbClr val="7030A0"/>
                </a:solidFill>
                <a:latin typeface="Futura Std Medium Condensed"/>
                <a:ea typeface="Futura Std Medium Condensed"/>
                <a:cs typeface="Futura Std Medium Condensed"/>
                <a:sym typeface="Futura Std Medium Condensed"/>
              </a:defRPr>
            </a:lvl1pPr>
          </a:lstStyle>
          <a:p>
            <a:r>
              <a:t>OBJETIVOS</a:t>
            </a:r>
          </a:p>
        </p:txBody>
      </p:sp>
      <p:sp>
        <p:nvSpPr>
          <p:cNvPr id="102" name="Content Placeholder 2"/>
          <p:cNvSpPr txBox="1">
            <a:spLocks noGrp="1"/>
          </p:cNvSpPr>
          <p:nvPr>
            <p:ph type="body" sz="half" idx="1"/>
          </p:nvPr>
        </p:nvSpPr>
        <p:spPr>
          <a:xfrm>
            <a:off x="1256669" y="2487964"/>
            <a:ext cx="9432599" cy="3221198"/>
          </a:xfrm>
          <a:prstGeom prst="rect">
            <a:avLst/>
          </a:prstGeom>
        </p:spPr>
        <p:txBody>
          <a:bodyPr>
            <a:noAutofit/>
          </a:bodyPr>
          <a:lstStyle/>
          <a:p>
            <a:r>
              <a:rPr lang="en-US" sz="2300" dirty="0" err="1">
                <a:effectLst/>
                <a:latin typeface="Cambria" panose="02040503050406030204" pitchFamily="18" charset="0"/>
              </a:rPr>
              <a:t>Exponer</a:t>
            </a:r>
            <a:r>
              <a:rPr lang="en-US" sz="2300" dirty="0">
                <a:effectLst/>
                <a:latin typeface="Cambria" panose="02040503050406030204" pitchFamily="18" charset="0"/>
              </a:rPr>
              <a:t> </a:t>
            </a:r>
            <a:r>
              <a:rPr lang="en-US" sz="2300" dirty="0" err="1">
                <a:effectLst/>
                <a:latin typeface="Cambria" panose="02040503050406030204" pitchFamily="18" charset="0"/>
              </a:rPr>
              <a:t>cómo</a:t>
            </a:r>
            <a:r>
              <a:rPr lang="en-US" sz="2300" dirty="0">
                <a:effectLst/>
                <a:latin typeface="Cambria" panose="02040503050406030204" pitchFamily="18" charset="0"/>
              </a:rPr>
              <a:t> la </a:t>
            </a:r>
            <a:r>
              <a:rPr lang="en-US" sz="2300" dirty="0" err="1">
                <a:effectLst/>
                <a:latin typeface="Cambria" panose="02040503050406030204" pitchFamily="18" charset="0"/>
              </a:rPr>
              <a:t>fidelidad</a:t>
            </a:r>
            <a:r>
              <a:rPr lang="en-US" sz="2300" dirty="0">
                <a:effectLst/>
                <a:latin typeface="Cambria" panose="02040503050406030204" pitchFamily="18" charset="0"/>
              </a:rPr>
              <a:t> </a:t>
            </a:r>
            <a:r>
              <a:rPr lang="en-US" sz="2300" dirty="0" err="1">
                <a:effectLst/>
                <a:latin typeface="Cambria" panose="02040503050406030204" pitchFamily="18" charset="0"/>
              </a:rPr>
              <a:t>llevó</a:t>
            </a:r>
            <a:r>
              <a:rPr lang="en-US" sz="2300" dirty="0">
                <a:effectLst/>
                <a:latin typeface="Cambria" panose="02040503050406030204" pitchFamily="18" charset="0"/>
              </a:rPr>
              <a:t> a </a:t>
            </a:r>
            <a:r>
              <a:rPr lang="en-US" sz="2300" dirty="0" err="1">
                <a:effectLst/>
                <a:latin typeface="Cambria" panose="02040503050406030204" pitchFamily="18" charset="0"/>
              </a:rPr>
              <a:t>muchos</a:t>
            </a:r>
            <a:r>
              <a:rPr lang="en-US" sz="2300" dirty="0">
                <a:effectLst/>
                <a:latin typeface="Cambria" panose="02040503050406030204" pitchFamily="18" charset="0"/>
              </a:rPr>
              <a:t> a un nuevo </a:t>
            </a:r>
            <a:r>
              <a:rPr lang="en-US" sz="2300" dirty="0" err="1">
                <a:effectLst/>
                <a:latin typeface="Cambria" panose="02040503050406030204" pitchFamily="18" charset="0"/>
              </a:rPr>
              <a:t>conocimiento</a:t>
            </a:r>
            <a:r>
              <a:rPr lang="en-US" sz="2300" dirty="0">
                <a:effectLst/>
                <a:latin typeface="Cambria" panose="02040503050406030204" pitchFamily="18" charset="0"/>
              </a:rPr>
              <a:t> de Dios. </a:t>
            </a:r>
          </a:p>
          <a:p>
            <a:r>
              <a:rPr lang="en-US" sz="2300" dirty="0" err="1">
                <a:effectLst/>
                <a:latin typeface="Cambria" panose="02040503050406030204" pitchFamily="18" charset="0"/>
              </a:rPr>
              <a:t>Proponer</a:t>
            </a:r>
            <a:r>
              <a:rPr lang="en-US" sz="2300" dirty="0">
                <a:effectLst/>
                <a:latin typeface="Cambria" panose="02040503050406030204" pitchFamily="18" charset="0"/>
              </a:rPr>
              <a:t> y </a:t>
            </a:r>
            <a:r>
              <a:rPr lang="en-US" sz="2300" dirty="0" err="1">
                <a:effectLst/>
                <a:latin typeface="Cambria" panose="02040503050406030204" pitchFamily="18" charset="0"/>
              </a:rPr>
              <a:t>reconocer</a:t>
            </a:r>
            <a:r>
              <a:rPr lang="en-US" sz="2300" dirty="0">
                <a:effectLst/>
                <a:latin typeface="Cambria" panose="02040503050406030204" pitchFamily="18" charset="0"/>
              </a:rPr>
              <a:t> que las </a:t>
            </a:r>
            <a:r>
              <a:rPr lang="en-US" sz="2300" dirty="0" err="1">
                <a:effectLst/>
                <a:latin typeface="Cambria" panose="02040503050406030204" pitchFamily="18" charset="0"/>
              </a:rPr>
              <a:t>situaciones</a:t>
            </a:r>
            <a:r>
              <a:rPr lang="en-US" sz="2300" dirty="0">
                <a:effectLst/>
                <a:latin typeface="Cambria" panose="02040503050406030204" pitchFamily="18" charset="0"/>
              </a:rPr>
              <a:t> </a:t>
            </a:r>
            <a:r>
              <a:rPr lang="en-US" sz="2300" dirty="0" err="1">
                <a:effectLst/>
                <a:latin typeface="Cambria" panose="02040503050406030204" pitchFamily="18" charset="0"/>
              </a:rPr>
              <a:t>difíciles</a:t>
            </a:r>
            <a:r>
              <a:rPr lang="en-US" sz="2300" dirty="0">
                <a:effectLst/>
                <a:latin typeface="Cambria" panose="02040503050406030204" pitchFamily="18" charset="0"/>
              </a:rPr>
              <a:t> son </a:t>
            </a:r>
            <a:r>
              <a:rPr lang="en-US" sz="2300" dirty="0" err="1">
                <a:effectLst/>
                <a:latin typeface="Cambria" panose="02040503050406030204" pitchFamily="18" charset="0"/>
              </a:rPr>
              <a:t>oportunidades</a:t>
            </a:r>
            <a:r>
              <a:rPr lang="en-US" sz="2300" dirty="0">
                <a:effectLst/>
                <a:latin typeface="Cambria" panose="02040503050406030204" pitchFamily="18" charset="0"/>
              </a:rPr>
              <a:t> para que Dios </a:t>
            </a:r>
            <a:r>
              <a:rPr lang="en-US" sz="2300" dirty="0" err="1">
                <a:effectLst/>
                <a:latin typeface="Cambria" panose="02040503050406030204" pitchFamily="18" charset="0"/>
              </a:rPr>
              <a:t>actúe</a:t>
            </a:r>
            <a:r>
              <a:rPr lang="en-US" sz="2300" dirty="0">
                <a:effectLst/>
                <a:latin typeface="Cambria" panose="02040503050406030204" pitchFamily="18" charset="0"/>
              </a:rPr>
              <a:t> de </a:t>
            </a:r>
            <a:r>
              <a:rPr lang="en-US" sz="2300" dirty="0" err="1">
                <a:effectLst/>
                <a:latin typeface="Cambria" panose="02040503050406030204" pitchFamily="18" charset="0"/>
              </a:rPr>
              <a:t>manera</a:t>
            </a:r>
            <a:r>
              <a:rPr lang="en-US" sz="2300" dirty="0">
                <a:effectLst/>
                <a:latin typeface="Cambria" panose="02040503050406030204" pitchFamily="18" charset="0"/>
              </a:rPr>
              <a:t> </a:t>
            </a:r>
            <a:r>
              <a:rPr lang="en-US" sz="2300" dirty="0" err="1">
                <a:effectLst/>
                <a:latin typeface="Cambria" panose="02040503050406030204" pitchFamily="18" charset="0"/>
              </a:rPr>
              <a:t>sorprendente</a:t>
            </a:r>
            <a:r>
              <a:rPr lang="en-US" sz="2300" dirty="0">
                <a:effectLst/>
                <a:latin typeface="Cambria" panose="02040503050406030204" pitchFamily="18" charset="0"/>
              </a:rPr>
              <a:t>. </a:t>
            </a:r>
          </a:p>
          <a:p>
            <a:r>
              <a:rPr lang="en-US" sz="2300" dirty="0" err="1">
                <a:effectLst/>
                <a:latin typeface="Cambria" panose="02040503050406030204" pitchFamily="18" charset="0"/>
              </a:rPr>
              <a:t>Ilustrar</a:t>
            </a:r>
            <a:r>
              <a:rPr lang="en-US" sz="2300" dirty="0">
                <a:effectLst/>
                <a:latin typeface="Cambria" panose="02040503050406030204" pitchFamily="18" charset="0"/>
              </a:rPr>
              <a:t> </a:t>
            </a:r>
            <a:r>
              <a:rPr lang="en-US" sz="2300" dirty="0" err="1">
                <a:effectLst/>
                <a:latin typeface="Cambria" panose="02040503050406030204" pitchFamily="18" charset="0"/>
              </a:rPr>
              <a:t>formas</a:t>
            </a:r>
            <a:r>
              <a:rPr lang="en-US" sz="2300" dirty="0">
                <a:effectLst/>
                <a:latin typeface="Cambria" panose="02040503050406030204" pitchFamily="18" charset="0"/>
              </a:rPr>
              <a:t> </a:t>
            </a:r>
            <a:r>
              <a:rPr lang="en-US" sz="2300" dirty="0" err="1">
                <a:effectLst/>
                <a:latin typeface="Cambria" panose="02040503050406030204" pitchFamily="18" charset="0"/>
              </a:rPr>
              <a:t>en</a:t>
            </a:r>
            <a:r>
              <a:rPr lang="en-US" sz="2300" dirty="0">
                <a:effectLst/>
                <a:latin typeface="Cambria" panose="02040503050406030204" pitchFamily="18" charset="0"/>
              </a:rPr>
              <a:t> que la </a:t>
            </a:r>
            <a:r>
              <a:rPr lang="en-US" sz="2300" dirty="0" err="1">
                <a:effectLst/>
                <a:latin typeface="Cambria" panose="02040503050406030204" pitchFamily="18" charset="0"/>
              </a:rPr>
              <a:t>iglesia</a:t>
            </a:r>
            <a:r>
              <a:rPr lang="en-US" sz="2300" dirty="0">
                <a:effectLst/>
                <a:latin typeface="Cambria" panose="02040503050406030204" pitchFamily="18" charset="0"/>
              </a:rPr>
              <a:t> </a:t>
            </a:r>
            <a:r>
              <a:rPr lang="en-US" sz="2300" dirty="0" err="1">
                <a:effectLst/>
                <a:latin typeface="Cambria" panose="02040503050406030204" pitchFamily="18" charset="0"/>
              </a:rPr>
              <a:t>puede</a:t>
            </a:r>
            <a:r>
              <a:rPr lang="en-US" sz="2300" dirty="0">
                <a:effectLst/>
                <a:latin typeface="Cambria" panose="02040503050406030204" pitchFamily="18" charset="0"/>
              </a:rPr>
              <a:t> </a:t>
            </a:r>
            <a:r>
              <a:rPr lang="en-US" sz="2300" dirty="0" err="1">
                <a:effectLst/>
                <a:latin typeface="Cambria" panose="02040503050406030204" pitchFamily="18" charset="0"/>
              </a:rPr>
              <a:t>dar</a:t>
            </a:r>
            <a:r>
              <a:rPr lang="en-US" sz="2300" dirty="0">
                <a:effectLst/>
                <a:latin typeface="Cambria" panose="02040503050406030204" pitchFamily="18" charset="0"/>
              </a:rPr>
              <a:t> un testimonio </a:t>
            </a:r>
            <a:r>
              <a:rPr lang="en-US" sz="2300" dirty="0" err="1">
                <a:effectLst/>
                <a:latin typeface="Cambria" panose="02040503050406030204" pitchFamily="18" charset="0"/>
              </a:rPr>
              <a:t>fiel</a:t>
            </a:r>
            <a:r>
              <a:rPr lang="en-US" sz="2300" dirty="0">
                <a:effectLst/>
                <a:latin typeface="Cambria" panose="02040503050406030204" pitchFamily="18" charset="0"/>
              </a:rPr>
              <a:t> de Dios, </a:t>
            </a:r>
            <a:r>
              <a:rPr lang="en-US" sz="2300" dirty="0" err="1">
                <a:effectLst/>
                <a:latin typeface="Cambria" panose="02040503050406030204" pitchFamily="18" charset="0"/>
              </a:rPr>
              <a:t>especialmente</a:t>
            </a:r>
            <a:r>
              <a:rPr lang="en-US" sz="2300" dirty="0">
                <a:effectLst/>
                <a:latin typeface="Cambria" panose="02040503050406030204" pitchFamily="18" charset="0"/>
              </a:rPr>
              <a:t> </a:t>
            </a:r>
            <a:r>
              <a:rPr lang="en-US" sz="2300" dirty="0" err="1">
                <a:effectLst/>
                <a:latin typeface="Cambria" panose="02040503050406030204" pitchFamily="18" charset="0"/>
              </a:rPr>
              <a:t>en</a:t>
            </a:r>
            <a:r>
              <a:rPr lang="en-US" sz="2300" dirty="0">
                <a:effectLst/>
                <a:latin typeface="Cambria" panose="02040503050406030204" pitchFamily="18" charset="0"/>
              </a:rPr>
              <a:t> </a:t>
            </a:r>
            <a:r>
              <a:rPr lang="en-US" sz="2300" dirty="0" err="1">
                <a:effectLst/>
                <a:latin typeface="Cambria" panose="02040503050406030204" pitchFamily="18" charset="0"/>
              </a:rPr>
              <a:t>circunstancias</a:t>
            </a:r>
            <a:r>
              <a:rPr lang="en-US" sz="2300" dirty="0">
                <a:effectLst/>
                <a:latin typeface="Cambria" panose="02040503050406030204" pitchFamily="18" charset="0"/>
              </a:rPr>
              <a:t> </a:t>
            </a:r>
            <a:r>
              <a:rPr lang="en-US" sz="2300" dirty="0" err="1">
                <a:effectLst/>
                <a:latin typeface="Cambria" panose="02040503050406030204" pitchFamily="18" charset="0"/>
              </a:rPr>
              <a:t>aparentemente</a:t>
            </a:r>
            <a:r>
              <a:rPr lang="en-US" sz="2300" dirty="0">
                <a:effectLst/>
                <a:latin typeface="Cambria" panose="02040503050406030204" pitchFamily="18" charset="0"/>
              </a:rPr>
              <a:t> </a:t>
            </a:r>
            <a:r>
              <a:rPr lang="en-US" sz="2300" dirty="0" err="1">
                <a:effectLst/>
                <a:latin typeface="Cambria" panose="02040503050406030204" pitchFamily="18" charset="0"/>
              </a:rPr>
              <a:t>desesperanzadoras</a:t>
            </a:r>
            <a:r>
              <a:rPr lang="en-US" sz="2300" dirty="0">
                <a:effectLst/>
                <a:latin typeface="Cambria" panose="02040503050406030204" pitchFamily="18" charset="0"/>
              </a:rPr>
              <a:t>.</a:t>
            </a:r>
          </a:p>
          <a:p>
            <a:endParaRPr lang="en-US" sz="2300" dirty="0">
              <a:effectLst/>
              <a:latin typeface="Cambria" panose="02040503050406030204" pitchFamily="18" charset="0"/>
            </a:endParaRPr>
          </a:p>
        </p:txBody>
      </p:sp>
      <p:sp>
        <p:nvSpPr>
          <p:cNvPr id="103" name="Straight Connector 5"/>
          <p:cNvSpPr/>
          <p:nvPr/>
        </p:nvSpPr>
        <p:spPr>
          <a:xfrm flipV="1">
            <a:off x="2124074" y="1562100"/>
            <a:ext cx="7697791" cy="93666"/>
          </a:xfrm>
          <a:prstGeom prst="line">
            <a:avLst/>
          </a:prstGeom>
          <a:ln w="25400">
            <a:solidFill>
              <a:srgbClr val="7030A0"/>
            </a:solidFill>
            <a:miter/>
          </a:ln>
        </p:spPr>
        <p:txBody>
          <a:bodyPr lIns="45718" tIns="45718" rIns="45718" bIns="45718"/>
          <a:lstStyle/>
          <a:p>
            <a:endParaRPr/>
          </a:p>
        </p:txBody>
      </p:sp>
      <p:pic>
        <p:nvPicPr>
          <p:cNvPr id="104" name="Picture 4" descr="Picture 4"/>
          <p:cNvPicPr>
            <a:picLocks noChangeAspect="1"/>
          </p:cNvPicPr>
          <p:nvPr/>
        </p:nvPicPr>
        <p:blipFill>
          <a:blip r:embed="rId2"/>
          <a:stretch>
            <a:fillRect/>
          </a:stretch>
        </p:blipFill>
        <p:spPr>
          <a:xfrm>
            <a:off x="755650" y="798512"/>
            <a:ext cx="1128713" cy="1128713"/>
          </a:xfrm>
          <a:prstGeom prst="rect">
            <a:avLst/>
          </a:prstGeom>
          <a:ln w="12700">
            <a:miter lim="400000"/>
          </a:ln>
        </p:spPr>
      </p:pic>
      <p:pic>
        <p:nvPicPr>
          <p:cNvPr id="105" name="Picture 4"/>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Title 1"/>
          <p:cNvSpPr txBox="1">
            <a:spLocks noGrp="1"/>
          </p:cNvSpPr>
          <p:nvPr>
            <p:ph type="title"/>
          </p:nvPr>
        </p:nvSpPr>
        <p:spPr>
          <a:xfrm>
            <a:off x="2227263" y="1001712"/>
            <a:ext cx="3999369" cy="585789"/>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r>
              <a:rPr dirty="0"/>
              <a:t>VOCABULARIO</a:t>
            </a:r>
          </a:p>
        </p:txBody>
      </p:sp>
      <p:sp>
        <p:nvSpPr>
          <p:cNvPr id="108" name="Content Placeholder 2"/>
          <p:cNvSpPr txBox="1">
            <a:spLocks noGrp="1"/>
          </p:cNvSpPr>
          <p:nvPr>
            <p:ph type="body" idx="1"/>
          </p:nvPr>
        </p:nvSpPr>
        <p:spPr>
          <a:xfrm>
            <a:off x="1439722" y="2392413"/>
            <a:ext cx="9472118" cy="3938509"/>
          </a:xfrm>
          <a:prstGeom prst="rect">
            <a:avLst/>
          </a:prstGeom>
        </p:spPr>
        <p:txBody>
          <a:bodyPr>
            <a:noAutofit/>
          </a:bodyPr>
          <a:lstStyle/>
          <a:p>
            <a:r>
              <a:rPr lang="en-US" sz="2300" b="1" dirty="0" err="1">
                <a:effectLst/>
                <a:latin typeface="Cambria" panose="02040503050406030204" pitchFamily="18" charset="0"/>
              </a:rPr>
              <a:t>Horno</a:t>
            </a:r>
            <a:r>
              <a:rPr lang="en-US" sz="2300" b="1" dirty="0">
                <a:effectLst/>
                <a:latin typeface="Cambria" panose="02040503050406030204" pitchFamily="18" charset="0"/>
              </a:rPr>
              <a:t>: </a:t>
            </a:r>
            <a:r>
              <a:rPr lang="en-US" sz="2300" dirty="0" err="1">
                <a:effectLst/>
                <a:latin typeface="Cambria" panose="02040503050406030204" pitchFamily="18" charset="0"/>
              </a:rPr>
              <a:t>Nuestro</a:t>
            </a:r>
            <a:r>
              <a:rPr lang="en-US" sz="2300" dirty="0">
                <a:effectLst/>
                <a:latin typeface="Cambria" panose="02040503050406030204" pitchFamily="18" charset="0"/>
              </a:rPr>
              <a:t> </a:t>
            </a:r>
            <a:r>
              <a:rPr lang="en-US" sz="2300" dirty="0" err="1">
                <a:effectLst/>
                <a:latin typeface="Cambria" panose="02040503050406030204" pitchFamily="18" charset="0"/>
              </a:rPr>
              <a:t>texto</a:t>
            </a:r>
            <a:r>
              <a:rPr lang="en-US" sz="2300" dirty="0">
                <a:effectLst/>
                <a:latin typeface="Cambria" panose="02040503050406030204" pitchFamily="18" charset="0"/>
              </a:rPr>
              <a:t> </a:t>
            </a:r>
            <a:r>
              <a:rPr lang="en-US" sz="2300" dirty="0" err="1">
                <a:effectLst/>
                <a:latin typeface="Cambria" panose="02040503050406030204" pitchFamily="18" charset="0"/>
              </a:rPr>
              <a:t>expresa</a:t>
            </a:r>
            <a:r>
              <a:rPr lang="en-US" sz="2300" dirty="0">
                <a:effectLst/>
                <a:latin typeface="Cambria" panose="02040503050406030204" pitchFamily="18" charset="0"/>
              </a:rPr>
              <a:t> </a:t>
            </a:r>
            <a:r>
              <a:rPr lang="en-US" sz="2300" dirty="0" err="1">
                <a:effectLst/>
                <a:latin typeface="Cambria" panose="02040503050406030204" pitchFamily="18" charset="0"/>
              </a:rPr>
              <a:t>una</a:t>
            </a:r>
            <a:r>
              <a:rPr lang="en-US" sz="2300" dirty="0">
                <a:effectLst/>
                <a:latin typeface="Cambria" panose="02040503050406030204" pitchFamily="18" charset="0"/>
              </a:rPr>
              <a:t> palabra </a:t>
            </a:r>
            <a:r>
              <a:rPr lang="en-US" sz="2300" dirty="0" err="1">
                <a:effectLst/>
                <a:latin typeface="Cambria" panose="02040503050406030204" pitchFamily="18" charset="0"/>
              </a:rPr>
              <a:t>hebrea</a:t>
            </a:r>
            <a:r>
              <a:rPr lang="en-US" sz="2300" dirty="0">
                <a:effectLst/>
                <a:latin typeface="Cambria" panose="02040503050406030204" pitchFamily="18" charset="0"/>
              </a:rPr>
              <a:t> que bien </a:t>
            </a:r>
            <a:r>
              <a:rPr lang="en-US" sz="2300" dirty="0" err="1">
                <a:effectLst/>
                <a:latin typeface="Cambria" panose="02040503050406030204" pitchFamily="18" charset="0"/>
              </a:rPr>
              <a:t>podría</a:t>
            </a:r>
            <a:r>
              <a:rPr lang="en-US" sz="2300" dirty="0">
                <a:effectLst/>
                <a:latin typeface="Cambria" panose="02040503050406030204" pitchFamily="18" charset="0"/>
              </a:rPr>
              <a:t> </a:t>
            </a:r>
            <a:r>
              <a:rPr lang="en-US" sz="2300" dirty="0" err="1">
                <a:effectLst/>
                <a:latin typeface="Cambria" panose="02040503050406030204" pitchFamily="18" charset="0"/>
              </a:rPr>
              <a:t>traducirse</a:t>
            </a:r>
            <a:r>
              <a:rPr lang="en-US" sz="2300" dirty="0">
                <a:effectLst/>
                <a:latin typeface="Cambria" panose="02040503050406030204" pitchFamily="18" charset="0"/>
              </a:rPr>
              <a:t> </a:t>
            </a:r>
            <a:r>
              <a:rPr lang="en-US" sz="2300" dirty="0" err="1">
                <a:effectLst/>
                <a:latin typeface="Cambria" panose="02040503050406030204" pitchFamily="18" charset="0"/>
              </a:rPr>
              <a:t>como</a:t>
            </a:r>
            <a:r>
              <a:rPr lang="en-US" sz="2300" dirty="0">
                <a:effectLst/>
                <a:latin typeface="Cambria" panose="02040503050406030204" pitchFamily="18" charset="0"/>
              </a:rPr>
              <a:t> </a:t>
            </a:r>
            <a:r>
              <a:rPr lang="en-US" sz="2300" dirty="0" err="1">
                <a:effectLst/>
                <a:latin typeface="Cambria" panose="02040503050406030204" pitchFamily="18" charset="0"/>
              </a:rPr>
              <a:t>fragua</a:t>
            </a:r>
            <a:r>
              <a:rPr lang="en-US" sz="2300" dirty="0">
                <a:effectLst/>
                <a:latin typeface="Cambria" panose="02040503050406030204" pitchFamily="18" charset="0"/>
              </a:rPr>
              <a:t> u </a:t>
            </a:r>
            <a:r>
              <a:rPr lang="en-US" sz="2300" dirty="0" err="1">
                <a:effectLst/>
                <a:latin typeface="Cambria" panose="02040503050406030204" pitchFamily="18" charset="0"/>
              </a:rPr>
              <a:t>horno</a:t>
            </a:r>
            <a:r>
              <a:rPr lang="en-US" sz="2300" dirty="0">
                <a:effectLst/>
                <a:latin typeface="Cambria" panose="02040503050406030204" pitchFamily="18" charset="0"/>
              </a:rPr>
              <a:t> de </a:t>
            </a:r>
            <a:r>
              <a:rPr lang="en-US" sz="2300" dirty="0" err="1">
                <a:effectLst/>
                <a:latin typeface="Cambria" panose="02040503050406030204" pitchFamily="18" charset="0"/>
              </a:rPr>
              <a:t>fundición</a:t>
            </a:r>
            <a:r>
              <a:rPr lang="en-US" sz="2300" dirty="0">
                <a:effectLst/>
                <a:latin typeface="Cambria" panose="02040503050406030204" pitchFamily="18" charset="0"/>
              </a:rPr>
              <a:t>. </a:t>
            </a:r>
            <a:r>
              <a:rPr lang="en-US" sz="2300" dirty="0" err="1">
                <a:effectLst/>
                <a:latin typeface="Cambria" panose="02040503050406030204" pitchFamily="18" charset="0"/>
              </a:rPr>
              <a:t>Probablemente</a:t>
            </a:r>
            <a:r>
              <a:rPr lang="en-US" sz="2300" dirty="0">
                <a:effectLst/>
                <a:latin typeface="Cambria" panose="02040503050406030204" pitchFamily="18" charset="0"/>
              </a:rPr>
              <a:t>, era un </a:t>
            </a:r>
            <a:r>
              <a:rPr lang="en-US" sz="2300" dirty="0" err="1">
                <a:effectLst/>
                <a:latin typeface="Cambria" panose="02040503050406030204" pitchFamily="18" charset="0"/>
              </a:rPr>
              <a:t>espacio</a:t>
            </a:r>
            <a:r>
              <a:rPr lang="en-US" sz="2300" dirty="0">
                <a:effectLst/>
                <a:latin typeface="Cambria" panose="02040503050406030204" pitchFamily="18" charset="0"/>
              </a:rPr>
              <a:t> </a:t>
            </a:r>
            <a:r>
              <a:rPr lang="en-US" sz="2300" dirty="0" err="1">
                <a:effectLst/>
                <a:latin typeface="Cambria" panose="02040503050406030204" pitchFamily="18" charset="0"/>
              </a:rPr>
              <a:t>amplio</a:t>
            </a:r>
            <a:r>
              <a:rPr lang="en-US" sz="2300" dirty="0">
                <a:effectLst/>
                <a:latin typeface="Cambria" panose="02040503050406030204" pitchFamily="18" charset="0"/>
              </a:rPr>
              <a:t>, </a:t>
            </a:r>
            <a:r>
              <a:rPr lang="en-US" sz="2300" dirty="0" err="1">
                <a:effectLst/>
                <a:latin typeface="Cambria" panose="02040503050406030204" pitchFamily="18" charset="0"/>
              </a:rPr>
              <a:t>como</a:t>
            </a:r>
            <a:r>
              <a:rPr lang="en-US" sz="2300" dirty="0">
                <a:effectLst/>
                <a:latin typeface="Cambria" panose="02040503050406030204" pitchFamily="18" charset="0"/>
              </a:rPr>
              <a:t> </a:t>
            </a:r>
            <a:r>
              <a:rPr lang="en-US" sz="2300" dirty="0" err="1">
                <a:effectLst/>
                <a:latin typeface="Cambria" panose="02040503050406030204" pitchFamily="18" charset="0"/>
              </a:rPr>
              <a:t>una</a:t>
            </a:r>
            <a:r>
              <a:rPr lang="en-US" sz="2300" dirty="0">
                <a:effectLst/>
                <a:latin typeface="Cambria" panose="02040503050406030204" pitchFamily="18" charset="0"/>
              </a:rPr>
              <a:t> </a:t>
            </a:r>
            <a:r>
              <a:rPr lang="en-US" sz="2300" dirty="0" err="1">
                <a:effectLst/>
                <a:latin typeface="Cambria" panose="02040503050406030204" pitchFamily="18" charset="0"/>
              </a:rPr>
              <a:t>habitación</a:t>
            </a:r>
            <a:r>
              <a:rPr lang="en-US" sz="2300" dirty="0">
                <a:effectLst/>
                <a:latin typeface="Cambria" panose="02040503050406030204" pitchFamily="18" charset="0"/>
              </a:rPr>
              <a:t> </a:t>
            </a:r>
            <a:r>
              <a:rPr lang="en-US" sz="2300" dirty="0" err="1">
                <a:effectLst/>
                <a:latin typeface="Cambria" panose="02040503050406030204" pitchFamily="18" charset="0"/>
              </a:rPr>
              <a:t>dedicada</a:t>
            </a:r>
            <a:r>
              <a:rPr lang="en-US" sz="2300" dirty="0">
                <a:effectLst/>
                <a:latin typeface="Cambria" panose="02040503050406030204" pitchFamily="18" charset="0"/>
              </a:rPr>
              <a:t> a la </a:t>
            </a:r>
            <a:r>
              <a:rPr lang="en-US" sz="2300" dirty="0" err="1">
                <a:effectLst/>
                <a:latin typeface="Cambria" panose="02040503050406030204" pitchFamily="18" charset="0"/>
              </a:rPr>
              <a:t>mezcla</a:t>
            </a:r>
            <a:r>
              <a:rPr lang="en-US" sz="2300" dirty="0">
                <a:effectLst/>
                <a:latin typeface="Cambria" panose="02040503050406030204" pitchFamily="18" charset="0"/>
              </a:rPr>
              <a:t> de </a:t>
            </a:r>
            <a:r>
              <a:rPr lang="en-US" sz="2300" dirty="0" err="1">
                <a:effectLst/>
                <a:latin typeface="Cambria" panose="02040503050406030204" pitchFamily="18" charset="0"/>
              </a:rPr>
              <a:t>metales</a:t>
            </a:r>
            <a:r>
              <a:rPr lang="en-US" sz="2300" dirty="0">
                <a:effectLst/>
                <a:latin typeface="Cambria" panose="02040503050406030204" pitchFamily="18" charset="0"/>
              </a:rPr>
              <a:t> o al </a:t>
            </a:r>
            <a:r>
              <a:rPr lang="en-US" sz="2300" dirty="0" err="1">
                <a:effectLst/>
                <a:latin typeface="Cambria" panose="02040503050406030204" pitchFamily="18" charset="0"/>
              </a:rPr>
              <a:t>horneado</a:t>
            </a:r>
            <a:r>
              <a:rPr lang="en-US" sz="2300" dirty="0">
                <a:effectLst/>
                <a:latin typeface="Cambria" panose="02040503050406030204" pitchFamily="18" charset="0"/>
              </a:rPr>
              <a:t> de </a:t>
            </a:r>
            <a:r>
              <a:rPr lang="en-US" sz="2300" dirty="0" err="1">
                <a:effectLst/>
                <a:latin typeface="Cambria" panose="02040503050406030204" pitchFamily="18" charset="0"/>
              </a:rPr>
              <a:t>ladrillos</a:t>
            </a:r>
            <a:r>
              <a:rPr lang="en-US" sz="2300" dirty="0">
                <a:effectLst/>
                <a:latin typeface="Cambria" panose="02040503050406030204" pitchFamily="18" charset="0"/>
              </a:rPr>
              <a:t>. La </a:t>
            </a:r>
            <a:r>
              <a:rPr lang="en-US" sz="2300" dirty="0" err="1">
                <a:effectLst/>
                <a:latin typeface="Cambria" panose="02040503050406030204" pitchFamily="18" charset="0"/>
              </a:rPr>
              <a:t>descripción</a:t>
            </a:r>
            <a:r>
              <a:rPr lang="en-US" sz="2300" dirty="0">
                <a:effectLst/>
                <a:latin typeface="Cambria" panose="02040503050406030204" pitchFamily="18" charset="0"/>
              </a:rPr>
              <a:t> </a:t>
            </a:r>
            <a:r>
              <a:rPr lang="en-US" sz="2300" dirty="0" err="1">
                <a:effectLst/>
                <a:latin typeface="Cambria" panose="02040503050406030204" pitchFamily="18" charset="0"/>
              </a:rPr>
              <a:t>en</a:t>
            </a:r>
            <a:r>
              <a:rPr lang="en-US" sz="2300" dirty="0">
                <a:effectLst/>
                <a:latin typeface="Cambria" panose="02040503050406030204" pitchFamily="18" charset="0"/>
              </a:rPr>
              <a:t> </a:t>
            </a:r>
            <a:r>
              <a:rPr lang="en-US" sz="2300" dirty="0" err="1">
                <a:effectLst/>
                <a:latin typeface="Cambria" panose="02040503050406030204" pitchFamily="18" charset="0"/>
              </a:rPr>
              <a:t>el</a:t>
            </a:r>
            <a:r>
              <a:rPr lang="en-US" sz="2300" dirty="0">
                <a:effectLst/>
                <a:latin typeface="Cambria" panose="02040503050406030204" pitchFamily="18" charset="0"/>
              </a:rPr>
              <a:t> </a:t>
            </a:r>
            <a:r>
              <a:rPr lang="en-US" sz="2300" dirty="0" err="1">
                <a:effectLst/>
                <a:latin typeface="Cambria" panose="02040503050406030204" pitchFamily="18" charset="0"/>
              </a:rPr>
              <a:t>texto</a:t>
            </a:r>
            <a:r>
              <a:rPr lang="en-US" sz="2300" dirty="0">
                <a:effectLst/>
                <a:latin typeface="Cambria" panose="02040503050406030204" pitchFamily="18" charset="0"/>
              </a:rPr>
              <a:t> genera </a:t>
            </a:r>
            <a:r>
              <a:rPr lang="en-US" sz="2300" dirty="0" err="1">
                <a:effectLst/>
                <a:latin typeface="Cambria" panose="02040503050406030204" pitchFamily="18" charset="0"/>
              </a:rPr>
              <a:t>una</a:t>
            </a:r>
            <a:r>
              <a:rPr lang="en-US" sz="2300" dirty="0">
                <a:effectLst/>
                <a:latin typeface="Cambria" panose="02040503050406030204" pitchFamily="18" charset="0"/>
              </a:rPr>
              <a:t> imagen </a:t>
            </a:r>
            <a:r>
              <a:rPr lang="en-US" sz="2300" dirty="0" err="1">
                <a:effectLst/>
                <a:latin typeface="Cambria" panose="02040503050406030204" pitchFamily="18" charset="0"/>
              </a:rPr>
              <a:t>según</a:t>
            </a:r>
            <a:r>
              <a:rPr lang="en-US" sz="2300" dirty="0">
                <a:effectLst/>
                <a:latin typeface="Cambria" panose="02040503050406030204" pitchFamily="18" charset="0"/>
              </a:rPr>
              <a:t> la </a:t>
            </a:r>
            <a:r>
              <a:rPr lang="en-US" sz="2300" dirty="0" err="1">
                <a:effectLst/>
                <a:latin typeface="Cambria" panose="02040503050406030204" pitchFamily="18" charset="0"/>
              </a:rPr>
              <a:t>cual</a:t>
            </a:r>
            <a:r>
              <a:rPr lang="en-US" sz="2300" dirty="0">
                <a:effectLst/>
                <a:latin typeface="Cambria" panose="02040503050406030204" pitchFamily="18" charset="0"/>
              </a:rPr>
              <a:t> </a:t>
            </a:r>
            <a:r>
              <a:rPr lang="en-US" sz="2300" dirty="0" err="1">
                <a:effectLst/>
                <a:latin typeface="Cambria" panose="02040503050406030204" pitchFamily="18" charset="0"/>
              </a:rPr>
              <a:t>esta</a:t>
            </a:r>
            <a:r>
              <a:rPr lang="en-US" sz="2300" dirty="0">
                <a:effectLst/>
                <a:latin typeface="Cambria" panose="02040503050406030204" pitchFamily="18" charset="0"/>
              </a:rPr>
              <a:t> «</a:t>
            </a:r>
            <a:r>
              <a:rPr lang="en-US" sz="2300" dirty="0" err="1">
                <a:effectLst/>
                <a:latin typeface="Cambria" panose="02040503050406030204" pitchFamily="18" charset="0"/>
              </a:rPr>
              <a:t>habitación</a:t>
            </a:r>
            <a:r>
              <a:rPr lang="en-US" sz="2300" dirty="0">
                <a:effectLst/>
                <a:latin typeface="Cambria" panose="02040503050406030204" pitchFamily="18" charset="0"/>
              </a:rPr>
              <a:t>» </a:t>
            </a:r>
            <a:r>
              <a:rPr lang="en-US" sz="2300" dirty="0" err="1">
                <a:effectLst/>
                <a:latin typeface="Cambria" panose="02040503050406030204" pitchFamily="18" charset="0"/>
              </a:rPr>
              <a:t>tendría</a:t>
            </a:r>
            <a:r>
              <a:rPr lang="en-US" sz="2300" dirty="0">
                <a:effectLst/>
                <a:latin typeface="Cambria" panose="02040503050406030204" pitchFamily="18" charset="0"/>
              </a:rPr>
              <a:t> </a:t>
            </a:r>
            <a:r>
              <a:rPr lang="en-US" sz="2300" dirty="0" err="1">
                <a:effectLst/>
                <a:latin typeface="Cambria" panose="02040503050406030204" pitchFamily="18" charset="0"/>
              </a:rPr>
              <a:t>una</a:t>
            </a:r>
            <a:r>
              <a:rPr lang="en-US" sz="2300" dirty="0">
                <a:effectLst/>
                <a:latin typeface="Cambria" panose="02040503050406030204" pitchFamily="18" charset="0"/>
              </a:rPr>
              <a:t> </a:t>
            </a:r>
            <a:r>
              <a:rPr lang="en-US" sz="2300" dirty="0" err="1">
                <a:effectLst/>
                <a:latin typeface="Cambria" panose="02040503050406030204" pitchFamily="18" charset="0"/>
              </a:rPr>
              <a:t>puerta</a:t>
            </a:r>
            <a:r>
              <a:rPr lang="en-US" sz="2300" dirty="0">
                <a:effectLst/>
                <a:latin typeface="Cambria" panose="02040503050406030204" pitchFamily="18" charset="0"/>
              </a:rPr>
              <a:t> o </a:t>
            </a:r>
            <a:r>
              <a:rPr lang="en-US" sz="2300" dirty="0" err="1">
                <a:effectLst/>
                <a:latin typeface="Cambria" panose="02040503050406030204" pitchFamily="18" charset="0"/>
              </a:rPr>
              <a:t>tal</a:t>
            </a:r>
            <a:r>
              <a:rPr lang="en-US" sz="2300" dirty="0">
                <a:effectLst/>
                <a:latin typeface="Cambria" panose="02040503050406030204" pitchFamily="18" charset="0"/>
              </a:rPr>
              <a:t> </a:t>
            </a:r>
            <a:r>
              <a:rPr lang="en-US" sz="2300" dirty="0" err="1">
                <a:effectLst/>
                <a:latin typeface="Cambria" panose="02040503050406030204" pitchFamily="18" charset="0"/>
              </a:rPr>
              <a:t>vez</a:t>
            </a:r>
            <a:r>
              <a:rPr lang="en-US" sz="2300" dirty="0">
                <a:effectLst/>
                <a:latin typeface="Cambria" panose="02040503050406030204" pitchFamily="18" charset="0"/>
              </a:rPr>
              <a:t> dos, </a:t>
            </a:r>
            <a:r>
              <a:rPr lang="en-US" sz="2300" dirty="0" err="1">
                <a:effectLst/>
                <a:latin typeface="Cambria" panose="02040503050406030204" pitchFamily="18" charset="0"/>
              </a:rPr>
              <a:t>pero</a:t>
            </a:r>
            <a:r>
              <a:rPr lang="en-US" sz="2300" dirty="0">
                <a:effectLst/>
                <a:latin typeface="Cambria" panose="02040503050406030204" pitchFamily="18" charset="0"/>
              </a:rPr>
              <a:t> que, </a:t>
            </a:r>
            <a:r>
              <a:rPr lang="en-US" sz="2300" dirty="0" err="1">
                <a:effectLst/>
                <a:latin typeface="Cambria" panose="02040503050406030204" pitchFamily="18" charset="0"/>
              </a:rPr>
              <a:t>por</a:t>
            </a:r>
            <a:r>
              <a:rPr lang="en-US" sz="2300" dirty="0">
                <a:effectLst/>
                <a:latin typeface="Cambria" panose="02040503050406030204" pitchFamily="18" charset="0"/>
              </a:rPr>
              <a:t> lo </a:t>
            </a:r>
            <a:r>
              <a:rPr lang="en-US" sz="2300" dirty="0" err="1">
                <a:effectLst/>
                <a:latin typeface="Cambria" panose="02040503050406030204" pitchFamily="18" charset="0"/>
              </a:rPr>
              <a:t>demás</a:t>
            </a:r>
            <a:r>
              <a:rPr lang="en-US" sz="2300" dirty="0">
                <a:effectLst/>
                <a:latin typeface="Cambria" panose="02040503050406030204" pitchFamily="18" charset="0"/>
              </a:rPr>
              <a:t>, </a:t>
            </a:r>
            <a:r>
              <a:rPr lang="en-US" sz="2300" dirty="0" err="1">
                <a:effectLst/>
                <a:latin typeface="Cambria" panose="02040503050406030204" pitchFamily="18" charset="0"/>
              </a:rPr>
              <a:t>sería</a:t>
            </a:r>
            <a:r>
              <a:rPr lang="en-US" sz="2300" dirty="0">
                <a:effectLst/>
                <a:latin typeface="Cambria" panose="02040503050406030204" pitchFamily="18" charset="0"/>
              </a:rPr>
              <a:t> </a:t>
            </a:r>
            <a:r>
              <a:rPr lang="en-US" sz="2300" dirty="0" err="1">
                <a:effectLst/>
                <a:latin typeface="Cambria" panose="02040503050406030204" pitchFamily="18" charset="0"/>
              </a:rPr>
              <a:t>cerrada</a:t>
            </a:r>
            <a:r>
              <a:rPr lang="en-US" sz="2300" dirty="0">
                <a:effectLst/>
                <a:latin typeface="Cambria" panose="02040503050406030204" pitchFamily="18" charset="0"/>
              </a:rPr>
              <a:t>. No se </a:t>
            </a:r>
            <a:r>
              <a:rPr lang="en-US" sz="2300" dirty="0" err="1">
                <a:effectLst/>
                <a:latin typeface="Cambria" panose="02040503050406030204" pitchFamily="18" charset="0"/>
              </a:rPr>
              <a:t>trata</a:t>
            </a:r>
            <a:r>
              <a:rPr lang="en-US" sz="2300" dirty="0">
                <a:effectLst/>
                <a:latin typeface="Cambria" panose="02040503050406030204" pitchFamily="18" charset="0"/>
              </a:rPr>
              <a:t>, </a:t>
            </a:r>
            <a:r>
              <a:rPr lang="en-US" sz="2300" dirty="0" err="1">
                <a:effectLst/>
                <a:latin typeface="Cambria" panose="02040503050406030204" pitchFamily="18" charset="0"/>
              </a:rPr>
              <a:t>por</a:t>
            </a:r>
            <a:r>
              <a:rPr lang="en-US" sz="2300" dirty="0">
                <a:effectLst/>
                <a:latin typeface="Cambria" panose="02040503050406030204" pitchFamily="18" charset="0"/>
              </a:rPr>
              <a:t> </a:t>
            </a:r>
            <a:r>
              <a:rPr lang="en-US" sz="2300" dirty="0" err="1">
                <a:effectLst/>
                <a:latin typeface="Cambria" panose="02040503050406030204" pitchFamily="18" charset="0"/>
              </a:rPr>
              <a:t>supuesto</a:t>
            </a:r>
            <a:r>
              <a:rPr lang="en-US" sz="2300" dirty="0">
                <a:effectLst/>
                <a:latin typeface="Cambria" panose="02040503050406030204" pitchFamily="18" charset="0"/>
              </a:rPr>
              <a:t>, del habitual </a:t>
            </a:r>
            <a:r>
              <a:rPr lang="en-US" sz="2300" dirty="0" err="1">
                <a:effectLst/>
                <a:latin typeface="Cambria" panose="02040503050406030204" pitchFamily="18" charset="0"/>
              </a:rPr>
              <a:t>horno</a:t>
            </a:r>
            <a:r>
              <a:rPr lang="en-US" sz="2300" dirty="0">
                <a:effectLst/>
                <a:latin typeface="Cambria" panose="02040503050406030204" pitchFamily="18" charset="0"/>
              </a:rPr>
              <a:t> </a:t>
            </a:r>
            <a:r>
              <a:rPr lang="en-US" sz="2300" dirty="0" err="1">
                <a:effectLst/>
                <a:latin typeface="Cambria" panose="02040503050406030204" pitchFamily="18" charset="0"/>
              </a:rPr>
              <a:t>doméstico</a:t>
            </a:r>
            <a:r>
              <a:rPr lang="en-US" sz="2300" dirty="0">
                <a:effectLst/>
                <a:latin typeface="Cambria" panose="02040503050406030204" pitchFamily="18" charset="0"/>
              </a:rPr>
              <a:t> con </a:t>
            </a:r>
            <a:r>
              <a:rPr lang="en-US" sz="2300" dirty="0" err="1">
                <a:effectLst/>
                <a:latin typeface="Cambria" panose="02040503050406030204" pitchFamily="18" charset="0"/>
              </a:rPr>
              <a:t>el</a:t>
            </a:r>
            <a:r>
              <a:rPr lang="en-US" sz="2300" dirty="0">
                <a:effectLst/>
                <a:latin typeface="Cambria" panose="02040503050406030204" pitchFamily="18" charset="0"/>
              </a:rPr>
              <a:t> </a:t>
            </a:r>
            <a:r>
              <a:rPr lang="en-US" sz="2300" dirty="0" err="1">
                <a:effectLst/>
                <a:latin typeface="Cambria" panose="02040503050406030204" pitchFamily="18" charset="0"/>
              </a:rPr>
              <a:t>cual</a:t>
            </a:r>
            <a:r>
              <a:rPr lang="en-US" sz="2300" dirty="0">
                <a:effectLst/>
                <a:latin typeface="Cambria" panose="02040503050406030204" pitchFamily="18" charset="0"/>
              </a:rPr>
              <a:t> se </a:t>
            </a:r>
            <a:r>
              <a:rPr lang="en-US" sz="2300" dirty="0" err="1">
                <a:effectLst/>
                <a:latin typeface="Cambria" panose="02040503050406030204" pitchFamily="18" charset="0"/>
              </a:rPr>
              <a:t>suele</a:t>
            </a:r>
            <a:r>
              <a:rPr lang="en-US" sz="2300" dirty="0">
                <a:effectLst/>
                <a:latin typeface="Cambria" panose="02040503050406030204" pitchFamily="18" charset="0"/>
              </a:rPr>
              <a:t> </a:t>
            </a:r>
            <a:r>
              <a:rPr lang="en-US" sz="2300" dirty="0" err="1">
                <a:effectLst/>
                <a:latin typeface="Cambria" panose="02040503050406030204" pitchFamily="18" charset="0"/>
              </a:rPr>
              <a:t>cocinar</a:t>
            </a:r>
            <a:r>
              <a:rPr lang="en-US" sz="2300" dirty="0">
                <a:effectLst/>
                <a:latin typeface="Cambria" panose="02040503050406030204" pitchFamily="18" charset="0"/>
              </a:rPr>
              <a:t>.</a:t>
            </a:r>
          </a:p>
          <a:p>
            <a:pPr marL="0" indent="0">
              <a:buNone/>
            </a:pPr>
            <a:endParaRPr lang="en-US" sz="2300" b="1" dirty="0">
              <a:effectLst/>
              <a:latin typeface="Cambria" panose="02040503050406030204" pitchFamily="18" charset="0"/>
            </a:endParaRPr>
          </a:p>
        </p:txBody>
      </p:sp>
      <p:sp>
        <p:nvSpPr>
          <p:cNvPr id="109" name="Straight Connector 5"/>
          <p:cNvSpPr/>
          <p:nvPr/>
        </p:nvSpPr>
        <p:spPr>
          <a:xfrm>
            <a:off x="2381249" y="1587500"/>
            <a:ext cx="7307266" cy="0"/>
          </a:xfrm>
          <a:prstGeom prst="line">
            <a:avLst/>
          </a:prstGeom>
          <a:ln w="25400">
            <a:solidFill>
              <a:srgbClr val="D62212"/>
            </a:solidFill>
            <a:miter/>
          </a:ln>
        </p:spPr>
        <p:txBody>
          <a:bodyPr lIns="45718" tIns="45718" rIns="45718" bIns="45718"/>
          <a:lstStyle/>
          <a:p>
            <a:endParaRPr/>
          </a:p>
        </p:txBody>
      </p:sp>
      <p:pic>
        <p:nvPicPr>
          <p:cNvPr id="110" name="Picture 4" descr="Picture 4"/>
          <p:cNvPicPr>
            <a:picLocks noChangeAspect="1"/>
          </p:cNvPicPr>
          <p:nvPr/>
        </p:nvPicPr>
        <p:blipFill>
          <a:blip r:embed="rId2"/>
          <a:stretch>
            <a:fillRect/>
          </a:stretch>
        </p:blipFill>
        <p:spPr>
          <a:xfrm>
            <a:off x="960437" y="739775"/>
            <a:ext cx="1109663" cy="1109663"/>
          </a:xfrm>
          <a:prstGeom prst="rect">
            <a:avLst/>
          </a:prstGeom>
          <a:ln w="12700">
            <a:miter lim="400000"/>
          </a:ln>
        </p:spPr>
      </p:pic>
      <p:pic>
        <p:nvPicPr>
          <p:cNvPr id="2" name="Picture 4">
            <a:extLst>
              <a:ext uri="{FF2B5EF4-FFF2-40B4-BE49-F238E27FC236}">
                <a16:creationId xmlns:a16="http://schemas.microsoft.com/office/drawing/2014/main" id="{F2B5919D-7FFD-9B20-4BAB-1F171FE7CA4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Daniel 3.19-20</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33240" y="1841500"/>
            <a:ext cx="4300540" cy="502701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n-US" sz="2100" dirty="0">
                <a:effectLst/>
                <a:latin typeface="Cambria" panose="02040503050406030204" pitchFamily="18" charset="0"/>
              </a:rPr>
              <a:t>19  </a:t>
            </a:r>
            <a:r>
              <a:rPr lang="en-US" sz="2100" dirty="0" err="1">
                <a:effectLst/>
                <a:latin typeface="Cambria" panose="02040503050406030204" pitchFamily="18" charset="0"/>
              </a:rPr>
              <a:t>Entonces</a:t>
            </a:r>
            <a:r>
              <a:rPr lang="en-US" sz="2100" dirty="0">
                <a:effectLst/>
                <a:latin typeface="Cambria" panose="02040503050406030204" pitchFamily="18" charset="0"/>
              </a:rPr>
              <a:t> </a:t>
            </a:r>
            <a:r>
              <a:rPr lang="en-US" sz="2100" dirty="0" err="1">
                <a:effectLst/>
                <a:latin typeface="Cambria" panose="02040503050406030204" pitchFamily="18" charset="0"/>
              </a:rPr>
              <a:t>Nabucodonosor</a:t>
            </a:r>
            <a:r>
              <a:rPr lang="en-US" sz="2100" dirty="0">
                <a:effectLst/>
                <a:latin typeface="Cambria" panose="02040503050406030204" pitchFamily="18" charset="0"/>
              </a:rPr>
              <a:t> se </a:t>
            </a:r>
            <a:r>
              <a:rPr lang="en-US" sz="2100" dirty="0" err="1">
                <a:effectLst/>
                <a:latin typeface="Cambria" panose="02040503050406030204" pitchFamily="18" charset="0"/>
              </a:rPr>
              <a:t>llenó</a:t>
            </a:r>
            <a:r>
              <a:rPr lang="en-US" sz="2100" dirty="0">
                <a:effectLst/>
                <a:latin typeface="Cambria" panose="02040503050406030204" pitchFamily="18" charset="0"/>
              </a:rPr>
              <a:t> de </a:t>
            </a:r>
            <a:r>
              <a:rPr lang="en-US" sz="2100" dirty="0" err="1">
                <a:effectLst/>
                <a:latin typeface="Cambria" panose="02040503050406030204" pitchFamily="18" charset="0"/>
              </a:rPr>
              <a:t>ira</a:t>
            </a:r>
            <a:r>
              <a:rPr lang="en-US" sz="2100" dirty="0">
                <a:effectLst/>
                <a:latin typeface="Cambria" panose="02040503050406030204" pitchFamily="18" charset="0"/>
              </a:rPr>
              <a:t>, </a:t>
            </a:r>
            <a:r>
              <a:rPr lang="en-US" sz="2100" dirty="0" err="1">
                <a:effectLst/>
                <a:latin typeface="Cambria" panose="02040503050406030204" pitchFamily="18" charset="0"/>
              </a:rPr>
              <a:t>cambió</a:t>
            </a:r>
            <a:r>
              <a:rPr lang="en-US" sz="2100" dirty="0">
                <a:effectLst/>
                <a:latin typeface="Cambria" panose="02040503050406030204" pitchFamily="18" charset="0"/>
              </a:rPr>
              <a:t> </a:t>
            </a:r>
            <a:r>
              <a:rPr lang="en-US" sz="2100" dirty="0" err="1">
                <a:effectLst/>
                <a:latin typeface="Cambria" panose="02040503050406030204" pitchFamily="18" charset="0"/>
              </a:rPr>
              <a:t>el</a:t>
            </a:r>
            <a:r>
              <a:rPr lang="en-US" sz="2100" dirty="0">
                <a:effectLst/>
                <a:latin typeface="Cambria" panose="02040503050406030204" pitchFamily="18" charset="0"/>
              </a:rPr>
              <a:t> </a:t>
            </a:r>
            <a:r>
              <a:rPr lang="en-US" sz="2100" dirty="0" err="1">
                <a:effectLst/>
                <a:latin typeface="Cambria" panose="02040503050406030204" pitchFamily="18" charset="0"/>
              </a:rPr>
              <a:t>aspecto</a:t>
            </a:r>
            <a:r>
              <a:rPr lang="en-US" sz="2100" dirty="0">
                <a:effectLst/>
                <a:latin typeface="Cambria" panose="02040503050406030204" pitchFamily="18" charset="0"/>
              </a:rPr>
              <a:t> de </a:t>
            </a:r>
            <a:r>
              <a:rPr lang="en-US" sz="2100" dirty="0" err="1">
                <a:effectLst/>
                <a:latin typeface="Cambria" panose="02040503050406030204" pitchFamily="18" charset="0"/>
              </a:rPr>
              <a:t>su</a:t>
            </a:r>
            <a:r>
              <a:rPr lang="en-US" sz="2100" dirty="0">
                <a:effectLst/>
                <a:latin typeface="Cambria" panose="02040503050406030204" pitchFamily="18" charset="0"/>
              </a:rPr>
              <a:t> rostro contra </a:t>
            </a:r>
            <a:r>
              <a:rPr lang="en-US" sz="2100" dirty="0" err="1">
                <a:effectLst/>
                <a:latin typeface="Cambria" panose="02040503050406030204" pitchFamily="18" charset="0"/>
              </a:rPr>
              <a:t>Sadrac</a:t>
            </a:r>
            <a:r>
              <a:rPr lang="en-US" sz="2100" dirty="0">
                <a:effectLst/>
                <a:latin typeface="Cambria" panose="02040503050406030204" pitchFamily="18" charset="0"/>
              </a:rPr>
              <a:t>, </a:t>
            </a:r>
            <a:r>
              <a:rPr lang="en-US" sz="2100" dirty="0" err="1">
                <a:effectLst/>
                <a:latin typeface="Cambria" panose="02040503050406030204" pitchFamily="18" charset="0"/>
              </a:rPr>
              <a:t>Mesac</a:t>
            </a:r>
            <a:r>
              <a:rPr lang="en-US" sz="2100" dirty="0">
                <a:effectLst/>
                <a:latin typeface="Cambria" panose="02040503050406030204" pitchFamily="18" charset="0"/>
              </a:rPr>
              <a:t> y Abed-</a:t>
            </a:r>
            <a:r>
              <a:rPr lang="en-US" sz="2100" dirty="0" err="1">
                <a:effectLst/>
                <a:latin typeface="Cambria" panose="02040503050406030204" pitchFamily="18" charset="0"/>
              </a:rPr>
              <a:t>nego</a:t>
            </a:r>
            <a:r>
              <a:rPr lang="en-US" sz="2100" dirty="0">
                <a:effectLst/>
                <a:latin typeface="Cambria" panose="02040503050406030204" pitchFamily="18" charset="0"/>
              </a:rPr>
              <a:t> y </a:t>
            </a:r>
            <a:r>
              <a:rPr lang="en-US" sz="2100" dirty="0" err="1">
                <a:effectLst/>
                <a:latin typeface="Cambria" panose="02040503050406030204" pitchFamily="18" charset="0"/>
              </a:rPr>
              <a:t>ordenó</a:t>
            </a:r>
            <a:r>
              <a:rPr lang="en-US" sz="2100" dirty="0">
                <a:effectLst/>
                <a:latin typeface="Cambria" panose="02040503050406030204" pitchFamily="18" charset="0"/>
              </a:rPr>
              <a:t> que </a:t>
            </a:r>
            <a:r>
              <a:rPr lang="en-US" sz="2100" dirty="0" err="1">
                <a:effectLst/>
                <a:latin typeface="Cambria" panose="02040503050406030204" pitchFamily="18" charset="0"/>
              </a:rPr>
              <a:t>el</a:t>
            </a:r>
            <a:r>
              <a:rPr lang="en-US" sz="2100" dirty="0">
                <a:effectLst/>
                <a:latin typeface="Cambria" panose="02040503050406030204" pitchFamily="18" charset="0"/>
              </a:rPr>
              <a:t> </a:t>
            </a:r>
            <a:r>
              <a:rPr lang="en-US" sz="2100" dirty="0" err="1">
                <a:effectLst/>
                <a:latin typeface="Cambria" panose="02040503050406030204" pitchFamily="18" charset="0"/>
              </a:rPr>
              <a:t>horno</a:t>
            </a:r>
            <a:r>
              <a:rPr lang="en-US" sz="2100" dirty="0">
                <a:effectLst/>
                <a:latin typeface="Cambria" panose="02040503050406030204" pitchFamily="18" charset="0"/>
              </a:rPr>
              <a:t> se </a:t>
            </a:r>
            <a:r>
              <a:rPr lang="en-US" sz="2100" dirty="0" err="1">
                <a:effectLst/>
                <a:latin typeface="Cambria" panose="02040503050406030204" pitchFamily="18" charset="0"/>
              </a:rPr>
              <a:t>calentara</a:t>
            </a:r>
            <a:r>
              <a:rPr lang="en-US" sz="2100" dirty="0">
                <a:effectLst/>
                <a:latin typeface="Cambria" panose="02040503050406030204" pitchFamily="18" charset="0"/>
              </a:rPr>
              <a:t> </a:t>
            </a:r>
            <a:r>
              <a:rPr lang="en-US" sz="2100" dirty="0" err="1">
                <a:effectLst/>
                <a:latin typeface="Cambria" panose="02040503050406030204" pitchFamily="18" charset="0"/>
              </a:rPr>
              <a:t>siete</a:t>
            </a:r>
            <a:r>
              <a:rPr lang="en-US" sz="2100" dirty="0">
                <a:effectLst/>
                <a:latin typeface="Cambria" panose="02040503050406030204" pitchFamily="18" charset="0"/>
              </a:rPr>
              <a:t> </a:t>
            </a:r>
            <a:r>
              <a:rPr lang="en-US" sz="2100" dirty="0" err="1">
                <a:effectLst/>
                <a:latin typeface="Cambria" panose="02040503050406030204" pitchFamily="18" charset="0"/>
              </a:rPr>
              <a:t>veces</a:t>
            </a:r>
            <a:r>
              <a:rPr lang="en-US" sz="2100" dirty="0">
                <a:effectLst/>
                <a:latin typeface="Cambria" panose="02040503050406030204" pitchFamily="18" charset="0"/>
              </a:rPr>
              <a:t> </a:t>
            </a:r>
            <a:r>
              <a:rPr lang="en-US" sz="2100" dirty="0" err="1">
                <a:effectLst/>
                <a:latin typeface="Cambria" panose="02040503050406030204" pitchFamily="18" charset="0"/>
              </a:rPr>
              <a:t>más</a:t>
            </a:r>
            <a:r>
              <a:rPr lang="en-US" sz="2100" dirty="0">
                <a:effectLst/>
                <a:latin typeface="Cambria" panose="02040503050406030204" pitchFamily="18" charset="0"/>
              </a:rPr>
              <a:t> de lo </a:t>
            </a:r>
            <a:r>
              <a:rPr lang="en-US" sz="2100" dirty="0" err="1">
                <a:effectLst/>
                <a:latin typeface="Cambria" panose="02040503050406030204" pitchFamily="18" charset="0"/>
              </a:rPr>
              <a:t>acostumbrado</a:t>
            </a:r>
            <a:r>
              <a:rPr lang="en-US" sz="2100" dirty="0">
                <a:effectLst/>
                <a:latin typeface="Cambria" panose="02040503050406030204" pitchFamily="18" charset="0"/>
              </a:rPr>
              <a:t>.  </a:t>
            </a:r>
          </a:p>
          <a:p>
            <a:endParaRPr lang="en-US" sz="2100" dirty="0">
              <a:latin typeface="Cambria" panose="02040503050406030204" pitchFamily="18" charset="0"/>
            </a:endParaRPr>
          </a:p>
          <a:p>
            <a:r>
              <a:rPr lang="en-US" sz="2100" dirty="0">
                <a:effectLst/>
                <a:latin typeface="Cambria" panose="02040503050406030204" pitchFamily="18" charset="0"/>
              </a:rPr>
              <a:t>20  Y </a:t>
            </a:r>
            <a:r>
              <a:rPr lang="en-US" sz="2100" dirty="0" err="1">
                <a:effectLst/>
                <a:latin typeface="Cambria" panose="02040503050406030204" pitchFamily="18" charset="0"/>
              </a:rPr>
              <a:t>ordenó</a:t>
            </a:r>
            <a:r>
              <a:rPr lang="en-US" sz="2100" dirty="0">
                <a:effectLst/>
                <a:latin typeface="Cambria" panose="02040503050406030204" pitchFamily="18" charset="0"/>
              </a:rPr>
              <a:t> a hombres </a:t>
            </a:r>
            <a:r>
              <a:rPr lang="en-US" sz="2100" dirty="0" err="1">
                <a:effectLst/>
                <a:latin typeface="Cambria" panose="02040503050406030204" pitchFamily="18" charset="0"/>
              </a:rPr>
              <a:t>muy</a:t>
            </a:r>
            <a:r>
              <a:rPr lang="en-US" sz="2100" dirty="0">
                <a:effectLst/>
                <a:latin typeface="Cambria" panose="02040503050406030204" pitchFamily="18" charset="0"/>
              </a:rPr>
              <a:t> </a:t>
            </a:r>
            <a:r>
              <a:rPr lang="en-US" sz="2100" dirty="0" err="1">
                <a:effectLst/>
                <a:latin typeface="Cambria" panose="02040503050406030204" pitchFamily="18" charset="0"/>
              </a:rPr>
              <a:t>vigorosos</a:t>
            </a:r>
            <a:r>
              <a:rPr lang="en-US" sz="2100" dirty="0">
                <a:effectLst/>
                <a:latin typeface="Cambria" panose="02040503050406030204" pitchFamily="18" charset="0"/>
              </a:rPr>
              <a:t> que </a:t>
            </a:r>
            <a:r>
              <a:rPr lang="en-US" sz="2100" dirty="0" err="1">
                <a:effectLst/>
                <a:latin typeface="Cambria" panose="02040503050406030204" pitchFamily="18" charset="0"/>
              </a:rPr>
              <a:t>tenía</a:t>
            </a:r>
            <a:r>
              <a:rPr lang="en-US" sz="2100" dirty="0">
                <a:effectLst/>
                <a:latin typeface="Cambria" panose="02040503050406030204" pitchFamily="18" charset="0"/>
              </a:rPr>
              <a:t> </a:t>
            </a:r>
            <a:r>
              <a:rPr lang="en-US" sz="2100" dirty="0" err="1">
                <a:effectLst/>
                <a:latin typeface="Cambria" panose="02040503050406030204" pitchFamily="18" charset="0"/>
              </a:rPr>
              <a:t>en</a:t>
            </a:r>
            <a:r>
              <a:rPr lang="en-US" sz="2100" dirty="0">
                <a:effectLst/>
                <a:latin typeface="Cambria" panose="02040503050406030204" pitchFamily="18" charset="0"/>
              </a:rPr>
              <a:t> </a:t>
            </a:r>
            <a:r>
              <a:rPr lang="en-US" sz="2100" dirty="0" err="1">
                <a:effectLst/>
                <a:latin typeface="Cambria" panose="02040503050406030204" pitchFamily="18" charset="0"/>
              </a:rPr>
              <a:t>su</a:t>
            </a:r>
            <a:r>
              <a:rPr lang="en-US" sz="2100" dirty="0">
                <a:effectLst/>
                <a:latin typeface="Cambria" panose="02040503050406030204" pitchFamily="18" charset="0"/>
              </a:rPr>
              <a:t> </a:t>
            </a:r>
            <a:r>
              <a:rPr lang="en-US" sz="2100" dirty="0" err="1">
                <a:effectLst/>
                <a:latin typeface="Cambria" panose="02040503050406030204" pitchFamily="18" charset="0"/>
              </a:rPr>
              <a:t>ejército</a:t>
            </a:r>
            <a:r>
              <a:rPr lang="en-US" sz="2100" dirty="0">
                <a:effectLst/>
                <a:latin typeface="Cambria" panose="02040503050406030204" pitchFamily="18" charset="0"/>
              </a:rPr>
              <a:t>, que </a:t>
            </a:r>
            <a:r>
              <a:rPr lang="en-US" sz="2100" dirty="0" err="1">
                <a:effectLst/>
                <a:latin typeface="Cambria" panose="02040503050406030204" pitchFamily="18" charset="0"/>
              </a:rPr>
              <a:t>ataran</a:t>
            </a:r>
            <a:r>
              <a:rPr lang="en-US" sz="2100" dirty="0">
                <a:effectLst/>
                <a:latin typeface="Cambria" panose="02040503050406030204" pitchFamily="18" charset="0"/>
              </a:rPr>
              <a:t> a </a:t>
            </a:r>
            <a:r>
              <a:rPr lang="en-US" sz="2100" dirty="0" err="1">
                <a:effectLst/>
                <a:latin typeface="Cambria" panose="02040503050406030204" pitchFamily="18" charset="0"/>
              </a:rPr>
              <a:t>Sadrac</a:t>
            </a:r>
            <a:r>
              <a:rPr lang="en-US" sz="2100" dirty="0">
                <a:effectLst/>
                <a:latin typeface="Cambria" panose="02040503050406030204" pitchFamily="18" charset="0"/>
              </a:rPr>
              <a:t>, </a:t>
            </a:r>
            <a:r>
              <a:rPr lang="en-US" sz="2100" dirty="0" err="1">
                <a:effectLst/>
                <a:latin typeface="Cambria" panose="02040503050406030204" pitchFamily="18" charset="0"/>
              </a:rPr>
              <a:t>Mesac</a:t>
            </a:r>
            <a:r>
              <a:rPr lang="en-US" sz="2100" dirty="0">
                <a:effectLst/>
                <a:latin typeface="Cambria" panose="02040503050406030204" pitchFamily="18" charset="0"/>
              </a:rPr>
              <a:t> y Abed-</a:t>
            </a:r>
            <a:r>
              <a:rPr lang="en-US" sz="2100" dirty="0" err="1">
                <a:effectLst/>
                <a:latin typeface="Cambria" panose="02040503050406030204" pitchFamily="18" charset="0"/>
              </a:rPr>
              <a:t>nego</a:t>
            </a:r>
            <a:r>
              <a:rPr lang="en-US" sz="2100" dirty="0">
                <a:effectLst/>
                <a:latin typeface="Cambria" panose="02040503050406030204" pitchFamily="18" charset="0"/>
              </a:rPr>
              <a:t>, para </a:t>
            </a:r>
            <a:r>
              <a:rPr lang="en-US" sz="2100" dirty="0" err="1">
                <a:effectLst/>
                <a:latin typeface="Cambria" panose="02040503050406030204" pitchFamily="18" charset="0"/>
              </a:rPr>
              <a:t>echarlos</a:t>
            </a:r>
            <a:r>
              <a:rPr lang="en-US" sz="2100" dirty="0">
                <a:effectLst/>
                <a:latin typeface="Cambria" panose="02040503050406030204" pitchFamily="18" charset="0"/>
              </a:rPr>
              <a:t> </a:t>
            </a:r>
            <a:r>
              <a:rPr lang="en-US" sz="2100" dirty="0" err="1">
                <a:effectLst/>
                <a:latin typeface="Cambria" panose="02040503050406030204" pitchFamily="18" charset="0"/>
              </a:rPr>
              <a:t>en</a:t>
            </a:r>
            <a:r>
              <a:rPr lang="en-US" sz="2100" dirty="0">
                <a:effectLst/>
                <a:latin typeface="Cambria" panose="02040503050406030204" pitchFamily="18" charset="0"/>
              </a:rPr>
              <a:t> </a:t>
            </a:r>
            <a:r>
              <a:rPr lang="en-US" sz="2100" dirty="0" err="1">
                <a:effectLst/>
                <a:latin typeface="Cambria" panose="02040503050406030204" pitchFamily="18" charset="0"/>
              </a:rPr>
              <a:t>el</a:t>
            </a:r>
            <a:r>
              <a:rPr lang="en-US" sz="2100" dirty="0">
                <a:effectLst/>
                <a:latin typeface="Cambria" panose="02040503050406030204" pitchFamily="18" charset="0"/>
              </a:rPr>
              <a:t> </a:t>
            </a:r>
            <a:r>
              <a:rPr lang="en-US" sz="2100" dirty="0" err="1">
                <a:effectLst/>
                <a:latin typeface="Cambria" panose="02040503050406030204" pitchFamily="18" charset="0"/>
              </a:rPr>
              <a:t>horno</a:t>
            </a:r>
            <a:r>
              <a:rPr lang="en-US" sz="2100" dirty="0">
                <a:effectLst/>
                <a:latin typeface="Cambria" panose="02040503050406030204" pitchFamily="18" charset="0"/>
              </a:rPr>
              <a:t> de </a:t>
            </a:r>
            <a:r>
              <a:rPr lang="en-US" sz="2100" dirty="0" err="1">
                <a:effectLst/>
                <a:latin typeface="Cambria" panose="02040503050406030204" pitchFamily="18" charset="0"/>
              </a:rPr>
              <a:t>fuego</a:t>
            </a:r>
            <a:r>
              <a:rPr lang="en-US" sz="2100" dirty="0">
                <a:effectLst/>
                <a:latin typeface="Cambria" panose="02040503050406030204" pitchFamily="18" charset="0"/>
              </a:rPr>
              <a:t> </a:t>
            </a:r>
            <a:r>
              <a:rPr lang="en-US" sz="2100" dirty="0" err="1">
                <a:effectLst/>
                <a:latin typeface="Cambria" panose="02040503050406030204" pitchFamily="18" charset="0"/>
              </a:rPr>
              <a:t>ardiente</a:t>
            </a:r>
            <a:r>
              <a:rPr lang="en-US" sz="2100" dirty="0">
                <a:effectLst/>
                <a:latin typeface="Cambria" panose="02040503050406030204" pitchFamily="18" charset="0"/>
              </a:rPr>
              <a:t>.</a:t>
            </a:r>
          </a:p>
          <a:p>
            <a:endParaRPr lang="en-US" sz="2100" dirty="0">
              <a:effectLst/>
              <a:latin typeface="Cambria" panose="02040503050406030204" pitchFamily="18" charset="0"/>
            </a:endParaRPr>
          </a:p>
        </p:txBody>
      </p:sp>
      <p:sp>
        <p:nvSpPr>
          <p:cNvPr id="122" name="VP…"/>
          <p:cNvSpPr txBox="1"/>
          <p:nvPr/>
        </p:nvSpPr>
        <p:spPr>
          <a:xfrm>
            <a:off x="6458222" y="1841500"/>
            <a:ext cx="5023442" cy="404521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endParaRPr lang="en-US" sz="2100" dirty="0"/>
          </a:p>
          <a:p>
            <a:r>
              <a:rPr lang="en-US" sz="2100" dirty="0">
                <a:effectLst/>
                <a:latin typeface="Cambria" panose="02040503050406030204" pitchFamily="18" charset="0"/>
              </a:rPr>
              <a:t>19  Al </a:t>
            </a:r>
            <a:r>
              <a:rPr lang="en-US" sz="2100" dirty="0" err="1">
                <a:effectLst/>
                <a:latin typeface="Cambria" panose="02040503050406030204" pitchFamily="18" charset="0"/>
              </a:rPr>
              <a:t>oír</a:t>
            </a:r>
            <a:r>
              <a:rPr lang="en-US" sz="2100" dirty="0">
                <a:effectLst/>
                <a:latin typeface="Cambria" panose="02040503050406030204" pitchFamily="18" charset="0"/>
              </a:rPr>
              <a:t> </a:t>
            </a:r>
            <a:r>
              <a:rPr lang="en-US" sz="2100" dirty="0" err="1">
                <a:effectLst/>
                <a:latin typeface="Cambria" panose="02040503050406030204" pitchFamily="18" charset="0"/>
              </a:rPr>
              <a:t>Nabucodonosor</a:t>
            </a:r>
            <a:r>
              <a:rPr lang="en-US" sz="2100" dirty="0">
                <a:effectLst/>
                <a:latin typeface="Cambria" panose="02040503050406030204" pitchFamily="18" charset="0"/>
              </a:rPr>
              <a:t> </a:t>
            </a:r>
            <a:r>
              <a:rPr lang="en-US" sz="2100" dirty="0" err="1">
                <a:effectLst/>
                <a:latin typeface="Cambria" panose="02040503050406030204" pitchFamily="18" charset="0"/>
              </a:rPr>
              <a:t>estas</a:t>
            </a:r>
            <a:r>
              <a:rPr lang="en-US" sz="2100" dirty="0">
                <a:effectLst/>
                <a:latin typeface="Cambria" panose="02040503050406030204" pitchFamily="18" charset="0"/>
              </a:rPr>
              <a:t> palabras, la </a:t>
            </a:r>
            <a:r>
              <a:rPr lang="en-US" sz="2100" dirty="0" err="1">
                <a:effectLst/>
                <a:latin typeface="Cambria" panose="02040503050406030204" pitchFamily="18" charset="0"/>
              </a:rPr>
              <a:t>cara</a:t>
            </a:r>
            <a:r>
              <a:rPr lang="en-US" sz="2100" dirty="0">
                <a:effectLst/>
                <a:latin typeface="Cambria" panose="02040503050406030204" pitchFamily="18" charset="0"/>
              </a:rPr>
              <a:t> se le </a:t>
            </a:r>
            <a:r>
              <a:rPr lang="en-US" sz="2100" dirty="0" err="1">
                <a:effectLst/>
                <a:latin typeface="Cambria" panose="02040503050406030204" pitchFamily="18" charset="0"/>
              </a:rPr>
              <a:t>puso</a:t>
            </a:r>
            <a:r>
              <a:rPr lang="en-US" sz="2100" dirty="0">
                <a:effectLst/>
                <a:latin typeface="Cambria" panose="02040503050406030204" pitchFamily="18" charset="0"/>
              </a:rPr>
              <a:t> </a:t>
            </a:r>
            <a:r>
              <a:rPr lang="en-US" sz="2100" dirty="0" err="1">
                <a:effectLst/>
                <a:latin typeface="Cambria" panose="02040503050406030204" pitchFamily="18" charset="0"/>
              </a:rPr>
              <a:t>roja</a:t>
            </a:r>
            <a:r>
              <a:rPr lang="en-US" sz="2100" dirty="0">
                <a:effectLst/>
                <a:latin typeface="Cambria" panose="02040503050406030204" pitchFamily="18" charset="0"/>
              </a:rPr>
              <a:t> de </a:t>
            </a:r>
            <a:r>
              <a:rPr lang="en-US" sz="2100" dirty="0" err="1">
                <a:effectLst/>
                <a:latin typeface="Cambria" panose="02040503050406030204" pitchFamily="18" charset="0"/>
              </a:rPr>
              <a:t>rabia</a:t>
            </a:r>
            <a:r>
              <a:rPr lang="en-US" sz="2100" dirty="0">
                <a:effectLst/>
                <a:latin typeface="Cambria" panose="02040503050406030204" pitchFamily="18" charset="0"/>
              </a:rPr>
              <a:t> contra </a:t>
            </a:r>
            <a:r>
              <a:rPr lang="en-US" sz="2100" dirty="0" err="1">
                <a:effectLst/>
                <a:latin typeface="Cambria" panose="02040503050406030204" pitchFamily="18" charset="0"/>
              </a:rPr>
              <a:t>los</a:t>
            </a:r>
            <a:r>
              <a:rPr lang="en-US" sz="2100" dirty="0">
                <a:effectLst/>
                <a:latin typeface="Cambria" panose="02040503050406030204" pitchFamily="18" charset="0"/>
              </a:rPr>
              <a:t> </a:t>
            </a:r>
            <a:r>
              <a:rPr lang="en-US" sz="2100" dirty="0" err="1">
                <a:effectLst/>
                <a:latin typeface="Cambria" panose="02040503050406030204" pitchFamily="18" charset="0"/>
              </a:rPr>
              <a:t>tres</a:t>
            </a:r>
            <a:r>
              <a:rPr lang="en-US" sz="2100" dirty="0">
                <a:effectLst/>
                <a:latin typeface="Cambria" panose="02040503050406030204" pitchFamily="18" charset="0"/>
              </a:rPr>
              <a:t> </a:t>
            </a:r>
            <a:r>
              <a:rPr lang="en-US" sz="2100" dirty="0" err="1">
                <a:effectLst/>
                <a:latin typeface="Cambria" panose="02040503050406030204" pitchFamily="18" charset="0"/>
              </a:rPr>
              <a:t>jóvenes</a:t>
            </a:r>
            <a:r>
              <a:rPr lang="en-US" sz="2100" dirty="0">
                <a:effectLst/>
                <a:latin typeface="Cambria" panose="02040503050406030204" pitchFamily="18" charset="0"/>
              </a:rPr>
              <a:t>. </a:t>
            </a:r>
            <a:r>
              <a:rPr lang="en-US" sz="2100" dirty="0" err="1">
                <a:effectLst/>
                <a:latin typeface="Cambria" panose="02040503050406030204" pitchFamily="18" charset="0"/>
              </a:rPr>
              <a:t>Entonces</a:t>
            </a:r>
            <a:r>
              <a:rPr lang="en-US" sz="2100" dirty="0">
                <a:effectLst/>
                <a:latin typeface="Cambria" panose="02040503050406030204" pitchFamily="18" charset="0"/>
              </a:rPr>
              <a:t> </a:t>
            </a:r>
            <a:r>
              <a:rPr lang="en-US" sz="2100" dirty="0" err="1">
                <a:effectLst/>
                <a:latin typeface="Cambria" panose="02040503050406030204" pitchFamily="18" charset="0"/>
              </a:rPr>
              <a:t>ordenó</a:t>
            </a:r>
            <a:r>
              <a:rPr lang="en-US" sz="2100" dirty="0">
                <a:effectLst/>
                <a:latin typeface="Cambria" panose="02040503050406030204" pitchFamily="18" charset="0"/>
              </a:rPr>
              <a:t> que se </a:t>
            </a:r>
            <a:r>
              <a:rPr lang="en-US" sz="2100" dirty="0" err="1">
                <a:effectLst/>
                <a:latin typeface="Cambria" panose="02040503050406030204" pitchFamily="18" charset="0"/>
              </a:rPr>
              <a:t>calentara</a:t>
            </a:r>
            <a:r>
              <a:rPr lang="en-US" sz="2100" dirty="0">
                <a:effectLst/>
                <a:latin typeface="Cambria" panose="02040503050406030204" pitchFamily="18" charset="0"/>
              </a:rPr>
              <a:t> </a:t>
            </a:r>
            <a:r>
              <a:rPr lang="en-US" sz="2100" dirty="0" err="1">
                <a:effectLst/>
                <a:latin typeface="Cambria" panose="02040503050406030204" pitchFamily="18" charset="0"/>
              </a:rPr>
              <a:t>el</a:t>
            </a:r>
            <a:r>
              <a:rPr lang="en-US" sz="2100" dirty="0">
                <a:effectLst/>
                <a:latin typeface="Cambria" panose="02040503050406030204" pitchFamily="18" charset="0"/>
              </a:rPr>
              <a:t> </a:t>
            </a:r>
            <a:r>
              <a:rPr lang="en-US" sz="2100" dirty="0" err="1">
                <a:effectLst/>
                <a:latin typeface="Cambria" panose="02040503050406030204" pitchFamily="18" charset="0"/>
              </a:rPr>
              <a:t>horno</a:t>
            </a:r>
            <a:r>
              <a:rPr lang="en-US" sz="2100" dirty="0">
                <a:effectLst/>
                <a:latin typeface="Cambria" panose="02040503050406030204" pitchFamily="18" charset="0"/>
              </a:rPr>
              <a:t> </a:t>
            </a:r>
            <a:r>
              <a:rPr lang="en-US" sz="2100" dirty="0" err="1">
                <a:effectLst/>
                <a:latin typeface="Cambria" panose="02040503050406030204" pitchFamily="18" charset="0"/>
              </a:rPr>
              <a:t>siete</a:t>
            </a:r>
            <a:r>
              <a:rPr lang="en-US" sz="2100" dirty="0">
                <a:effectLst/>
                <a:latin typeface="Cambria" panose="02040503050406030204" pitchFamily="18" charset="0"/>
              </a:rPr>
              <a:t> </a:t>
            </a:r>
            <a:r>
              <a:rPr lang="en-US" sz="2100" dirty="0" err="1">
                <a:effectLst/>
                <a:latin typeface="Cambria" panose="02040503050406030204" pitchFamily="18" charset="0"/>
              </a:rPr>
              <a:t>veces</a:t>
            </a:r>
            <a:r>
              <a:rPr lang="en-US" sz="2100" dirty="0">
                <a:effectLst/>
                <a:latin typeface="Cambria" panose="02040503050406030204" pitchFamily="18" charset="0"/>
              </a:rPr>
              <a:t> </a:t>
            </a:r>
            <a:r>
              <a:rPr lang="en-US" sz="2100" dirty="0" err="1">
                <a:effectLst/>
                <a:latin typeface="Cambria" panose="02040503050406030204" pitchFamily="18" charset="0"/>
              </a:rPr>
              <a:t>más</a:t>
            </a:r>
            <a:r>
              <a:rPr lang="en-US" sz="2100" dirty="0">
                <a:effectLst/>
                <a:latin typeface="Cambria" panose="02040503050406030204" pitchFamily="18" charset="0"/>
              </a:rPr>
              <a:t> de lo </a:t>
            </a:r>
            <a:r>
              <a:rPr lang="en-US" sz="2100" dirty="0" err="1">
                <a:effectLst/>
                <a:latin typeface="Cambria" panose="02040503050406030204" pitchFamily="18" charset="0"/>
              </a:rPr>
              <a:t>acostumbrado</a:t>
            </a:r>
            <a:r>
              <a:rPr lang="en-US" sz="2100" dirty="0">
                <a:effectLst/>
                <a:latin typeface="Cambria" panose="02040503050406030204" pitchFamily="18" charset="0"/>
              </a:rPr>
              <a:t>;  </a:t>
            </a:r>
          </a:p>
          <a:p>
            <a:endParaRPr lang="en-US" sz="2100" dirty="0">
              <a:latin typeface="Cambria" panose="02040503050406030204" pitchFamily="18" charset="0"/>
            </a:endParaRPr>
          </a:p>
          <a:p>
            <a:r>
              <a:rPr lang="en-US" sz="2100" dirty="0">
                <a:effectLst/>
                <a:latin typeface="Cambria" panose="02040503050406030204" pitchFamily="18" charset="0"/>
              </a:rPr>
              <a:t>20  </a:t>
            </a:r>
            <a:r>
              <a:rPr lang="en-US" sz="2100" dirty="0" err="1">
                <a:effectLst/>
                <a:latin typeface="Cambria" panose="02040503050406030204" pitchFamily="18" charset="0"/>
              </a:rPr>
              <a:t>luego</a:t>
            </a:r>
            <a:r>
              <a:rPr lang="en-US" sz="2100" dirty="0">
                <a:effectLst/>
                <a:latin typeface="Cambria" panose="02040503050406030204" pitchFamily="18" charset="0"/>
              </a:rPr>
              <a:t> </a:t>
            </a:r>
            <a:r>
              <a:rPr lang="en-US" sz="2100" dirty="0" err="1">
                <a:effectLst/>
                <a:latin typeface="Cambria" panose="02040503050406030204" pitchFamily="18" charset="0"/>
              </a:rPr>
              <a:t>mandó</a:t>
            </a:r>
            <a:r>
              <a:rPr lang="en-US" sz="2100" dirty="0">
                <a:effectLst/>
                <a:latin typeface="Cambria" panose="02040503050406030204" pitchFamily="18" charset="0"/>
              </a:rPr>
              <a:t> que </a:t>
            </a:r>
            <a:r>
              <a:rPr lang="en-US" sz="2100" dirty="0" err="1">
                <a:effectLst/>
                <a:latin typeface="Cambria" panose="02040503050406030204" pitchFamily="18" charset="0"/>
              </a:rPr>
              <a:t>algunos</a:t>
            </a:r>
            <a:r>
              <a:rPr lang="en-US" sz="2100" dirty="0">
                <a:effectLst/>
                <a:latin typeface="Cambria" panose="02040503050406030204" pitchFamily="18" charset="0"/>
              </a:rPr>
              <a:t> de </a:t>
            </a:r>
            <a:r>
              <a:rPr lang="en-US" sz="2100" dirty="0" err="1">
                <a:effectLst/>
                <a:latin typeface="Cambria" panose="02040503050406030204" pitchFamily="18" charset="0"/>
              </a:rPr>
              <a:t>los</a:t>
            </a:r>
            <a:r>
              <a:rPr lang="en-US" sz="2100" dirty="0">
                <a:effectLst/>
                <a:latin typeface="Cambria" panose="02040503050406030204" pitchFamily="18" charset="0"/>
              </a:rPr>
              <a:t> soldados </a:t>
            </a:r>
            <a:r>
              <a:rPr lang="en-US" sz="2100" dirty="0" err="1">
                <a:effectLst/>
                <a:latin typeface="Cambria" panose="02040503050406030204" pitchFamily="18" charset="0"/>
              </a:rPr>
              <a:t>más</a:t>
            </a:r>
            <a:r>
              <a:rPr lang="en-US" sz="2100" dirty="0">
                <a:effectLst/>
                <a:latin typeface="Cambria" panose="02040503050406030204" pitchFamily="18" charset="0"/>
              </a:rPr>
              <a:t> </a:t>
            </a:r>
            <a:r>
              <a:rPr lang="en-US" sz="2100" dirty="0" err="1">
                <a:effectLst/>
                <a:latin typeface="Cambria" panose="02040503050406030204" pitchFamily="18" charset="0"/>
              </a:rPr>
              <a:t>fuertes</a:t>
            </a:r>
            <a:r>
              <a:rPr lang="en-US" sz="2100" dirty="0">
                <a:effectLst/>
                <a:latin typeface="Cambria" panose="02040503050406030204" pitchFamily="18" charset="0"/>
              </a:rPr>
              <a:t> de </a:t>
            </a:r>
            <a:r>
              <a:rPr lang="en-US" sz="2100" dirty="0" err="1">
                <a:effectLst/>
                <a:latin typeface="Cambria" panose="02040503050406030204" pitchFamily="18" charset="0"/>
              </a:rPr>
              <a:t>su</a:t>
            </a:r>
            <a:r>
              <a:rPr lang="en-US" sz="2100" dirty="0">
                <a:effectLst/>
                <a:latin typeface="Cambria" panose="02040503050406030204" pitchFamily="18" charset="0"/>
              </a:rPr>
              <a:t> </a:t>
            </a:r>
            <a:r>
              <a:rPr lang="en-US" sz="2100" dirty="0" err="1">
                <a:effectLst/>
                <a:latin typeface="Cambria" panose="02040503050406030204" pitchFamily="18" charset="0"/>
              </a:rPr>
              <a:t>ejército</a:t>
            </a:r>
            <a:r>
              <a:rPr lang="en-US" sz="2100" dirty="0">
                <a:effectLst/>
                <a:latin typeface="Cambria" panose="02040503050406030204" pitchFamily="18" charset="0"/>
              </a:rPr>
              <a:t> </a:t>
            </a:r>
            <a:r>
              <a:rPr lang="en-US" sz="2100" dirty="0" err="1">
                <a:effectLst/>
                <a:latin typeface="Cambria" panose="02040503050406030204" pitchFamily="18" charset="0"/>
              </a:rPr>
              <a:t>ataran</a:t>
            </a:r>
            <a:r>
              <a:rPr lang="en-US" sz="2100" dirty="0">
                <a:effectLst/>
                <a:latin typeface="Cambria" panose="02040503050406030204" pitchFamily="18" charset="0"/>
              </a:rPr>
              <a:t> a </a:t>
            </a:r>
            <a:r>
              <a:rPr lang="en-US" sz="2100" dirty="0" err="1">
                <a:effectLst/>
                <a:latin typeface="Cambria" panose="02040503050406030204" pitchFamily="18" charset="0"/>
              </a:rPr>
              <a:t>Sadrac</a:t>
            </a:r>
            <a:r>
              <a:rPr lang="en-US" sz="2100" dirty="0">
                <a:effectLst/>
                <a:latin typeface="Cambria" panose="02040503050406030204" pitchFamily="18" charset="0"/>
              </a:rPr>
              <a:t>, </a:t>
            </a:r>
            <a:r>
              <a:rPr lang="en-US" sz="2100" dirty="0" err="1">
                <a:effectLst/>
                <a:latin typeface="Cambria" panose="02040503050406030204" pitchFamily="18" charset="0"/>
              </a:rPr>
              <a:t>Mesac</a:t>
            </a:r>
            <a:r>
              <a:rPr lang="en-US" sz="2100" dirty="0">
                <a:effectLst/>
                <a:latin typeface="Cambria" panose="02040503050406030204" pitchFamily="18" charset="0"/>
              </a:rPr>
              <a:t> y Abed-</a:t>
            </a:r>
            <a:r>
              <a:rPr lang="en-US" sz="2100" dirty="0" err="1">
                <a:effectLst/>
                <a:latin typeface="Cambria" panose="02040503050406030204" pitchFamily="18" charset="0"/>
              </a:rPr>
              <a:t>negó</a:t>
            </a:r>
            <a:r>
              <a:rPr lang="en-US" sz="2100" dirty="0">
                <a:effectLst/>
                <a:latin typeface="Cambria" panose="02040503050406030204" pitchFamily="18" charset="0"/>
              </a:rPr>
              <a:t>, y que </a:t>
            </a:r>
            <a:r>
              <a:rPr lang="en-US" sz="2100" dirty="0" err="1">
                <a:effectLst/>
                <a:latin typeface="Cambria" panose="02040503050406030204" pitchFamily="18" charset="0"/>
              </a:rPr>
              <a:t>los</a:t>
            </a:r>
            <a:r>
              <a:rPr lang="en-US" sz="2100" dirty="0">
                <a:effectLst/>
                <a:latin typeface="Cambria" panose="02040503050406030204" pitchFamily="18" charset="0"/>
              </a:rPr>
              <a:t> </a:t>
            </a:r>
            <a:r>
              <a:rPr lang="en-US" sz="2100" dirty="0" err="1">
                <a:effectLst/>
                <a:latin typeface="Cambria" panose="02040503050406030204" pitchFamily="18" charset="0"/>
              </a:rPr>
              <a:t>arrojaran</a:t>
            </a:r>
            <a:r>
              <a:rPr lang="en-US" sz="2100" dirty="0">
                <a:effectLst/>
                <a:latin typeface="Cambria" panose="02040503050406030204" pitchFamily="18" charset="0"/>
              </a:rPr>
              <a:t> a las llamas del </a:t>
            </a:r>
            <a:r>
              <a:rPr lang="en-US" sz="2100" dirty="0" err="1">
                <a:effectLst/>
                <a:latin typeface="Cambria" panose="02040503050406030204" pitchFamily="18" charset="0"/>
              </a:rPr>
              <a:t>horno</a:t>
            </a:r>
            <a:r>
              <a:rPr lang="en-US" sz="2100" dirty="0">
                <a:effectLst/>
                <a:latin typeface="Cambria" panose="02040503050406030204" pitchFamily="18" charset="0"/>
              </a:rPr>
              <a:t>.</a:t>
            </a: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73EE44-9322-1681-A072-55311FB4723C}"/>
            </a:ext>
          </a:extLst>
        </p:cNvPr>
        <p:cNvGrpSpPr/>
        <p:nvPr/>
      </p:nvGrpSpPr>
      <p:grpSpPr>
        <a:xfrm>
          <a:off x="0" y="0"/>
          <a:ext cx="0" cy="0"/>
          <a:chOff x="0" y="0"/>
          <a:chExt cx="0" cy="0"/>
        </a:xfrm>
      </p:grpSpPr>
      <p:sp>
        <p:nvSpPr>
          <p:cNvPr id="119" name="Title 1">
            <a:extLst>
              <a:ext uri="{FF2B5EF4-FFF2-40B4-BE49-F238E27FC236}">
                <a16:creationId xmlns:a16="http://schemas.microsoft.com/office/drawing/2014/main" id="{666284D0-9946-CA2D-8AEB-B73C5983A507}"/>
              </a:ext>
            </a:extLst>
          </p:cNvPr>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Daniel 3.21-22</a:t>
            </a:r>
            <a:endParaRPr lang="es-PR" dirty="0">
              <a:solidFill>
                <a:srgbClr val="843C0B"/>
              </a:solidFill>
              <a:latin typeface="Futura PT Medium"/>
              <a:ea typeface="Futura PT Medium"/>
              <a:cs typeface="Futura PT Medium"/>
              <a:sym typeface="Futura PT Medium"/>
            </a:endParaRPr>
          </a:p>
        </p:txBody>
      </p:sp>
      <p:sp>
        <p:nvSpPr>
          <p:cNvPr id="120" name="Straight Connector 5">
            <a:extLst>
              <a:ext uri="{FF2B5EF4-FFF2-40B4-BE49-F238E27FC236}">
                <a16:creationId xmlns:a16="http://schemas.microsoft.com/office/drawing/2014/main" id="{17F554A6-DEC0-A471-8BCA-756803479194}"/>
              </a:ext>
            </a:extLst>
          </p:cNvPr>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a:extLst>
              <a:ext uri="{FF2B5EF4-FFF2-40B4-BE49-F238E27FC236}">
                <a16:creationId xmlns:a16="http://schemas.microsoft.com/office/drawing/2014/main" id="{698EBE85-1A0B-63CA-B864-2F7B441769AF}"/>
              </a:ext>
            </a:extLst>
          </p:cNvPr>
          <p:cNvSpPr txBox="1"/>
          <p:nvPr/>
        </p:nvSpPr>
        <p:spPr>
          <a:xfrm>
            <a:off x="1433240" y="2003083"/>
            <a:ext cx="4300540" cy="47038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n-US" sz="2100" dirty="0">
                <a:effectLst/>
                <a:latin typeface="Cambria" panose="02040503050406030204" pitchFamily="18" charset="0"/>
              </a:rPr>
              <a:t>21  </a:t>
            </a:r>
            <a:r>
              <a:rPr lang="en-US" sz="2100" dirty="0" err="1">
                <a:effectLst/>
                <a:latin typeface="Cambria" panose="02040503050406030204" pitchFamily="18" charset="0"/>
              </a:rPr>
              <a:t>Así</a:t>
            </a:r>
            <a:r>
              <a:rPr lang="en-US" sz="2100" dirty="0">
                <a:effectLst/>
                <a:latin typeface="Cambria" panose="02040503050406030204" pitchFamily="18" charset="0"/>
              </a:rPr>
              <a:t> </a:t>
            </a:r>
            <a:r>
              <a:rPr lang="en-US" sz="2100" dirty="0" err="1">
                <a:effectLst/>
                <a:latin typeface="Cambria" panose="02040503050406030204" pitchFamily="18" charset="0"/>
              </a:rPr>
              <a:t>pues</a:t>
            </a:r>
            <a:r>
              <a:rPr lang="en-US" sz="2100" dirty="0">
                <a:effectLst/>
                <a:latin typeface="Cambria" panose="02040503050406030204" pitchFamily="18" charset="0"/>
              </a:rPr>
              <a:t>, </a:t>
            </a:r>
            <a:r>
              <a:rPr lang="en-US" sz="2100" dirty="0" err="1">
                <a:effectLst/>
                <a:latin typeface="Cambria" panose="02040503050406030204" pitchFamily="18" charset="0"/>
              </a:rPr>
              <a:t>estos</a:t>
            </a:r>
            <a:r>
              <a:rPr lang="en-US" sz="2100" dirty="0">
                <a:effectLst/>
                <a:latin typeface="Cambria" panose="02040503050406030204" pitchFamily="18" charset="0"/>
              </a:rPr>
              <a:t> hombres </a:t>
            </a:r>
            <a:r>
              <a:rPr lang="en-US" sz="2100" dirty="0" err="1">
                <a:effectLst/>
                <a:latin typeface="Cambria" panose="02040503050406030204" pitchFamily="18" charset="0"/>
              </a:rPr>
              <a:t>fueron</a:t>
            </a:r>
            <a:r>
              <a:rPr lang="en-US" sz="2100" dirty="0">
                <a:effectLst/>
                <a:latin typeface="Cambria" panose="02040503050406030204" pitchFamily="18" charset="0"/>
              </a:rPr>
              <a:t> </a:t>
            </a:r>
            <a:r>
              <a:rPr lang="en-US" sz="2100" dirty="0" err="1">
                <a:effectLst/>
                <a:latin typeface="Cambria" panose="02040503050406030204" pitchFamily="18" charset="0"/>
              </a:rPr>
              <a:t>atados</a:t>
            </a:r>
            <a:r>
              <a:rPr lang="en-US" sz="2100" dirty="0">
                <a:effectLst/>
                <a:latin typeface="Cambria" panose="02040503050406030204" pitchFamily="18" charset="0"/>
              </a:rPr>
              <a:t> con sus </a:t>
            </a:r>
            <a:r>
              <a:rPr lang="en-US" sz="2100" dirty="0" err="1">
                <a:effectLst/>
                <a:latin typeface="Cambria" panose="02040503050406030204" pitchFamily="18" charset="0"/>
              </a:rPr>
              <a:t>mantos</a:t>
            </a:r>
            <a:r>
              <a:rPr lang="en-US" sz="2100" dirty="0">
                <a:effectLst/>
                <a:latin typeface="Cambria" panose="02040503050406030204" pitchFamily="18" charset="0"/>
              </a:rPr>
              <a:t>, sus </a:t>
            </a:r>
            <a:r>
              <a:rPr lang="en-US" sz="2100" dirty="0" err="1">
                <a:effectLst/>
                <a:latin typeface="Cambria" panose="02040503050406030204" pitchFamily="18" charset="0"/>
              </a:rPr>
              <a:t>calzados</a:t>
            </a:r>
            <a:r>
              <a:rPr lang="en-US" sz="2100" dirty="0">
                <a:effectLst/>
                <a:latin typeface="Cambria" panose="02040503050406030204" pitchFamily="18" charset="0"/>
              </a:rPr>
              <a:t>, sus </a:t>
            </a:r>
            <a:r>
              <a:rPr lang="en-US" sz="2100" dirty="0" err="1">
                <a:effectLst/>
                <a:latin typeface="Cambria" panose="02040503050406030204" pitchFamily="18" charset="0"/>
              </a:rPr>
              <a:t>turbantes</a:t>
            </a:r>
            <a:r>
              <a:rPr lang="en-US" sz="2100" dirty="0">
                <a:effectLst/>
                <a:latin typeface="Cambria" panose="02040503050406030204" pitchFamily="18" charset="0"/>
              </a:rPr>
              <a:t> y sus </a:t>
            </a:r>
            <a:r>
              <a:rPr lang="en-US" sz="2100" dirty="0" err="1">
                <a:effectLst/>
                <a:latin typeface="Cambria" panose="02040503050406030204" pitchFamily="18" charset="0"/>
              </a:rPr>
              <a:t>vestidos</a:t>
            </a:r>
            <a:r>
              <a:rPr lang="en-US" sz="2100" dirty="0">
                <a:effectLst/>
                <a:latin typeface="Cambria" panose="02040503050406030204" pitchFamily="18" charset="0"/>
              </a:rPr>
              <a:t>, y </a:t>
            </a:r>
            <a:r>
              <a:rPr lang="en-US" sz="2100" dirty="0" err="1">
                <a:effectLst/>
                <a:latin typeface="Cambria" panose="02040503050406030204" pitchFamily="18" charset="0"/>
              </a:rPr>
              <a:t>fueron</a:t>
            </a:r>
            <a:r>
              <a:rPr lang="en-US" sz="2100" dirty="0">
                <a:effectLst/>
                <a:latin typeface="Cambria" panose="02040503050406030204" pitchFamily="18" charset="0"/>
              </a:rPr>
              <a:t> </a:t>
            </a:r>
            <a:r>
              <a:rPr lang="en-US" sz="2100" dirty="0" err="1">
                <a:effectLst/>
                <a:latin typeface="Cambria" panose="02040503050406030204" pitchFamily="18" charset="0"/>
              </a:rPr>
              <a:t>echados</a:t>
            </a:r>
            <a:r>
              <a:rPr lang="en-US" sz="2100" dirty="0">
                <a:effectLst/>
                <a:latin typeface="Cambria" panose="02040503050406030204" pitchFamily="18" charset="0"/>
              </a:rPr>
              <a:t> </a:t>
            </a:r>
            <a:r>
              <a:rPr lang="en-US" sz="2100" dirty="0" err="1">
                <a:effectLst/>
                <a:latin typeface="Cambria" panose="02040503050406030204" pitchFamily="18" charset="0"/>
              </a:rPr>
              <a:t>dentro</a:t>
            </a:r>
            <a:r>
              <a:rPr lang="en-US" sz="2100" dirty="0">
                <a:effectLst/>
                <a:latin typeface="Cambria" panose="02040503050406030204" pitchFamily="18" charset="0"/>
              </a:rPr>
              <a:t> del </a:t>
            </a:r>
            <a:r>
              <a:rPr lang="en-US" sz="2100" dirty="0" err="1">
                <a:effectLst/>
                <a:latin typeface="Cambria" panose="02040503050406030204" pitchFamily="18" charset="0"/>
              </a:rPr>
              <a:t>horno</a:t>
            </a:r>
            <a:r>
              <a:rPr lang="en-US" sz="2100" dirty="0">
                <a:effectLst/>
                <a:latin typeface="Cambria" panose="02040503050406030204" pitchFamily="18" charset="0"/>
              </a:rPr>
              <a:t> de </a:t>
            </a:r>
            <a:r>
              <a:rPr lang="en-US" sz="2100" dirty="0" err="1">
                <a:effectLst/>
                <a:latin typeface="Cambria" panose="02040503050406030204" pitchFamily="18" charset="0"/>
              </a:rPr>
              <a:t>fuego</a:t>
            </a:r>
            <a:r>
              <a:rPr lang="en-US" sz="2100" dirty="0">
                <a:effectLst/>
                <a:latin typeface="Cambria" panose="02040503050406030204" pitchFamily="18" charset="0"/>
              </a:rPr>
              <a:t> </a:t>
            </a:r>
            <a:r>
              <a:rPr lang="en-US" sz="2100" dirty="0" err="1">
                <a:effectLst/>
                <a:latin typeface="Cambria" panose="02040503050406030204" pitchFamily="18" charset="0"/>
              </a:rPr>
              <a:t>ardiente</a:t>
            </a:r>
            <a:r>
              <a:rPr lang="en-US" sz="2100" dirty="0">
                <a:effectLst/>
                <a:latin typeface="Cambria" panose="02040503050406030204" pitchFamily="18" charset="0"/>
              </a:rPr>
              <a:t>.  </a:t>
            </a:r>
          </a:p>
          <a:p>
            <a:endParaRPr lang="en-US" sz="2100" dirty="0">
              <a:latin typeface="Cambria" panose="02040503050406030204" pitchFamily="18" charset="0"/>
            </a:endParaRPr>
          </a:p>
          <a:p>
            <a:r>
              <a:rPr lang="en-US" sz="2100" dirty="0">
                <a:effectLst/>
                <a:latin typeface="Cambria" panose="02040503050406030204" pitchFamily="18" charset="0"/>
              </a:rPr>
              <a:t>22  Y </a:t>
            </a:r>
            <a:r>
              <a:rPr lang="en-US" sz="2100" dirty="0" err="1">
                <a:effectLst/>
                <a:latin typeface="Cambria" panose="02040503050406030204" pitchFamily="18" charset="0"/>
              </a:rPr>
              <a:t>como</a:t>
            </a:r>
            <a:r>
              <a:rPr lang="en-US" sz="2100" dirty="0">
                <a:effectLst/>
                <a:latin typeface="Cambria" panose="02040503050406030204" pitchFamily="18" charset="0"/>
              </a:rPr>
              <a:t> la </a:t>
            </a:r>
            <a:r>
              <a:rPr lang="en-US" sz="2100" dirty="0" err="1">
                <a:effectLst/>
                <a:latin typeface="Cambria" panose="02040503050406030204" pitchFamily="18" charset="0"/>
              </a:rPr>
              <a:t>orden</a:t>
            </a:r>
            <a:r>
              <a:rPr lang="en-US" sz="2100" dirty="0">
                <a:effectLst/>
                <a:latin typeface="Cambria" panose="02040503050406030204" pitchFamily="18" charset="0"/>
              </a:rPr>
              <a:t> del </a:t>
            </a:r>
            <a:r>
              <a:rPr lang="en-US" sz="2100" dirty="0" err="1">
                <a:effectLst/>
                <a:latin typeface="Cambria" panose="02040503050406030204" pitchFamily="18" charset="0"/>
              </a:rPr>
              <a:t>rey</a:t>
            </a:r>
            <a:r>
              <a:rPr lang="en-US" sz="2100" dirty="0">
                <a:effectLst/>
                <a:latin typeface="Cambria" panose="02040503050406030204" pitchFamily="18" charset="0"/>
              </a:rPr>
              <a:t> era </a:t>
            </a:r>
            <a:r>
              <a:rPr lang="en-US" sz="2100" dirty="0" err="1">
                <a:effectLst/>
                <a:latin typeface="Cambria" panose="02040503050406030204" pitchFamily="18" charset="0"/>
              </a:rPr>
              <a:t>apremiante</a:t>
            </a:r>
            <a:r>
              <a:rPr lang="en-US" sz="2100" dirty="0">
                <a:effectLst/>
                <a:latin typeface="Cambria" panose="02040503050406030204" pitchFamily="18" charset="0"/>
              </a:rPr>
              <a:t>, y </a:t>
            </a:r>
            <a:r>
              <a:rPr lang="en-US" sz="2100" dirty="0" err="1">
                <a:effectLst/>
                <a:latin typeface="Cambria" panose="02040503050406030204" pitchFamily="18" charset="0"/>
              </a:rPr>
              <a:t>habían</a:t>
            </a:r>
            <a:r>
              <a:rPr lang="en-US" sz="2100" dirty="0">
                <a:effectLst/>
                <a:latin typeface="Cambria" panose="02040503050406030204" pitchFamily="18" charset="0"/>
              </a:rPr>
              <a:t> </a:t>
            </a:r>
            <a:r>
              <a:rPr lang="en-US" sz="2100" dirty="0" err="1">
                <a:effectLst/>
                <a:latin typeface="Cambria" panose="02040503050406030204" pitchFamily="18" charset="0"/>
              </a:rPr>
              <a:t>calentado</a:t>
            </a:r>
            <a:r>
              <a:rPr lang="en-US" sz="2100" dirty="0">
                <a:effectLst/>
                <a:latin typeface="Cambria" panose="02040503050406030204" pitchFamily="18" charset="0"/>
              </a:rPr>
              <a:t> </a:t>
            </a:r>
            <a:r>
              <a:rPr lang="en-US" sz="2100" dirty="0" err="1">
                <a:effectLst/>
                <a:latin typeface="Cambria" panose="02040503050406030204" pitchFamily="18" charset="0"/>
              </a:rPr>
              <a:t>mucho</a:t>
            </a:r>
            <a:r>
              <a:rPr lang="en-US" sz="2100" dirty="0">
                <a:effectLst/>
                <a:latin typeface="Cambria" panose="02040503050406030204" pitchFamily="18" charset="0"/>
              </a:rPr>
              <a:t> </a:t>
            </a:r>
            <a:r>
              <a:rPr lang="en-US" sz="2100" dirty="0" err="1">
                <a:effectLst/>
                <a:latin typeface="Cambria" panose="02040503050406030204" pitchFamily="18" charset="0"/>
              </a:rPr>
              <a:t>el</a:t>
            </a:r>
            <a:r>
              <a:rPr lang="en-US" sz="2100" dirty="0">
                <a:effectLst/>
                <a:latin typeface="Cambria" panose="02040503050406030204" pitchFamily="18" charset="0"/>
              </a:rPr>
              <a:t> </a:t>
            </a:r>
            <a:r>
              <a:rPr lang="en-US" sz="2100" dirty="0" err="1">
                <a:effectLst/>
                <a:latin typeface="Cambria" panose="02040503050406030204" pitchFamily="18" charset="0"/>
              </a:rPr>
              <a:t>horno</a:t>
            </a:r>
            <a:r>
              <a:rPr lang="en-US" sz="2100" dirty="0">
                <a:effectLst/>
                <a:latin typeface="Cambria" panose="02040503050406030204" pitchFamily="18" charset="0"/>
              </a:rPr>
              <a:t>, la llama del </a:t>
            </a:r>
            <a:r>
              <a:rPr lang="en-US" sz="2100" dirty="0" err="1">
                <a:effectLst/>
                <a:latin typeface="Cambria" panose="02040503050406030204" pitchFamily="18" charset="0"/>
              </a:rPr>
              <a:t>fuego</a:t>
            </a:r>
            <a:r>
              <a:rPr lang="en-US" sz="2100" dirty="0">
                <a:effectLst/>
                <a:latin typeface="Cambria" panose="02040503050406030204" pitchFamily="18" charset="0"/>
              </a:rPr>
              <a:t> </a:t>
            </a:r>
            <a:r>
              <a:rPr lang="en-US" sz="2100" dirty="0" err="1">
                <a:effectLst/>
                <a:latin typeface="Cambria" panose="02040503050406030204" pitchFamily="18" charset="0"/>
              </a:rPr>
              <a:t>mató</a:t>
            </a:r>
            <a:r>
              <a:rPr lang="en-US" sz="2100" dirty="0">
                <a:effectLst/>
                <a:latin typeface="Cambria" panose="02040503050406030204" pitchFamily="18" charset="0"/>
              </a:rPr>
              <a:t> a </a:t>
            </a:r>
            <a:r>
              <a:rPr lang="en-US" sz="2100" dirty="0" err="1">
                <a:effectLst/>
                <a:latin typeface="Cambria" panose="02040503050406030204" pitchFamily="18" charset="0"/>
              </a:rPr>
              <a:t>aquellos</a:t>
            </a:r>
            <a:r>
              <a:rPr lang="en-US" sz="2100" dirty="0">
                <a:effectLst/>
                <a:latin typeface="Cambria" panose="02040503050406030204" pitchFamily="18" charset="0"/>
              </a:rPr>
              <a:t> que </a:t>
            </a:r>
            <a:r>
              <a:rPr lang="en-US" sz="2100" dirty="0" err="1">
                <a:effectLst/>
                <a:latin typeface="Cambria" panose="02040503050406030204" pitchFamily="18" charset="0"/>
              </a:rPr>
              <a:t>habían</a:t>
            </a:r>
            <a:r>
              <a:rPr lang="en-US" sz="2100" dirty="0">
                <a:effectLst/>
                <a:latin typeface="Cambria" panose="02040503050406030204" pitchFamily="18" charset="0"/>
              </a:rPr>
              <a:t> </a:t>
            </a:r>
            <a:r>
              <a:rPr lang="en-US" sz="2100" dirty="0" err="1">
                <a:effectLst/>
                <a:latin typeface="Cambria" panose="02040503050406030204" pitchFamily="18" charset="0"/>
              </a:rPr>
              <a:t>alzado</a:t>
            </a:r>
            <a:r>
              <a:rPr lang="en-US" sz="2100" dirty="0">
                <a:effectLst/>
                <a:latin typeface="Cambria" panose="02040503050406030204" pitchFamily="18" charset="0"/>
              </a:rPr>
              <a:t> a </a:t>
            </a:r>
            <a:r>
              <a:rPr lang="en-US" sz="2100" dirty="0" err="1">
                <a:effectLst/>
                <a:latin typeface="Cambria" panose="02040503050406030204" pitchFamily="18" charset="0"/>
              </a:rPr>
              <a:t>Sadrac</a:t>
            </a:r>
            <a:r>
              <a:rPr lang="en-US" sz="2100" dirty="0">
                <a:effectLst/>
                <a:latin typeface="Cambria" panose="02040503050406030204" pitchFamily="18" charset="0"/>
              </a:rPr>
              <a:t>, </a:t>
            </a:r>
            <a:r>
              <a:rPr lang="en-US" sz="2100" dirty="0" err="1">
                <a:effectLst/>
                <a:latin typeface="Cambria" panose="02040503050406030204" pitchFamily="18" charset="0"/>
              </a:rPr>
              <a:t>Mesac</a:t>
            </a:r>
            <a:r>
              <a:rPr lang="en-US" sz="2100" dirty="0">
                <a:effectLst/>
                <a:latin typeface="Cambria" panose="02040503050406030204" pitchFamily="18" charset="0"/>
              </a:rPr>
              <a:t> y Abed-</a:t>
            </a:r>
            <a:r>
              <a:rPr lang="en-US" sz="2100" dirty="0" err="1">
                <a:effectLst/>
                <a:latin typeface="Cambria" panose="02040503050406030204" pitchFamily="18" charset="0"/>
              </a:rPr>
              <a:t>nego</a:t>
            </a:r>
            <a:r>
              <a:rPr lang="en-US" sz="2100" dirty="0">
                <a:effectLst/>
                <a:latin typeface="Cambria" panose="02040503050406030204" pitchFamily="18" charset="0"/>
              </a:rPr>
              <a:t>.</a:t>
            </a:r>
          </a:p>
          <a:p>
            <a:endParaRPr lang="en-US" sz="2100" dirty="0">
              <a:effectLst/>
              <a:latin typeface="Cambria" panose="02040503050406030204" pitchFamily="18" charset="0"/>
            </a:endParaRPr>
          </a:p>
        </p:txBody>
      </p:sp>
      <p:sp>
        <p:nvSpPr>
          <p:cNvPr id="122" name="VP…">
            <a:extLst>
              <a:ext uri="{FF2B5EF4-FFF2-40B4-BE49-F238E27FC236}">
                <a16:creationId xmlns:a16="http://schemas.microsoft.com/office/drawing/2014/main" id="{DF88783F-0502-F094-4E4E-5C239011EF17}"/>
              </a:ext>
            </a:extLst>
          </p:cNvPr>
          <p:cNvSpPr txBox="1"/>
          <p:nvPr/>
        </p:nvSpPr>
        <p:spPr>
          <a:xfrm>
            <a:off x="6458222" y="2003083"/>
            <a:ext cx="5023442" cy="43683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endParaRPr lang="en-US" sz="2100" dirty="0"/>
          </a:p>
          <a:p>
            <a:r>
              <a:rPr lang="en-US" sz="2100" dirty="0">
                <a:effectLst/>
                <a:latin typeface="Cambria" panose="02040503050406030204" pitchFamily="18" charset="0"/>
              </a:rPr>
              <a:t>21  Los </a:t>
            </a:r>
            <a:r>
              <a:rPr lang="en-US" sz="2100" dirty="0" err="1">
                <a:effectLst/>
                <a:latin typeface="Cambria" panose="02040503050406030204" pitchFamily="18" charset="0"/>
              </a:rPr>
              <a:t>tres</a:t>
            </a:r>
            <a:r>
              <a:rPr lang="en-US" sz="2100" dirty="0">
                <a:effectLst/>
                <a:latin typeface="Cambria" panose="02040503050406030204" pitchFamily="18" charset="0"/>
              </a:rPr>
              <a:t> </a:t>
            </a:r>
            <a:r>
              <a:rPr lang="en-US" sz="2100" dirty="0" err="1">
                <a:effectLst/>
                <a:latin typeface="Cambria" panose="02040503050406030204" pitchFamily="18" charset="0"/>
              </a:rPr>
              <a:t>jóvenes</a:t>
            </a:r>
            <a:r>
              <a:rPr lang="en-US" sz="2100" dirty="0">
                <a:effectLst/>
                <a:latin typeface="Cambria" panose="02040503050406030204" pitchFamily="18" charset="0"/>
              </a:rPr>
              <a:t>, </a:t>
            </a:r>
            <a:r>
              <a:rPr lang="en-US" sz="2100" dirty="0" err="1">
                <a:effectLst/>
                <a:latin typeface="Cambria" panose="02040503050406030204" pitchFamily="18" charset="0"/>
              </a:rPr>
              <a:t>vestidos</a:t>
            </a:r>
            <a:r>
              <a:rPr lang="en-US" sz="2100" dirty="0">
                <a:effectLst/>
                <a:latin typeface="Cambria" panose="02040503050406030204" pitchFamily="18" charset="0"/>
              </a:rPr>
              <a:t> </a:t>
            </a:r>
            <a:r>
              <a:rPr lang="en-US" sz="2100" dirty="0" err="1">
                <a:effectLst/>
                <a:latin typeface="Cambria" panose="02040503050406030204" pitchFamily="18" charset="0"/>
              </a:rPr>
              <a:t>todavía</a:t>
            </a:r>
            <a:r>
              <a:rPr lang="en-US" sz="2100" dirty="0">
                <a:effectLst/>
                <a:latin typeface="Cambria" panose="02040503050406030204" pitchFamily="18" charset="0"/>
              </a:rPr>
              <a:t> con la </a:t>
            </a:r>
            <a:r>
              <a:rPr lang="en-US" sz="2100" dirty="0" err="1">
                <a:effectLst/>
                <a:latin typeface="Cambria" panose="02040503050406030204" pitchFamily="18" charset="0"/>
              </a:rPr>
              <a:t>misma</a:t>
            </a:r>
            <a:r>
              <a:rPr lang="en-US" sz="2100" dirty="0">
                <a:effectLst/>
                <a:latin typeface="Cambria" panose="02040503050406030204" pitchFamily="18" charset="0"/>
              </a:rPr>
              <a:t> </a:t>
            </a:r>
            <a:r>
              <a:rPr lang="en-US" sz="2100" dirty="0" err="1">
                <a:effectLst/>
                <a:latin typeface="Cambria" panose="02040503050406030204" pitchFamily="18" charset="0"/>
              </a:rPr>
              <a:t>ropa</a:t>
            </a:r>
            <a:r>
              <a:rPr lang="en-US" sz="2100" dirty="0">
                <a:effectLst/>
                <a:latin typeface="Cambria" panose="02040503050406030204" pitchFamily="18" charset="0"/>
              </a:rPr>
              <a:t> de </a:t>
            </a:r>
            <a:r>
              <a:rPr lang="en-US" sz="2100" dirty="0" err="1">
                <a:effectLst/>
                <a:latin typeface="Cambria" panose="02040503050406030204" pitchFamily="18" charset="0"/>
              </a:rPr>
              <a:t>los</a:t>
            </a:r>
            <a:r>
              <a:rPr lang="en-US" sz="2100" dirty="0">
                <a:effectLst/>
                <a:latin typeface="Cambria" panose="02040503050406030204" pitchFamily="18" charset="0"/>
              </a:rPr>
              <a:t> altos cargos que </a:t>
            </a:r>
            <a:r>
              <a:rPr lang="en-US" sz="2100" dirty="0" err="1">
                <a:effectLst/>
                <a:latin typeface="Cambria" panose="02040503050406030204" pitchFamily="18" charset="0"/>
              </a:rPr>
              <a:t>ocupaban</a:t>
            </a:r>
            <a:r>
              <a:rPr lang="en-US" sz="2100" dirty="0">
                <a:effectLst/>
                <a:latin typeface="Cambria" panose="02040503050406030204" pitchFamily="18" charset="0"/>
              </a:rPr>
              <a:t>, </a:t>
            </a:r>
            <a:r>
              <a:rPr lang="en-US" sz="2100" dirty="0" err="1">
                <a:effectLst/>
                <a:latin typeface="Cambria" panose="02040503050406030204" pitchFamily="18" charset="0"/>
              </a:rPr>
              <a:t>fueron</a:t>
            </a:r>
            <a:r>
              <a:rPr lang="en-US" sz="2100" dirty="0">
                <a:effectLst/>
                <a:latin typeface="Cambria" panose="02040503050406030204" pitchFamily="18" charset="0"/>
              </a:rPr>
              <a:t> </a:t>
            </a:r>
            <a:r>
              <a:rPr lang="en-US" sz="2100" dirty="0" err="1">
                <a:effectLst/>
                <a:latin typeface="Cambria" panose="02040503050406030204" pitchFamily="18" charset="0"/>
              </a:rPr>
              <a:t>atados</a:t>
            </a:r>
            <a:r>
              <a:rPr lang="en-US" sz="2100" dirty="0">
                <a:effectLst/>
                <a:latin typeface="Cambria" panose="02040503050406030204" pitchFamily="18" charset="0"/>
              </a:rPr>
              <a:t> y </a:t>
            </a:r>
            <a:r>
              <a:rPr lang="en-US" sz="2100" dirty="0" err="1">
                <a:effectLst/>
                <a:latin typeface="Cambria" panose="02040503050406030204" pitchFamily="18" charset="0"/>
              </a:rPr>
              <a:t>arrojados</a:t>
            </a:r>
            <a:r>
              <a:rPr lang="en-US" sz="2100" dirty="0">
                <a:effectLst/>
                <a:latin typeface="Cambria" panose="02040503050406030204" pitchFamily="18" charset="0"/>
              </a:rPr>
              <a:t> al </a:t>
            </a:r>
            <a:r>
              <a:rPr lang="en-US" sz="2100" dirty="0" err="1">
                <a:effectLst/>
                <a:latin typeface="Cambria" panose="02040503050406030204" pitchFamily="18" charset="0"/>
              </a:rPr>
              <a:t>horno</a:t>
            </a:r>
            <a:r>
              <a:rPr lang="en-US" sz="2100" dirty="0">
                <a:effectLst/>
                <a:latin typeface="Cambria" panose="02040503050406030204" pitchFamily="18" charset="0"/>
              </a:rPr>
              <a:t> </a:t>
            </a:r>
            <a:r>
              <a:rPr lang="en-US" sz="2100" dirty="0" err="1">
                <a:effectLst/>
                <a:latin typeface="Cambria" panose="02040503050406030204" pitchFamily="18" charset="0"/>
              </a:rPr>
              <a:t>ardiente</a:t>
            </a:r>
            <a:r>
              <a:rPr lang="en-US" sz="2100" dirty="0">
                <a:effectLst/>
                <a:latin typeface="Cambria" panose="02040503050406030204" pitchFamily="18" charset="0"/>
              </a:rPr>
              <a:t>.  </a:t>
            </a:r>
          </a:p>
          <a:p>
            <a:endParaRPr lang="en-US" sz="2100" dirty="0">
              <a:latin typeface="Cambria" panose="02040503050406030204" pitchFamily="18" charset="0"/>
            </a:endParaRPr>
          </a:p>
          <a:p>
            <a:r>
              <a:rPr lang="en-US" sz="2100" dirty="0">
                <a:effectLst/>
                <a:latin typeface="Cambria" panose="02040503050406030204" pitchFamily="18" charset="0"/>
              </a:rPr>
              <a:t>22  Y </a:t>
            </a:r>
            <a:r>
              <a:rPr lang="en-US" sz="2100" dirty="0" err="1">
                <a:effectLst/>
                <a:latin typeface="Cambria" panose="02040503050406030204" pitchFamily="18" charset="0"/>
              </a:rPr>
              <a:t>como</a:t>
            </a:r>
            <a:r>
              <a:rPr lang="en-US" sz="2100" dirty="0">
                <a:effectLst/>
                <a:latin typeface="Cambria" panose="02040503050406030204" pitchFamily="18" charset="0"/>
              </a:rPr>
              <a:t> </a:t>
            </a:r>
            <a:r>
              <a:rPr lang="en-US" sz="2100" dirty="0" err="1">
                <a:effectLst/>
                <a:latin typeface="Cambria" panose="02040503050406030204" pitchFamily="18" charset="0"/>
              </a:rPr>
              <a:t>el</a:t>
            </a:r>
            <a:r>
              <a:rPr lang="en-US" sz="2100" dirty="0">
                <a:effectLst/>
                <a:latin typeface="Cambria" panose="02040503050406030204" pitchFamily="18" charset="0"/>
              </a:rPr>
              <a:t> </a:t>
            </a:r>
            <a:r>
              <a:rPr lang="en-US" sz="2100" dirty="0" err="1">
                <a:effectLst/>
                <a:latin typeface="Cambria" panose="02040503050406030204" pitchFamily="18" charset="0"/>
              </a:rPr>
              <a:t>rey</a:t>
            </a:r>
            <a:r>
              <a:rPr lang="en-US" sz="2100" dirty="0">
                <a:effectLst/>
                <a:latin typeface="Cambria" panose="02040503050406030204" pitchFamily="18" charset="0"/>
              </a:rPr>
              <a:t> </a:t>
            </a:r>
            <a:r>
              <a:rPr lang="en-US" sz="2100" dirty="0" err="1">
                <a:effectLst/>
                <a:latin typeface="Cambria" panose="02040503050406030204" pitchFamily="18" charset="0"/>
              </a:rPr>
              <a:t>había</a:t>
            </a:r>
            <a:r>
              <a:rPr lang="en-US" sz="2100" dirty="0">
                <a:effectLst/>
                <a:latin typeface="Cambria" panose="02040503050406030204" pitchFamily="18" charset="0"/>
              </a:rPr>
              <a:t> </a:t>
            </a:r>
            <a:r>
              <a:rPr lang="en-US" sz="2100" dirty="0" err="1">
                <a:effectLst/>
                <a:latin typeface="Cambria" panose="02040503050406030204" pitchFamily="18" charset="0"/>
              </a:rPr>
              <a:t>mandado</a:t>
            </a:r>
            <a:r>
              <a:rPr lang="en-US" sz="2100" dirty="0">
                <a:effectLst/>
                <a:latin typeface="Cambria" panose="02040503050406030204" pitchFamily="18" charset="0"/>
              </a:rPr>
              <a:t> que </a:t>
            </a:r>
            <a:r>
              <a:rPr lang="en-US" sz="2100" dirty="0" err="1">
                <a:effectLst/>
                <a:latin typeface="Cambria" panose="02040503050406030204" pitchFamily="18" charset="0"/>
              </a:rPr>
              <a:t>su</a:t>
            </a:r>
            <a:r>
              <a:rPr lang="en-US" sz="2100" dirty="0">
                <a:effectLst/>
                <a:latin typeface="Cambria" panose="02040503050406030204" pitchFamily="18" charset="0"/>
              </a:rPr>
              <a:t> </a:t>
            </a:r>
            <a:r>
              <a:rPr lang="en-US" sz="2100" dirty="0" err="1">
                <a:effectLst/>
                <a:latin typeface="Cambria" panose="02040503050406030204" pitchFamily="18" charset="0"/>
              </a:rPr>
              <a:t>orden</a:t>
            </a:r>
            <a:r>
              <a:rPr lang="en-US" sz="2100" dirty="0">
                <a:effectLst/>
                <a:latin typeface="Cambria" panose="02040503050406030204" pitchFamily="18" charset="0"/>
              </a:rPr>
              <a:t> se </a:t>
            </a:r>
            <a:r>
              <a:rPr lang="en-US" sz="2100" dirty="0" err="1">
                <a:effectLst/>
                <a:latin typeface="Cambria" panose="02040503050406030204" pitchFamily="18" charset="0"/>
              </a:rPr>
              <a:t>cumpliera</a:t>
            </a:r>
            <a:r>
              <a:rPr lang="en-US" sz="2100" dirty="0">
                <a:effectLst/>
                <a:latin typeface="Cambria" panose="02040503050406030204" pitchFamily="18" charset="0"/>
              </a:rPr>
              <a:t> al </a:t>
            </a:r>
            <a:r>
              <a:rPr lang="en-US" sz="2100" dirty="0" err="1">
                <a:effectLst/>
                <a:latin typeface="Cambria" panose="02040503050406030204" pitchFamily="18" charset="0"/>
              </a:rPr>
              <a:t>instante</a:t>
            </a:r>
            <a:r>
              <a:rPr lang="en-US" sz="2100" dirty="0">
                <a:effectLst/>
                <a:latin typeface="Cambria" panose="02040503050406030204" pitchFamily="18" charset="0"/>
              </a:rPr>
              <a:t>, y </a:t>
            </a:r>
            <a:r>
              <a:rPr lang="en-US" sz="2100" dirty="0" err="1">
                <a:effectLst/>
                <a:latin typeface="Cambria" panose="02040503050406030204" pitchFamily="18" charset="0"/>
              </a:rPr>
              <a:t>el</a:t>
            </a:r>
            <a:r>
              <a:rPr lang="en-US" sz="2100" dirty="0">
                <a:effectLst/>
                <a:latin typeface="Cambria" panose="02040503050406030204" pitchFamily="18" charset="0"/>
              </a:rPr>
              <a:t> </a:t>
            </a:r>
            <a:r>
              <a:rPr lang="en-US" sz="2100" dirty="0" err="1">
                <a:effectLst/>
                <a:latin typeface="Cambria" panose="02040503050406030204" pitchFamily="18" charset="0"/>
              </a:rPr>
              <a:t>horno</a:t>
            </a:r>
            <a:r>
              <a:rPr lang="en-US" sz="2100" dirty="0">
                <a:effectLst/>
                <a:latin typeface="Cambria" panose="02040503050406030204" pitchFamily="18" charset="0"/>
              </a:rPr>
              <a:t> </a:t>
            </a:r>
            <a:r>
              <a:rPr lang="en-US" sz="2100" dirty="0" err="1">
                <a:effectLst/>
                <a:latin typeface="Cambria" panose="02040503050406030204" pitchFamily="18" charset="0"/>
              </a:rPr>
              <a:t>estaba</a:t>
            </a:r>
            <a:r>
              <a:rPr lang="en-US" sz="2100" dirty="0">
                <a:effectLst/>
                <a:latin typeface="Cambria" panose="02040503050406030204" pitchFamily="18" charset="0"/>
              </a:rPr>
              <a:t> </a:t>
            </a:r>
            <a:r>
              <a:rPr lang="en-US" sz="2100" dirty="0" err="1">
                <a:effectLst/>
                <a:latin typeface="Cambria" panose="02040503050406030204" pitchFamily="18" charset="0"/>
              </a:rPr>
              <a:t>muy</a:t>
            </a:r>
            <a:r>
              <a:rPr lang="en-US" sz="2100" dirty="0">
                <a:effectLst/>
                <a:latin typeface="Cambria" panose="02040503050406030204" pitchFamily="18" charset="0"/>
              </a:rPr>
              <a:t> </a:t>
            </a:r>
            <a:r>
              <a:rPr lang="en-US" sz="2100" dirty="0" err="1">
                <a:effectLst/>
                <a:latin typeface="Cambria" panose="02040503050406030204" pitchFamily="18" charset="0"/>
              </a:rPr>
              <a:t>encendido</a:t>
            </a:r>
            <a:r>
              <a:rPr lang="en-US" sz="2100" dirty="0">
                <a:effectLst/>
                <a:latin typeface="Cambria" panose="02040503050406030204" pitchFamily="18" charset="0"/>
              </a:rPr>
              <a:t>, las llamas </a:t>
            </a:r>
            <a:r>
              <a:rPr lang="en-US" sz="2100" dirty="0" err="1">
                <a:effectLst/>
                <a:latin typeface="Cambria" panose="02040503050406030204" pitchFamily="18" charset="0"/>
              </a:rPr>
              <a:t>alcanzaron</a:t>
            </a:r>
            <a:r>
              <a:rPr lang="en-US" sz="2100" dirty="0">
                <a:effectLst/>
                <a:latin typeface="Cambria" panose="02040503050406030204" pitchFamily="18" charset="0"/>
              </a:rPr>
              <a:t> y </a:t>
            </a:r>
            <a:r>
              <a:rPr lang="en-US" sz="2100" dirty="0" err="1">
                <a:effectLst/>
                <a:latin typeface="Cambria" panose="02040503050406030204" pitchFamily="18" charset="0"/>
              </a:rPr>
              <a:t>mataron</a:t>
            </a:r>
            <a:r>
              <a:rPr lang="en-US" sz="2100" dirty="0">
                <a:effectLst/>
                <a:latin typeface="Cambria" panose="02040503050406030204" pitchFamily="18" charset="0"/>
              </a:rPr>
              <a:t> a </a:t>
            </a:r>
            <a:r>
              <a:rPr lang="en-US" sz="2100" dirty="0" err="1">
                <a:effectLst/>
                <a:latin typeface="Cambria" panose="02040503050406030204" pitchFamily="18" charset="0"/>
              </a:rPr>
              <a:t>los</a:t>
            </a:r>
            <a:r>
              <a:rPr lang="en-US" sz="2100" dirty="0">
                <a:effectLst/>
                <a:latin typeface="Cambria" panose="02040503050406030204" pitchFamily="18" charset="0"/>
              </a:rPr>
              <a:t> soldados que </a:t>
            </a:r>
            <a:r>
              <a:rPr lang="en-US" sz="2100" dirty="0" err="1">
                <a:effectLst/>
                <a:latin typeface="Cambria" panose="02040503050406030204" pitchFamily="18" charset="0"/>
              </a:rPr>
              <a:t>habían</a:t>
            </a:r>
            <a:r>
              <a:rPr lang="en-US" sz="2100" dirty="0">
                <a:effectLst/>
                <a:latin typeface="Cambria" panose="02040503050406030204" pitchFamily="18" charset="0"/>
              </a:rPr>
              <a:t> </a:t>
            </a:r>
            <a:r>
              <a:rPr lang="en-US" sz="2100" dirty="0" err="1">
                <a:effectLst/>
                <a:latin typeface="Cambria" panose="02040503050406030204" pitchFamily="18" charset="0"/>
              </a:rPr>
              <a:t>arrojado</a:t>
            </a:r>
            <a:r>
              <a:rPr lang="en-US" sz="2100" dirty="0">
                <a:effectLst/>
                <a:latin typeface="Cambria" panose="02040503050406030204" pitchFamily="18" charset="0"/>
              </a:rPr>
              <a:t> </a:t>
            </a:r>
            <a:r>
              <a:rPr lang="en-US" sz="2100" dirty="0" err="1">
                <a:effectLst/>
                <a:latin typeface="Cambria" panose="02040503050406030204" pitchFamily="18" charset="0"/>
              </a:rPr>
              <a:t>en</a:t>
            </a:r>
            <a:r>
              <a:rPr lang="en-US" sz="2100" dirty="0">
                <a:effectLst/>
                <a:latin typeface="Cambria" panose="02040503050406030204" pitchFamily="18" charset="0"/>
              </a:rPr>
              <a:t> </a:t>
            </a:r>
            <a:r>
              <a:rPr lang="en-US" sz="2100" dirty="0" err="1">
                <a:effectLst/>
                <a:latin typeface="Cambria" panose="02040503050406030204" pitchFamily="18" charset="0"/>
              </a:rPr>
              <a:t>él</a:t>
            </a:r>
            <a:r>
              <a:rPr lang="en-US" sz="2100" dirty="0">
                <a:effectLst/>
                <a:latin typeface="Cambria" panose="02040503050406030204" pitchFamily="18" charset="0"/>
              </a:rPr>
              <a:t> a </a:t>
            </a:r>
            <a:r>
              <a:rPr lang="en-US" sz="2100" dirty="0" err="1">
                <a:effectLst/>
                <a:latin typeface="Cambria" panose="02040503050406030204" pitchFamily="18" charset="0"/>
              </a:rPr>
              <a:t>los</a:t>
            </a:r>
            <a:r>
              <a:rPr lang="en-US" sz="2100" dirty="0">
                <a:effectLst/>
                <a:latin typeface="Cambria" panose="02040503050406030204" pitchFamily="18" charset="0"/>
              </a:rPr>
              <a:t> </a:t>
            </a:r>
            <a:r>
              <a:rPr lang="en-US" sz="2100" dirty="0" err="1">
                <a:effectLst/>
                <a:latin typeface="Cambria" panose="02040503050406030204" pitchFamily="18" charset="0"/>
              </a:rPr>
              <a:t>tres</a:t>
            </a:r>
            <a:r>
              <a:rPr lang="en-US" sz="2100" dirty="0">
                <a:effectLst/>
                <a:latin typeface="Cambria" panose="02040503050406030204" pitchFamily="18" charset="0"/>
              </a:rPr>
              <a:t> </a:t>
            </a:r>
            <a:r>
              <a:rPr lang="en-US" sz="2100" dirty="0" err="1">
                <a:effectLst/>
                <a:latin typeface="Cambria" panose="02040503050406030204" pitchFamily="18" charset="0"/>
              </a:rPr>
              <a:t>jóvenes</a:t>
            </a:r>
            <a:r>
              <a:rPr lang="en-US" sz="2100" dirty="0">
                <a:effectLst/>
                <a:latin typeface="Cambria" panose="02040503050406030204" pitchFamily="18" charset="0"/>
              </a:rPr>
              <a:t>,</a:t>
            </a:r>
          </a:p>
          <a:p>
            <a:endParaRPr lang="en-US" sz="2100" dirty="0">
              <a:effectLst/>
              <a:latin typeface="Cambria" panose="02040503050406030204" pitchFamily="18" charset="0"/>
            </a:endParaRPr>
          </a:p>
        </p:txBody>
      </p:sp>
      <p:pic>
        <p:nvPicPr>
          <p:cNvPr id="123" name="Picture 9" descr="Picture 9">
            <a:extLst>
              <a:ext uri="{FF2B5EF4-FFF2-40B4-BE49-F238E27FC236}">
                <a16:creationId xmlns:a16="http://schemas.microsoft.com/office/drawing/2014/main" id="{4CCC4507-3D1A-41FC-3E6C-E448FD9FAF0E}"/>
              </a:ext>
            </a:extLst>
          </p:cNvPr>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048F2B17-5124-46BA-24A0-536C31140337}"/>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3347784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2C4403-ED80-8BC0-E36C-F8C641B90E28}"/>
            </a:ext>
          </a:extLst>
        </p:cNvPr>
        <p:cNvGrpSpPr/>
        <p:nvPr/>
      </p:nvGrpSpPr>
      <p:grpSpPr>
        <a:xfrm>
          <a:off x="0" y="0"/>
          <a:ext cx="0" cy="0"/>
          <a:chOff x="0" y="0"/>
          <a:chExt cx="0" cy="0"/>
        </a:xfrm>
      </p:grpSpPr>
      <p:sp>
        <p:nvSpPr>
          <p:cNvPr id="119" name="Title 1">
            <a:extLst>
              <a:ext uri="{FF2B5EF4-FFF2-40B4-BE49-F238E27FC236}">
                <a16:creationId xmlns:a16="http://schemas.microsoft.com/office/drawing/2014/main" id="{1A41552E-4D0F-D25E-0844-7E4743C99655}"/>
              </a:ext>
            </a:extLst>
          </p:cNvPr>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Daniel 3.23-24</a:t>
            </a:r>
            <a:endParaRPr lang="es-PR" dirty="0">
              <a:solidFill>
                <a:srgbClr val="843C0B"/>
              </a:solidFill>
              <a:latin typeface="Futura PT Medium"/>
              <a:ea typeface="Futura PT Medium"/>
              <a:cs typeface="Futura PT Medium"/>
              <a:sym typeface="Futura PT Medium"/>
            </a:endParaRPr>
          </a:p>
        </p:txBody>
      </p:sp>
      <p:sp>
        <p:nvSpPr>
          <p:cNvPr id="120" name="Straight Connector 5">
            <a:extLst>
              <a:ext uri="{FF2B5EF4-FFF2-40B4-BE49-F238E27FC236}">
                <a16:creationId xmlns:a16="http://schemas.microsoft.com/office/drawing/2014/main" id="{66985CB7-0264-387F-45D6-D963F647273D}"/>
              </a:ext>
            </a:extLst>
          </p:cNvPr>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a:extLst>
              <a:ext uri="{FF2B5EF4-FFF2-40B4-BE49-F238E27FC236}">
                <a16:creationId xmlns:a16="http://schemas.microsoft.com/office/drawing/2014/main" id="{8BFEE437-77E9-E2FB-7F48-70ED797DDBFE}"/>
              </a:ext>
            </a:extLst>
          </p:cNvPr>
          <p:cNvSpPr txBox="1"/>
          <p:nvPr/>
        </p:nvSpPr>
        <p:spPr>
          <a:xfrm>
            <a:off x="1433240" y="2003082"/>
            <a:ext cx="4300540" cy="47038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n-US" sz="2100" dirty="0">
                <a:effectLst/>
                <a:latin typeface="Cambria" panose="02040503050406030204" pitchFamily="18" charset="0"/>
              </a:rPr>
              <a:t>23  </a:t>
            </a:r>
            <a:r>
              <a:rPr lang="en-US" sz="2100" dirty="0" err="1">
                <a:effectLst/>
                <a:latin typeface="Cambria" panose="02040503050406030204" pitchFamily="18" charset="0"/>
              </a:rPr>
              <a:t>Estos</a:t>
            </a:r>
            <a:r>
              <a:rPr lang="en-US" sz="2100" dirty="0">
                <a:effectLst/>
                <a:latin typeface="Cambria" panose="02040503050406030204" pitchFamily="18" charset="0"/>
              </a:rPr>
              <a:t> </a:t>
            </a:r>
            <a:r>
              <a:rPr lang="en-US" sz="2100" dirty="0" err="1">
                <a:effectLst/>
                <a:latin typeface="Cambria" panose="02040503050406030204" pitchFamily="18" charset="0"/>
              </a:rPr>
              <a:t>tres</a:t>
            </a:r>
            <a:r>
              <a:rPr lang="en-US" sz="2100" dirty="0">
                <a:effectLst/>
                <a:latin typeface="Cambria" panose="02040503050406030204" pitchFamily="18" charset="0"/>
              </a:rPr>
              <a:t> hombres, </a:t>
            </a:r>
            <a:r>
              <a:rPr lang="en-US" sz="2100" dirty="0" err="1">
                <a:effectLst/>
                <a:latin typeface="Cambria" panose="02040503050406030204" pitchFamily="18" charset="0"/>
              </a:rPr>
              <a:t>Sadrac</a:t>
            </a:r>
            <a:r>
              <a:rPr lang="en-US" sz="2100" dirty="0">
                <a:effectLst/>
                <a:latin typeface="Cambria" panose="02040503050406030204" pitchFamily="18" charset="0"/>
              </a:rPr>
              <a:t>, </a:t>
            </a:r>
            <a:r>
              <a:rPr lang="en-US" sz="2100" dirty="0" err="1">
                <a:effectLst/>
                <a:latin typeface="Cambria" panose="02040503050406030204" pitchFamily="18" charset="0"/>
              </a:rPr>
              <a:t>Mesac</a:t>
            </a:r>
            <a:r>
              <a:rPr lang="en-US" sz="2100" dirty="0">
                <a:effectLst/>
                <a:latin typeface="Cambria" panose="02040503050406030204" pitchFamily="18" charset="0"/>
              </a:rPr>
              <a:t> y Abed-</a:t>
            </a:r>
            <a:r>
              <a:rPr lang="en-US" sz="2100" dirty="0" err="1">
                <a:effectLst/>
                <a:latin typeface="Cambria" panose="02040503050406030204" pitchFamily="18" charset="0"/>
              </a:rPr>
              <a:t>nego</a:t>
            </a:r>
            <a:r>
              <a:rPr lang="en-US" sz="2100" dirty="0">
                <a:effectLst/>
                <a:latin typeface="Cambria" panose="02040503050406030204" pitchFamily="18" charset="0"/>
              </a:rPr>
              <a:t>, </a:t>
            </a:r>
            <a:r>
              <a:rPr lang="en-US" sz="2100" dirty="0" err="1">
                <a:effectLst/>
                <a:latin typeface="Cambria" panose="02040503050406030204" pitchFamily="18" charset="0"/>
              </a:rPr>
              <a:t>cayeron</a:t>
            </a:r>
            <a:r>
              <a:rPr lang="en-US" sz="2100" dirty="0">
                <a:effectLst/>
                <a:latin typeface="Cambria" panose="02040503050406030204" pitchFamily="18" charset="0"/>
              </a:rPr>
              <a:t> </a:t>
            </a:r>
            <a:r>
              <a:rPr lang="en-US" sz="2100" dirty="0" err="1">
                <a:effectLst/>
                <a:latin typeface="Cambria" panose="02040503050406030204" pitchFamily="18" charset="0"/>
              </a:rPr>
              <a:t>atados</a:t>
            </a:r>
            <a:r>
              <a:rPr lang="en-US" sz="2100" dirty="0">
                <a:effectLst/>
                <a:latin typeface="Cambria" panose="02040503050406030204" pitchFamily="18" charset="0"/>
              </a:rPr>
              <a:t> </a:t>
            </a:r>
            <a:r>
              <a:rPr lang="en-US" sz="2100" dirty="0" err="1">
                <a:effectLst/>
                <a:latin typeface="Cambria" panose="02040503050406030204" pitchFamily="18" charset="0"/>
              </a:rPr>
              <a:t>dentro</a:t>
            </a:r>
            <a:r>
              <a:rPr lang="en-US" sz="2100" dirty="0">
                <a:effectLst/>
                <a:latin typeface="Cambria" panose="02040503050406030204" pitchFamily="18" charset="0"/>
              </a:rPr>
              <a:t> del </a:t>
            </a:r>
            <a:r>
              <a:rPr lang="en-US" sz="2100" dirty="0" err="1">
                <a:effectLst/>
                <a:latin typeface="Cambria" panose="02040503050406030204" pitchFamily="18" charset="0"/>
              </a:rPr>
              <a:t>horno</a:t>
            </a:r>
            <a:r>
              <a:rPr lang="en-US" sz="2100" dirty="0">
                <a:effectLst/>
                <a:latin typeface="Cambria" panose="02040503050406030204" pitchFamily="18" charset="0"/>
              </a:rPr>
              <a:t> de </a:t>
            </a:r>
            <a:r>
              <a:rPr lang="en-US" sz="2100" dirty="0" err="1">
                <a:effectLst/>
                <a:latin typeface="Cambria" panose="02040503050406030204" pitchFamily="18" charset="0"/>
              </a:rPr>
              <a:t>fuego</a:t>
            </a:r>
            <a:r>
              <a:rPr lang="en-US" sz="2100" dirty="0">
                <a:effectLst/>
                <a:latin typeface="Cambria" panose="02040503050406030204" pitchFamily="18" charset="0"/>
              </a:rPr>
              <a:t> </a:t>
            </a:r>
            <a:r>
              <a:rPr lang="en-US" sz="2100" dirty="0" err="1">
                <a:effectLst/>
                <a:latin typeface="Cambria" panose="02040503050406030204" pitchFamily="18" charset="0"/>
              </a:rPr>
              <a:t>ardiente</a:t>
            </a:r>
            <a:r>
              <a:rPr lang="en-US" sz="2100" dirty="0">
                <a:effectLst/>
                <a:latin typeface="Cambria" panose="02040503050406030204" pitchFamily="18" charset="0"/>
              </a:rPr>
              <a:t>. </a:t>
            </a:r>
          </a:p>
          <a:p>
            <a:endParaRPr lang="en-US" sz="2100" dirty="0">
              <a:latin typeface="Cambria" panose="02040503050406030204" pitchFamily="18" charset="0"/>
            </a:endParaRPr>
          </a:p>
          <a:p>
            <a:r>
              <a:rPr lang="en-US" sz="2100" dirty="0">
                <a:effectLst/>
                <a:latin typeface="Cambria" panose="02040503050406030204" pitchFamily="18" charset="0"/>
              </a:rPr>
              <a:t>24  </a:t>
            </a:r>
            <a:r>
              <a:rPr lang="en-US" sz="2100" dirty="0" err="1">
                <a:effectLst/>
                <a:latin typeface="Cambria" panose="02040503050406030204" pitchFamily="18" charset="0"/>
              </a:rPr>
              <a:t>Entonces</a:t>
            </a:r>
            <a:r>
              <a:rPr lang="en-US" sz="2100" dirty="0">
                <a:effectLst/>
                <a:latin typeface="Cambria" panose="02040503050406030204" pitchFamily="18" charset="0"/>
              </a:rPr>
              <a:t> </a:t>
            </a:r>
            <a:r>
              <a:rPr lang="en-US" sz="2100" dirty="0" err="1">
                <a:effectLst/>
                <a:latin typeface="Cambria" panose="02040503050406030204" pitchFamily="18" charset="0"/>
              </a:rPr>
              <a:t>el</a:t>
            </a:r>
            <a:r>
              <a:rPr lang="en-US" sz="2100" dirty="0">
                <a:effectLst/>
                <a:latin typeface="Cambria" panose="02040503050406030204" pitchFamily="18" charset="0"/>
              </a:rPr>
              <a:t> </a:t>
            </a:r>
            <a:r>
              <a:rPr lang="en-US" sz="2100" dirty="0" err="1">
                <a:effectLst/>
                <a:latin typeface="Cambria" panose="02040503050406030204" pitchFamily="18" charset="0"/>
              </a:rPr>
              <a:t>rey</a:t>
            </a:r>
            <a:r>
              <a:rPr lang="en-US" sz="2100" dirty="0">
                <a:effectLst/>
                <a:latin typeface="Cambria" panose="02040503050406030204" pitchFamily="18" charset="0"/>
              </a:rPr>
              <a:t> </a:t>
            </a:r>
            <a:r>
              <a:rPr lang="en-US" sz="2100" dirty="0" err="1">
                <a:effectLst/>
                <a:latin typeface="Cambria" panose="02040503050406030204" pitchFamily="18" charset="0"/>
              </a:rPr>
              <a:t>Nabucodonosor</a:t>
            </a:r>
            <a:r>
              <a:rPr lang="en-US" sz="2100" dirty="0">
                <a:effectLst/>
                <a:latin typeface="Cambria" panose="02040503050406030204" pitchFamily="18" charset="0"/>
              </a:rPr>
              <a:t> se </a:t>
            </a:r>
            <a:r>
              <a:rPr lang="en-US" sz="2100" dirty="0" err="1">
                <a:effectLst/>
                <a:latin typeface="Cambria" panose="02040503050406030204" pitchFamily="18" charset="0"/>
              </a:rPr>
              <a:t>espantó</a:t>
            </a:r>
            <a:r>
              <a:rPr lang="en-US" sz="2100" dirty="0">
                <a:effectLst/>
                <a:latin typeface="Cambria" panose="02040503050406030204" pitchFamily="18" charset="0"/>
              </a:rPr>
              <a:t>, se </a:t>
            </a:r>
            <a:r>
              <a:rPr lang="en-US" sz="2100" dirty="0" err="1">
                <a:effectLst/>
                <a:latin typeface="Cambria" panose="02040503050406030204" pitchFamily="18" charset="0"/>
              </a:rPr>
              <a:t>levantó</a:t>
            </a:r>
            <a:r>
              <a:rPr lang="en-US" sz="2100" dirty="0">
                <a:effectLst/>
                <a:latin typeface="Cambria" panose="02040503050406030204" pitchFamily="18" charset="0"/>
              </a:rPr>
              <a:t> </a:t>
            </a:r>
            <a:r>
              <a:rPr lang="en-US" sz="2100" dirty="0" err="1">
                <a:effectLst/>
                <a:latin typeface="Cambria" panose="02040503050406030204" pitchFamily="18" charset="0"/>
              </a:rPr>
              <a:t>apresuradamente</a:t>
            </a:r>
            <a:r>
              <a:rPr lang="en-US" sz="2100" dirty="0">
                <a:effectLst/>
                <a:latin typeface="Cambria" panose="02040503050406030204" pitchFamily="18" charset="0"/>
              </a:rPr>
              <a:t> y </a:t>
            </a:r>
            <a:r>
              <a:rPr lang="en-US" sz="2100" dirty="0" err="1">
                <a:effectLst/>
                <a:latin typeface="Cambria" panose="02040503050406030204" pitchFamily="18" charset="0"/>
              </a:rPr>
              <a:t>dijo</a:t>
            </a:r>
            <a:r>
              <a:rPr lang="en-US" sz="2100" dirty="0">
                <a:effectLst/>
                <a:latin typeface="Cambria" panose="02040503050406030204" pitchFamily="18" charset="0"/>
              </a:rPr>
              <a:t> a </a:t>
            </a:r>
            <a:r>
              <a:rPr lang="en-US" sz="2100" dirty="0" err="1">
                <a:effectLst/>
                <a:latin typeface="Cambria" panose="02040503050406030204" pitchFamily="18" charset="0"/>
              </a:rPr>
              <a:t>los</a:t>
            </a:r>
            <a:r>
              <a:rPr lang="en-US" sz="2100" dirty="0">
                <a:effectLst/>
                <a:latin typeface="Cambria" panose="02040503050406030204" pitchFamily="18" charset="0"/>
              </a:rPr>
              <a:t> de </a:t>
            </a:r>
            <a:r>
              <a:rPr lang="en-US" sz="2100" dirty="0" err="1">
                <a:effectLst/>
                <a:latin typeface="Cambria" panose="02040503050406030204" pitchFamily="18" charset="0"/>
              </a:rPr>
              <a:t>su</a:t>
            </a:r>
            <a:r>
              <a:rPr lang="en-US" sz="2100" dirty="0">
                <a:effectLst/>
                <a:latin typeface="Cambria" panose="02040503050406030204" pitchFamily="18" charset="0"/>
              </a:rPr>
              <a:t> </a:t>
            </a:r>
            <a:r>
              <a:rPr lang="en-US" sz="2100" dirty="0" err="1">
                <a:effectLst/>
                <a:latin typeface="Cambria" panose="02040503050406030204" pitchFamily="18" charset="0"/>
              </a:rPr>
              <a:t>consejo</a:t>
            </a:r>
            <a:r>
              <a:rPr lang="en-US" sz="2100" dirty="0">
                <a:effectLst/>
                <a:latin typeface="Cambria" panose="02040503050406030204" pitchFamily="18" charset="0"/>
              </a:rPr>
              <a:t>: —¿No </a:t>
            </a:r>
            <a:r>
              <a:rPr lang="en-US" sz="2100" dirty="0" err="1">
                <a:effectLst/>
                <a:latin typeface="Cambria" panose="02040503050406030204" pitchFamily="18" charset="0"/>
              </a:rPr>
              <a:t>echaron</a:t>
            </a:r>
            <a:r>
              <a:rPr lang="en-US" sz="2100" dirty="0">
                <a:effectLst/>
                <a:latin typeface="Cambria" panose="02040503050406030204" pitchFamily="18" charset="0"/>
              </a:rPr>
              <a:t> a </a:t>
            </a:r>
            <a:r>
              <a:rPr lang="en-US" sz="2100" dirty="0" err="1">
                <a:effectLst/>
                <a:latin typeface="Cambria" panose="02040503050406030204" pitchFamily="18" charset="0"/>
              </a:rPr>
              <a:t>tres</a:t>
            </a:r>
            <a:r>
              <a:rPr lang="en-US" sz="2100" dirty="0">
                <a:effectLst/>
                <a:latin typeface="Cambria" panose="02040503050406030204" pitchFamily="18" charset="0"/>
              </a:rPr>
              <a:t> hombres </a:t>
            </a:r>
            <a:r>
              <a:rPr lang="en-US" sz="2100" dirty="0" err="1">
                <a:effectLst/>
                <a:latin typeface="Cambria" panose="02040503050406030204" pitchFamily="18" charset="0"/>
              </a:rPr>
              <a:t>atados</a:t>
            </a:r>
            <a:r>
              <a:rPr lang="en-US" sz="2100" dirty="0">
                <a:effectLst/>
                <a:latin typeface="Cambria" panose="02040503050406030204" pitchFamily="18" charset="0"/>
              </a:rPr>
              <a:t> </a:t>
            </a:r>
            <a:r>
              <a:rPr lang="en-US" sz="2100" dirty="0" err="1">
                <a:effectLst/>
                <a:latin typeface="Cambria" panose="02040503050406030204" pitchFamily="18" charset="0"/>
              </a:rPr>
              <a:t>dentro</a:t>
            </a:r>
            <a:r>
              <a:rPr lang="en-US" sz="2100" dirty="0">
                <a:effectLst/>
                <a:latin typeface="Cambria" panose="02040503050406030204" pitchFamily="18" charset="0"/>
              </a:rPr>
              <a:t> del </a:t>
            </a:r>
            <a:r>
              <a:rPr lang="en-US" sz="2100" dirty="0" err="1">
                <a:effectLst/>
                <a:latin typeface="Cambria" panose="02040503050406030204" pitchFamily="18" charset="0"/>
              </a:rPr>
              <a:t>fuego</a:t>
            </a:r>
            <a:r>
              <a:rPr lang="en-US" sz="2100" dirty="0">
                <a:effectLst/>
                <a:latin typeface="Cambria" panose="02040503050406030204" pitchFamily="18" charset="0"/>
              </a:rPr>
              <a:t>? </a:t>
            </a:r>
            <a:r>
              <a:rPr lang="en-US" sz="2100" dirty="0" err="1">
                <a:effectLst/>
                <a:latin typeface="Cambria" panose="02040503050406030204" pitchFamily="18" charset="0"/>
              </a:rPr>
              <a:t>Ellos</a:t>
            </a:r>
            <a:r>
              <a:rPr lang="en-US" sz="2100" dirty="0">
                <a:effectLst/>
                <a:latin typeface="Cambria" panose="02040503050406030204" pitchFamily="18" charset="0"/>
              </a:rPr>
              <a:t> </a:t>
            </a:r>
            <a:r>
              <a:rPr lang="en-US" sz="2100" dirty="0" err="1">
                <a:effectLst/>
                <a:latin typeface="Cambria" panose="02040503050406030204" pitchFamily="18" charset="0"/>
              </a:rPr>
              <a:t>respondieron</a:t>
            </a:r>
            <a:r>
              <a:rPr lang="en-US" sz="2100" dirty="0">
                <a:effectLst/>
                <a:latin typeface="Cambria" panose="02040503050406030204" pitchFamily="18" charset="0"/>
              </a:rPr>
              <a:t> al </a:t>
            </a:r>
            <a:r>
              <a:rPr lang="en-US" sz="2100" dirty="0" err="1">
                <a:effectLst/>
                <a:latin typeface="Cambria" panose="02040503050406030204" pitchFamily="18" charset="0"/>
              </a:rPr>
              <a:t>rey</a:t>
            </a:r>
            <a:r>
              <a:rPr lang="en-US" sz="2100" dirty="0">
                <a:effectLst/>
                <a:latin typeface="Cambria" panose="02040503050406030204" pitchFamily="18" charset="0"/>
              </a:rPr>
              <a:t>: —Es </a:t>
            </a:r>
            <a:r>
              <a:rPr lang="en-US" sz="2100" dirty="0" err="1">
                <a:effectLst/>
                <a:latin typeface="Cambria" panose="02040503050406030204" pitchFamily="18" charset="0"/>
              </a:rPr>
              <a:t>verdad</a:t>
            </a:r>
            <a:r>
              <a:rPr lang="en-US" sz="2100" dirty="0">
                <a:effectLst/>
                <a:latin typeface="Cambria" panose="02040503050406030204" pitchFamily="18" charset="0"/>
              </a:rPr>
              <a:t>, oh </a:t>
            </a:r>
            <a:r>
              <a:rPr lang="en-US" sz="2100" dirty="0" err="1">
                <a:effectLst/>
                <a:latin typeface="Cambria" panose="02040503050406030204" pitchFamily="18" charset="0"/>
              </a:rPr>
              <a:t>rey</a:t>
            </a:r>
            <a:r>
              <a:rPr lang="en-US" sz="2100" dirty="0">
                <a:effectLst/>
                <a:latin typeface="Cambria" panose="02040503050406030204" pitchFamily="18" charset="0"/>
              </a:rPr>
              <a:t>.</a:t>
            </a:r>
          </a:p>
          <a:p>
            <a:endParaRPr lang="en-US" sz="2100" dirty="0">
              <a:effectLst/>
              <a:latin typeface="Cambria" panose="02040503050406030204" pitchFamily="18" charset="0"/>
            </a:endParaRPr>
          </a:p>
        </p:txBody>
      </p:sp>
      <p:sp>
        <p:nvSpPr>
          <p:cNvPr id="122" name="VP…">
            <a:extLst>
              <a:ext uri="{FF2B5EF4-FFF2-40B4-BE49-F238E27FC236}">
                <a16:creationId xmlns:a16="http://schemas.microsoft.com/office/drawing/2014/main" id="{F38CB4D7-55F4-71F1-2731-BDE6E6C29020}"/>
              </a:ext>
            </a:extLst>
          </p:cNvPr>
          <p:cNvSpPr txBox="1"/>
          <p:nvPr/>
        </p:nvSpPr>
        <p:spPr>
          <a:xfrm>
            <a:off x="6458222" y="2003082"/>
            <a:ext cx="5023442" cy="404521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endParaRPr lang="en-US" sz="2100" dirty="0"/>
          </a:p>
          <a:p>
            <a:r>
              <a:rPr lang="en-US" sz="2100" dirty="0">
                <a:effectLst/>
                <a:latin typeface="Cambria" panose="02040503050406030204" pitchFamily="18" charset="0"/>
              </a:rPr>
              <a:t>23  </a:t>
            </a:r>
            <a:r>
              <a:rPr lang="en-US" sz="2100" dirty="0" err="1">
                <a:effectLst/>
                <a:latin typeface="Cambria" panose="02040503050406030204" pitchFamily="18" charset="0"/>
              </a:rPr>
              <a:t>los</a:t>
            </a:r>
            <a:r>
              <a:rPr lang="en-US" sz="2100" dirty="0">
                <a:effectLst/>
                <a:latin typeface="Cambria" panose="02040503050406030204" pitchFamily="18" charset="0"/>
              </a:rPr>
              <a:t> </a:t>
            </a:r>
            <a:r>
              <a:rPr lang="en-US" sz="2100" dirty="0" err="1">
                <a:effectLst/>
                <a:latin typeface="Cambria" panose="02040503050406030204" pitchFamily="18" charset="0"/>
              </a:rPr>
              <a:t>cuales</a:t>
            </a:r>
            <a:r>
              <a:rPr lang="en-US" sz="2100" dirty="0">
                <a:effectLst/>
                <a:latin typeface="Cambria" panose="02040503050406030204" pitchFamily="18" charset="0"/>
              </a:rPr>
              <a:t> </a:t>
            </a:r>
            <a:r>
              <a:rPr lang="en-US" sz="2100" dirty="0" err="1">
                <a:effectLst/>
                <a:latin typeface="Cambria" panose="02040503050406030204" pitchFamily="18" charset="0"/>
              </a:rPr>
              <a:t>cayeron</a:t>
            </a:r>
            <a:r>
              <a:rPr lang="en-US" sz="2100" dirty="0">
                <a:effectLst/>
                <a:latin typeface="Cambria" panose="02040503050406030204" pitchFamily="18" charset="0"/>
              </a:rPr>
              <a:t> </a:t>
            </a:r>
            <a:r>
              <a:rPr lang="en-US" sz="2100" dirty="0" err="1">
                <a:effectLst/>
                <a:latin typeface="Cambria" panose="02040503050406030204" pitchFamily="18" charset="0"/>
              </a:rPr>
              <a:t>atados</a:t>
            </a:r>
            <a:r>
              <a:rPr lang="en-US" sz="2100" dirty="0">
                <a:effectLst/>
                <a:latin typeface="Cambria" panose="02040503050406030204" pitchFamily="18" charset="0"/>
              </a:rPr>
              <a:t> </a:t>
            </a:r>
            <a:r>
              <a:rPr lang="en-US" sz="2100" dirty="0" err="1">
                <a:effectLst/>
                <a:latin typeface="Cambria" panose="02040503050406030204" pitchFamily="18" charset="0"/>
              </a:rPr>
              <a:t>dentro</a:t>
            </a:r>
            <a:r>
              <a:rPr lang="en-US" sz="2100" dirty="0">
                <a:effectLst/>
                <a:latin typeface="Cambria" panose="02040503050406030204" pitchFamily="18" charset="0"/>
              </a:rPr>
              <a:t> del </a:t>
            </a:r>
            <a:r>
              <a:rPr lang="en-US" sz="2100" dirty="0" err="1">
                <a:effectLst/>
                <a:latin typeface="Cambria" panose="02040503050406030204" pitchFamily="18" charset="0"/>
              </a:rPr>
              <a:t>horno</a:t>
            </a:r>
            <a:r>
              <a:rPr lang="en-US" sz="2100" dirty="0">
                <a:effectLst/>
                <a:latin typeface="Cambria" panose="02040503050406030204" pitchFamily="18" charset="0"/>
              </a:rPr>
              <a:t>. </a:t>
            </a:r>
          </a:p>
          <a:p>
            <a:endParaRPr lang="en-US" sz="2100" dirty="0">
              <a:latin typeface="Cambria" panose="02040503050406030204" pitchFamily="18" charset="0"/>
            </a:endParaRPr>
          </a:p>
          <a:p>
            <a:endParaRPr lang="en-US" sz="2100" dirty="0">
              <a:latin typeface="Cambria" panose="02040503050406030204" pitchFamily="18" charset="0"/>
            </a:endParaRPr>
          </a:p>
          <a:p>
            <a:r>
              <a:rPr lang="en-US" sz="2100" dirty="0">
                <a:effectLst/>
                <a:latin typeface="Cambria" panose="02040503050406030204" pitchFamily="18" charset="0"/>
              </a:rPr>
              <a:t>24  </a:t>
            </a:r>
            <a:r>
              <a:rPr lang="en-US" sz="2100" dirty="0" err="1">
                <a:effectLst/>
                <a:latin typeface="Cambria" panose="02040503050406030204" pitchFamily="18" charset="0"/>
              </a:rPr>
              <a:t>Entonces</a:t>
            </a:r>
            <a:r>
              <a:rPr lang="en-US" sz="2100" dirty="0">
                <a:effectLst/>
                <a:latin typeface="Cambria" panose="02040503050406030204" pitchFamily="18" charset="0"/>
              </a:rPr>
              <a:t> </a:t>
            </a:r>
            <a:r>
              <a:rPr lang="en-US" sz="2100" dirty="0" err="1">
                <a:effectLst/>
                <a:latin typeface="Cambria" panose="02040503050406030204" pitchFamily="18" charset="0"/>
              </a:rPr>
              <a:t>Nabucodonosor</a:t>
            </a:r>
            <a:r>
              <a:rPr lang="en-US" sz="2100" dirty="0">
                <a:effectLst/>
                <a:latin typeface="Cambria" panose="02040503050406030204" pitchFamily="18" charset="0"/>
              </a:rPr>
              <a:t> se </a:t>
            </a:r>
            <a:r>
              <a:rPr lang="en-US" sz="2100" dirty="0" err="1">
                <a:effectLst/>
                <a:latin typeface="Cambria" panose="02040503050406030204" pitchFamily="18" charset="0"/>
              </a:rPr>
              <a:t>levantó</a:t>
            </a:r>
            <a:r>
              <a:rPr lang="en-US" sz="2100" dirty="0">
                <a:effectLst/>
                <a:latin typeface="Cambria" panose="02040503050406030204" pitchFamily="18" charset="0"/>
              </a:rPr>
              <a:t> </a:t>
            </a:r>
            <a:r>
              <a:rPr lang="en-US" sz="2100" dirty="0" err="1">
                <a:effectLst/>
                <a:latin typeface="Cambria" panose="02040503050406030204" pitchFamily="18" charset="0"/>
              </a:rPr>
              <a:t>rápidamente</a:t>
            </a:r>
            <a:r>
              <a:rPr lang="en-US" sz="2100" dirty="0">
                <a:effectLst/>
                <a:latin typeface="Cambria" panose="02040503050406030204" pitchFamily="18" charset="0"/>
              </a:rPr>
              <a:t>, y </a:t>
            </a:r>
            <a:r>
              <a:rPr lang="en-US" sz="2100" dirty="0" err="1">
                <a:effectLst/>
                <a:latin typeface="Cambria" panose="02040503050406030204" pitchFamily="18" charset="0"/>
              </a:rPr>
              <a:t>muy</a:t>
            </a:r>
            <a:r>
              <a:rPr lang="en-US" sz="2100" dirty="0">
                <a:effectLst/>
                <a:latin typeface="Cambria" panose="02040503050406030204" pitchFamily="18" charset="0"/>
              </a:rPr>
              <a:t> </a:t>
            </a:r>
            <a:r>
              <a:rPr lang="en-US" sz="2100" dirty="0" err="1">
                <a:effectLst/>
                <a:latin typeface="Cambria" panose="02040503050406030204" pitchFamily="18" charset="0"/>
              </a:rPr>
              <a:t>asombrado</a:t>
            </a:r>
            <a:r>
              <a:rPr lang="en-US" sz="2100" dirty="0">
                <a:effectLst/>
                <a:latin typeface="Cambria" panose="02040503050406030204" pitchFamily="18" charset="0"/>
              </a:rPr>
              <a:t> </a:t>
            </a:r>
            <a:r>
              <a:rPr lang="en-US" sz="2100" dirty="0" err="1">
                <a:effectLst/>
                <a:latin typeface="Cambria" panose="02040503050406030204" pitchFamily="18" charset="0"/>
              </a:rPr>
              <a:t>dijo</a:t>
            </a:r>
            <a:r>
              <a:rPr lang="en-US" sz="2100" dirty="0">
                <a:effectLst/>
                <a:latin typeface="Cambria" panose="02040503050406030204" pitchFamily="18" charset="0"/>
              </a:rPr>
              <a:t> a </a:t>
            </a:r>
            <a:r>
              <a:rPr lang="en-US" sz="2100" dirty="0" err="1">
                <a:effectLst/>
                <a:latin typeface="Cambria" panose="02040503050406030204" pitchFamily="18" charset="0"/>
              </a:rPr>
              <a:t>los</a:t>
            </a:r>
            <a:r>
              <a:rPr lang="en-US" sz="2100" dirty="0">
                <a:effectLst/>
                <a:latin typeface="Cambria" panose="02040503050406030204" pitchFamily="18" charset="0"/>
              </a:rPr>
              <a:t> </a:t>
            </a:r>
            <a:r>
              <a:rPr lang="en-US" sz="2100" dirty="0" err="1">
                <a:effectLst/>
                <a:latin typeface="Cambria" panose="02040503050406030204" pitchFamily="18" charset="0"/>
              </a:rPr>
              <a:t>consejeros</a:t>
            </a:r>
            <a:r>
              <a:rPr lang="en-US" sz="2100" dirty="0">
                <a:effectLst/>
                <a:latin typeface="Cambria" panose="02040503050406030204" pitchFamily="18" charset="0"/>
              </a:rPr>
              <a:t> de </a:t>
            </a:r>
            <a:r>
              <a:rPr lang="en-US" sz="2100" dirty="0" err="1">
                <a:effectLst/>
                <a:latin typeface="Cambria" panose="02040503050406030204" pitchFamily="18" charset="0"/>
              </a:rPr>
              <a:t>su</a:t>
            </a:r>
            <a:r>
              <a:rPr lang="en-US" sz="2100" dirty="0">
                <a:effectLst/>
                <a:latin typeface="Cambria" panose="02040503050406030204" pitchFamily="18" charset="0"/>
              </a:rPr>
              <a:t> </a:t>
            </a:r>
            <a:r>
              <a:rPr lang="en-US" sz="2100" dirty="0" err="1">
                <a:effectLst/>
                <a:latin typeface="Cambria" panose="02040503050406030204" pitchFamily="18" charset="0"/>
              </a:rPr>
              <a:t>gobierno</a:t>
            </a:r>
            <a:r>
              <a:rPr lang="en-US" sz="2100" dirty="0">
                <a:effectLst/>
                <a:latin typeface="Cambria" panose="02040503050406030204" pitchFamily="18" charset="0"/>
              </a:rPr>
              <a:t>: —¿No </a:t>
            </a:r>
            <a:r>
              <a:rPr lang="en-US" sz="2100" dirty="0" err="1">
                <a:effectLst/>
                <a:latin typeface="Cambria" panose="02040503050406030204" pitchFamily="18" charset="0"/>
              </a:rPr>
              <a:t>arrojamos</a:t>
            </a:r>
            <a:r>
              <a:rPr lang="en-US" sz="2100" dirty="0">
                <a:effectLst/>
                <a:latin typeface="Cambria" panose="02040503050406030204" pitchFamily="18" charset="0"/>
              </a:rPr>
              <a:t> al </a:t>
            </a:r>
            <a:r>
              <a:rPr lang="en-US" sz="2100" dirty="0" err="1">
                <a:effectLst/>
                <a:latin typeface="Cambria" panose="02040503050406030204" pitchFamily="18" charset="0"/>
              </a:rPr>
              <a:t>fuego</a:t>
            </a:r>
            <a:r>
              <a:rPr lang="en-US" sz="2100" dirty="0">
                <a:effectLst/>
                <a:latin typeface="Cambria" panose="02040503050406030204" pitchFamily="18" charset="0"/>
              </a:rPr>
              <a:t> a </a:t>
            </a:r>
            <a:r>
              <a:rPr lang="en-US" sz="2100" dirty="0" err="1">
                <a:effectLst/>
                <a:latin typeface="Cambria" panose="02040503050406030204" pitchFamily="18" charset="0"/>
              </a:rPr>
              <a:t>tres</a:t>
            </a:r>
            <a:r>
              <a:rPr lang="en-US" sz="2100" dirty="0">
                <a:effectLst/>
                <a:latin typeface="Cambria" panose="02040503050406030204" pitchFamily="18" charset="0"/>
              </a:rPr>
              <a:t> hombres </a:t>
            </a:r>
            <a:r>
              <a:rPr lang="en-US" sz="2100" dirty="0" err="1">
                <a:effectLst/>
                <a:latin typeface="Cambria" panose="02040503050406030204" pitchFamily="18" charset="0"/>
              </a:rPr>
              <a:t>atados</a:t>
            </a:r>
            <a:r>
              <a:rPr lang="en-US" sz="2100" dirty="0">
                <a:effectLst/>
                <a:latin typeface="Cambria" panose="02040503050406030204" pitchFamily="18" charset="0"/>
              </a:rPr>
              <a:t>? —</a:t>
            </a:r>
            <a:r>
              <a:rPr lang="en-US" sz="2100" dirty="0" err="1">
                <a:effectLst/>
                <a:latin typeface="Cambria" panose="02040503050406030204" pitchFamily="18" charset="0"/>
              </a:rPr>
              <a:t>Así</a:t>
            </a:r>
            <a:r>
              <a:rPr lang="en-US" sz="2100" dirty="0">
                <a:effectLst/>
                <a:latin typeface="Cambria" panose="02040503050406030204" pitchFamily="18" charset="0"/>
              </a:rPr>
              <a:t> es —le </a:t>
            </a:r>
            <a:r>
              <a:rPr lang="en-US" sz="2100" dirty="0" err="1">
                <a:effectLst/>
                <a:latin typeface="Cambria" panose="02040503050406030204" pitchFamily="18" charset="0"/>
              </a:rPr>
              <a:t>respondieron</a:t>
            </a:r>
            <a:r>
              <a:rPr lang="en-US" sz="2100" dirty="0">
                <a:effectLst/>
                <a:latin typeface="Cambria" panose="02040503050406030204" pitchFamily="18" charset="0"/>
              </a:rPr>
              <a:t>.</a:t>
            </a:r>
          </a:p>
          <a:p>
            <a:endParaRPr lang="en-US" sz="2100" dirty="0">
              <a:effectLst/>
              <a:latin typeface="Cambria" panose="02040503050406030204" pitchFamily="18" charset="0"/>
            </a:endParaRPr>
          </a:p>
        </p:txBody>
      </p:sp>
      <p:pic>
        <p:nvPicPr>
          <p:cNvPr id="123" name="Picture 9" descr="Picture 9">
            <a:extLst>
              <a:ext uri="{FF2B5EF4-FFF2-40B4-BE49-F238E27FC236}">
                <a16:creationId xmlns:a16="http://schemas.microsoft.com/office/drawing/2014/main" id="{78ADB9E5-FA8E-38C2-3664-E2F7BA79EB1D}"/>
              </a:ext>
            </a:extLst>
          </p:cNvPr>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ECD0BB10-59CC-4212-26FF-4B3845FA5120}"/>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455599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7AAF85-F7FD-65DC-F19D-F98D8D933122}"/>
            </a:ext>
          </a:extLst>
        </p:cNvPr>
        <p:cNvGrpSpPr/>
        <p:nvPr/>
      </p:nvGrpSpPr>
      <p:grpSpPr>
        <a:xfrm>
          <a:off x="0" y="0"/>
          <a:ext cx="0" cy="0"/>
          <a:chOff x="0" y="0"/>
          <a:chExt cx="0" cy="0"/>
        </a:xfrm>
      </p:grpSpPr>
      <p:sp>
        <p:nvSpPr>
          <p:cNvPr id="119" name="Title 1">
            <a:extLst>
              <a:ext uri="{FF2B5EF4-FFF2-40B4-BE49-F238E27FC236}">
                <a16:creationId xmlns:a16="http://schemas.microsoft.com/office/drawing/2014/main" id="{21715591-787C-89CE-092F-2C575DB57509}"/>
              </a:ext>
            </a:extLst>
          </p:cNvPr>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Daniel 3.25-26</a:t>
            </a:r>
            <a:endParaRPr lang="es-PR" dirty="0">
              <a:solidFill>
                <a:srgbClr val="843C0B"/>
              </a:solidFill>
              <a:latin typeface="Futura PT Medium"/>
              <a:ea typeface="Futura PT Medium"/>
              <a:cs typeface="Futura PT Medium"/>
              <a:sym typeface="Futura PT Medium"/>
            </a:endParaRPr>
          </a:p>
        </p:txBody>
      </p:sp>
      <p:sp>
        <p:nvSpPr>
          <p:cNvPr id="120" name="Straight Connector 5">
            <a:extLst>
              <a:ext uri="{FF2B5EF4-FFF2-40B4-BE49-F238E27FC236}">
                <a16:creationId xmlns:a16="http://schemas.microsoft.com/office/drawing/2014/main" id="{1A1E722B-5091-AF76-B91D-6E3CE522AA08}"/>
              </a:ext>
            </a:extLst>
          </p:cNvPr>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a:extLst>
              <a:ext uri="{FF2B5EF4-FFF2-40B4-BE49-F238E27FC236}">
                <a16:creationId xmlns:a16="http://schemas.microsoft.com/office/drawing/2014/main" id="{B5407D7A-B980-539C-58C3-5F9A05CD2240}"/>
              </a:ext>
            </a:extLst>
          </p:cNvPr>
          <p:cNvSpPr txBox="1"/>
          <p:nvPr/>
        </p:nvSpPr>
        <p:spPr>
          <a:xfrm>
            <a:off x="1433239" y="1802843"/>
            <a:ext cx="4300540" cy="535018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n-US" sz="2100" dirty="0">
                <a:effectLst/>
                <a:latin typeface="Cambria" panose="02040503050406030204" pitchFamily="18" charset="0"/>
              </a:rPr>
              <a:t>25  Y </a:t>
            </a:r>
            <a:r>
              <a:rPr lang="en-US" sz="2100" dirty="0" err="1">
                <a:effectLst/>
                <a:latin typeface="Cambria" panose="02040503050406030204" pitchFamily="18" charset="0"/>
              </a:rPr>
              <a:t>él</a:t>
            </a:r>
            <a:r>
              <a:rPr lang="en-US" sz="2100" dirty="0">
                <a:effectLst/>
                <a:latin typeface="Cambria" panose="02040503050406030204" pitchFamily="18" charset="0"/>
              </a:rPr>
              <a:t> </a:t>
            </a:r>
            <a:r>
              <a:rPr lang="en-US" sz="2100" dirty="0" err="1">
                <a:effectLst/>
                <a:latin typeface="Cambria" panose="02040503050406030204" pitchFamily="18" charset="0"/>
              </a:rPr>
              <a:t>dijo</a:t>
            </a:r>
            <a:r>
              <a:rPr lang="en-US" sz="2100" dirty="0">
                <a:effectLst/>
                <a:latin typeface="Cambria" panose="02040503050406030204" pitchFamily="18" charset="0"/>
              </a:rPr>
              <a:t>: —Sin embargo, </a:t>
            </a:r>
            <a:r>
              <a:rPr lang="en-US" sz="2100" dirty="0" err="1">
                <a:effectLst/>
                <a:latin typeface="Cambria" panose="02040503050406030204" pitchFamily="18" charset="0"/>
              </a:rPr>
              <a:t>yo</a:t>
            </a:r>
            <a:r>
              <a:rPr lang="en-US" sz="2100" dirty="0">
                <a:effectLst/>
                <a:latin typeface="Cambria" panose="02040503050406030204" pitchFamily="18" charset="0"/>
              </a:rPr>
              <a:t> </a:t>
            </a:r>
            <a:r>
              <a:rPr lang="en-US" sz="2100" dirty="0" err="1">
                <a:effectLst/>
                <a:latin typeface="Cambria" panose="02040503050406030204" pitchFamily="18" charset="0"/>
              </a:rPr>
              <a:t>veo</a:t>
            </a:r>
            <a:r>
              <a:rPr lang="en-US" sz="2100" dirty="0">
                <a:effectLst/>
                <a:latin typeface="Cambria" panose="02040503050406030204" pitchFamily="18" charset="0"/>
              </a:rPr>
              <a:t> cuatro hombres </a:t>
            </a:r>
            <a:r>
              <a:rPr lang="en-US" sz="2100" dirty="0" err="1">
                <a:effectLst/>
                <a:latin typeface="Cambria" panose="02040503050406030204" pitchFamily="18" charset="0"/>
              </a:rPr>
              <a:t>sueltos</a:t>
            </a:r>
            <a:r>
              <a:rPr lang="en-US" sz="2100" dirty="0">
                <a:effectLst/>
                <a:latin typeface="Cambria" panose="02040503050406030204" pitchFamily="18" charset="0"/>
              </a:rPr>
              <a:t>, que se </a:t>
            </a:r>
            <a:r>
              <a:rPr lang="en-US" sz="2100" dirty="0" err="1">
                <a:effectLst/>
                <a:latin typeface="Cambria" panose="02040503050406030204" pitchFamily="18" charset="0"/>
              </a:rPr>
              <a:t>pasean</a:t>
            </a:r>
            <a:r>
              <a:rPr lang="en-US" sz="2100" dirty="0">
                <a:effectLst/>
                <a:latin typeface="Cambria" panose="02040503050406030204" pitchFamily="18" charset="0"/>
              </a:rPr>
              <a:t> </a:t>
            </a:r>
            <a:r>
              <a:rPr lang="en-US" sz="2100" dirty="0" err="1">
                <a:effectLst/>
                <a:latin typeface="Cambria" panose="02040503050406030204" pitchFamily="18" charset="0"/>
              </a:rPr>
              <a:t>en</a:t>
            </a:r>
            <a:r>
              <a:rPr lang="en-US" sz="2100" dirty="0">
                <a:effectLst/>
                <a:latin typeface="Cambria" panose="02040503050406030204" pitchFamily="18" charset="0"/>
              </a:rPr>
              <a:t> medio del </a:t>
            </a:r>
            <a:r>
              <a:rPr lang="en-US" sz="2100" dirty="0" err="1">
                <a:effectLst/>
                <a:latin typeface="Cambria" panose="02040503050406030204" pitchFamily="18" charset="0"/>
              </a:rPr>
              <a:t>fuego</a:t>
            </a:r>
            <a:r>
              <a:rPr lang="en-US" sz="2100" dirty="0">
                <a:effectLst/>
                <a:latin typeface="Cambria" panose="02040503050406030204" pitchFamily="18" charset="0"/>
              </a:rPr>
              <a:t> sin </a:t>
            </a:r>
            <a:r>
              <a:rPr lang="en-US" sz="2100" dirty="0" err="1">
                <a:effectLst/>
                <a:latin typeface="Cambria" panose="02040503050406030204" pitchFamily="18" charset="0"/>
              </a:rPr>
              <a:t>sufrir</a:t>
            </a:r>
            <a:r>
              <a:rPr lang="en-US" sz="2100" dirty="0">
                <a:effectLst/>
                <a:latin typeface="Cambria" panose="02040503050406030204" pitchFamily="18" charset="0"/>
              </a:rPr>
              <a:t> </a:t>
            </a:r>
            <a:r>
              <a:rPr lang="en-US" sz="2100" dirty="0" err="1">
                <a:effectLst/>
                <a:latin typeface="Cambria" panose="02040503050406030204" pitchFamily="18" charset="0"/>
              </a:rPr>
              <a:t>ningún</a:t>
            </a:r>
            <a:r>
              <a:rPr lang="en-US" sz="2100" dirty="0">
                <a:effectLst/>
                <a:latin typeface="Cambria" panose="02040503050406030204" pitchFamily="18" charset="0"/>
              </a:rPr>
              <a:t> </a:t>
            </a:r>
            <a:r>
              <a:rPr lang="en-US" sz="2100" dirty="0" err="1">
                <a:effectLst/>
                <a:latin typeface="Cambria" panose="02040503050406030204" pitchFamily="18" charset="0"/>
              </a:rPr>
              <a:t>daño</a:t>
            </a:r>
            <a:r>
              <a:rPr lang="en-US" sz="2100" dirty="0">
                <a:effectLst/>
                <a:latin typeface="Cambria" panose="02040503050406030204" pitchFamily="18" charset="0"/>
              </a:rPr>
              <a:t>; y </a:t>
            </a:r>
            <a:r>
              <a:rPr lang="en-US" sz="2100" dirty="0" err="1">
                <a:effectLst/>
                <a:latin typeface="Cambria" panose="02040503050406030204" pitchFamily="18" charset="0"/>
              </a:rPr>
              <a:t>el</a:t>
            </a:r>
            <a:r>
              <a:rPr lang="en-US" sz="2100" dirty="0">
                <a:effectLst/>
                <a:latin typeface="Cambria" panose="02040503050406030204" pitchFamily="18" charset="0"/>
              </a:rPr>
              <a:t> </a:t>
            </a:r>
            <a:r>
              <a:rPr lang="en-US" sz="2100" dirty="0" err="1">
                <a:effectLst/>
                <a:latin typeface="Cambria" panose="02040503050406030204" pitchFamily="18" charset="0"/>
              </a:rPr>
              <a:t>aspecto</a:t>
            </a:r>
            <a:r>
              <a:rPr lang="en-US" sz="2100" dirty="0">
                <a:effectLst/>
                <a:latin typeface="Cambria" panose="02040503050406030204" pitchFamily="18" charset="0"/>
              </a:rPr>
              <a:t> del </a:t>
            </a:r>
            <a:r>
              <a:rPr lang="en-US" sz="2100" dirty="0" err="1">
                <a:effectLst/>
                <a:latin typeface="Cambria" panose="02040503050406030204" pitchFamily="18" charset="0"/>
              </a:rPr>
              <a:t>cuarto</a:t>
            </a:r>
            <a:r>
              <a:rPr lang="en-US" sz="2100" dirty="0">
                <a:effectLst/>
                <a:latin typeface="Cambria" panose="02040503050406030204" pitchFamily="18" charset="0"/>
              </a:rPr>
              <a:t> es </a:t>
            </a:r>
            <a:r>
              <a:rPr lang="en-US" sz="2100" dirty="0" err="1">
                <a:effectLst/>
                <a:latin typeface="Cambria" panose="02040503050406030204" pitchFamily="18" charset="0"/>
              </a:rPr>
              <a:t>semejante</a:t>
            </a:r>
            <a:r>
              <a:rPr lang="en-US" sz="2100" dirty="0">
                <a:effectLst/>
                <a:latin typeface="Cambria" panose="02040503050406030204" pitchFamily="18" charset="0"/>
              </a:rPr>
              <a:t> a un </a:t>
            </a:r>
            <a:r>
              <a:rPr lang="en-US" sz="2100" dirty="0" err="1">
                <a:effectLst/>
                <a:latin typeface="Cambria" panose="02040503050406030204" pitchFamily="18" charset="0"/>
              </a:rPr>
              <a:t>hijo</a:t>
            </a:r>
            <a:r>
              <a:rPr lang="en-US" sz="2100" dirty="0">
                <a:effectLst/>
                <a:latin typeface="Cambria" panose="02040503050406030204" pitchFamily="18" charset="0"/>
              </a:rPr>
              <a:t> de </a:t>
            </a:r>
            <a:r>
              <a:rPr lang="en-US" sz="2100" dirty="0" err="1">
                <a:effectLst/>
                <a:latin typeface="Cambria" panose="02040503050406030204" pitchFamily="18" charset="0"/>
              </a:rPr>
              <a:t>los</a:t>
            </a:r>
            <a:r>
              <a:rPr lang="en-US" sz="2100" dirty="0">
                <a:effectLst/>
                <a:latin typeface="Cambria" panose="02040503050406030204" pitchFamily="18" charset="0"/>
              </a:rPr>
              <a:t> dioses.</a:t>
            </a:r>
          </a:p>
          <a:p>
            <a:endParaRPr lang="en-US" sz="2100" dirty="0">
              <a:latin typeface="Cambria" panose="02040503050406030204" pitchFamily="18" charset="0"/>
            </a:endParaRPr>
          </a:p>
          <a:p>
            <a:r>
              <a:rPr lang="en-US" sz="2100" dirty="0">
                <a:effectLst/>
                <a:latin typeface="Cambria" panose="02040503050406030204" pitchFamily="18" charset="0"/>
              </a:rPr>
              <a:t>26  </a:t>
            </a:r>
            <a:r>
              <a:rPr lang="en-US" sz="2100" dirty="0" err="1">
                <a:effectLst/>
                <a:latin typeface="Cambria" panose="02040503050406030204" pitchFamily="18" charset="0"/>
              </a:rPr>
              <a:t>Entonces</a:t>
            </a:r>
            <a:r>
              <a:rPr lang="en-US" sz="2100" dirty="0">
                <a:effectLst/>
                <a:latin typeface="Cambria" panose="02040503050406030204" pitchFamily="18" charset="0"/>
              </a:rPr>
              <a:t> </a:t>
            </a:r>
            <a:r>
              <a:rPr lang="en-US" sz="2100" dirty="0" err="1">
                <a:effectLst/>
                <a:latin typeface="Cambria" panose="02040503050406030204" pitchFamily="18" charset="0"/>
              </a:rPr>
              <a:t>Nabucodonosor</a:t>
            </a:r>
            <a:r>
              <a:rPr lang="en-US" sz="2100" dirty="0">
                <a:effectLst/>
                <a:latin typeface="Cambria" panose="02040503050406030204" pitchFamily="18" charset="0"/>
              </a:rPr>
              <a:t> se </a:t>
            </a:r>
            <a:r>
              <a:rPr lang="en-US" sz="2100" dirty="0" err="1">
                <a:effectLst/>
                <a:latin typeface="Cambria" panose="02040503050406030204" pitchFamily="18" charset="0"/>
              </a:rPr>
              <a:t>acercó</a:t>
            </a:r>
            <a:r>
              <a:rPr lang="en-US" sz="2100" dirty="0">
                <a:effectLst/>
                <a:latin typeface="Cambria" panose="02040503050406030204" pitchFamily="18" charset="0"/>
              </a:rPr>
              <a:t> a la </a:t>
            </a:r>
            <a:r>
              <a:rPr lang="en-US" sz="2100" dirty="0" err="1">
                <a:effectLst/>
                <a:latin typeface="Cambria" panose="02040503050406030204" pitchFamily="18" charset="0"/>
              </a:rPr>
              <a:t>puerta</a:t>
            </a:r>
            <a:r>
              <a:rPr lang="en-US" sz="2100" dirty="0">
                <a:effectLst/>
                <a:latin typeface="Cambria" panose="02040503050406030204" pitchFamily="18" charset="0"/>
              </a:rPr>
              <a:t> del </a:t>
            </a:r>
            <a:r>
              <a:rPr lang="en-US" sz="2100" dirty="0" err="1">
                <a:effectLst/>
                <a:latin typeface="Cambria" panose="02040503050406030204" pitchFamily="18" charset="0"/>
              </a:rPr>
              <a:t>horno</a:t>
            </a:r>
            <a:r>
              <a:rPr lang="en-US" sz="2100" dirty="0">
                <a:effectLst/>
                <a:latin typeface="Cambria" panose="02040503050406030204" pitchFamily="18" charset="0"/>
              </a:rPr>
              <a:t> de </a:t>
            </a:r>
            <a:r>
              <a:rPr lang="en-US" sz="2100" dirty="0" err="1">
                <a:effectLst/>
                <a:latin typeface="Cambria" panose="02040503050406030204" pitchFamily="18" charset="0"/>
              </a:rPr>
              <a:t>fuego</a:t>
            </a:r>
            <a:r>
              <a:rPr lang="en-US" sz="2100" dirty="0">
                <a:effectLst/>
                <a:latin typeface="Cambria" panose="02040503050406030204" pitchFamily="18" charset="0"/>
              </a:rPr>
              <a:t> </a:t>
            </a:r>
            <a:r>
              <a:rPr lang="en-US" sz="2100" dirty="0" err="1">
                <a:effectLst/>
                <a:latin typeface="Cambria" panose="02040503050406030204" pitchFamily="18" charset="0"/>
              </a:rPr>
              <a:t>ardiente</a:t>
            </a:r>
            <a:r>
              <a:rPr lang="en-US" sz="2100" dirty="0">
                <a:effectLst/>
                <a:latin typeface="Cambria" panose="02040503050406030204" pitchFamily="18" charset="0"/>
              </a:rPr>
              <a:t>, y </a:t>
            </a:r>
            <a:r>
              <a:rPr lang="en-US" sz="2100" dirty="0" err="1">
                <a:effectLst/>
                <a:latin typeface="Cambria" panose="02040503050406030204" pitchFamily="18" charset="0"/>
              </a:rPr>
              <a:t>dijo</a:t>
            </a:r>
            <a:r>
              <a:rPr lang="en-US" sz="2100" dirty="0">
                <a:effectLst/>
                <a:latin typeface="Cambria" panose="02040503050406030204" pitchFamily="18" charset="0"/>
              </a:rPr>
              <a:t>: —</a:t>
            </a:r>
            <a:r>
              <a:rPr lang="en-US" sz="2100" dirty="0" err="1">
                <a:effectLst/>
                <a:latin typeface="Cambria" panose="02040503050406030204" pitchFamily="18" charset="0"/>
              </a:rPr>
              <a:t>Sadrac</a:t>
            </a:r>
            <a:r>
              <a:rPr lang="en-US" sz="2100" dirty="0">
                <a:effectLst/>
                <a:latin typeface="Cambria" panose="02040503050406030204" pitchFamily="18" charset="0"/>
              </a:rPr>
              <a:t>, </a:t>
            </a:r>
            <a:r>
              <a:rPr lang="en-US" sz="2100" dirty="0" err="1">
                <a:effectLst/>
                <a:latin typeface="Cambria" panose="02040503050406030204" pitchFamily="18" charset="0"/>
              </a:rPr>
              <a:t>Mesac</a:t>
            </a:r>
            <a:r>
              <a:rPr lang="en-US" sz="2100" dirty="0">
                <a:effectLst/>
                <a:latin typeface="Cambria" panose="02040503050406030204" pitchFamily="18" charset="0"/>
              </a:rPr>
              <a:t> y Abed-</a:t>
            </a:r>
            <a:r>
              <a:rPr lang="en-US" sz="2100" dirty="0" err="1">
                <a:effectLst/>
                <a:latin typeface="Cambria" panose="02040503050406030204" pitchFamily="18" charset="0"/>
              </a:rPr>
              <a:t>nego</a:t>
            </a:r>
            <a:r>
              <a:rPr lang="en-US" sz="2100" dirty="0">
                <a:effectLst/>
                <a:latin typeface="Cambria" panose="02040503050406030204" pitchFamily="18" charset="0"/>
              </a:rPr>
              <a:t>, </a:t>
            </a:r>
            <a:r>
              <a:rPr lang="en-US" sz="2100" dirty="0" err="1">
                <a:effectLst/>
                <a:latin typeface="Cambria" panose="02040503050406030204" pitchFamily="18" charset="0"/>
              </a:rPr>
              <a:t>siervos</a:t>
            </a:r>
            <a:r>
              <a:rPr lang="en-US" sz="2100" dirty="0">
                <a:effectLst/>
                <a:latin typeface="Cambria" panose="02040503050406030204" pitchFamily="18" charset="0"/>
              </a:rPr>
              <a:t> del Dios </a:t>
            </a:r>
            <a:r>
              <a:rPr lang="en-US" sz="2100" dirty="0" err="1">
                <a:effectLst/>
                <a:latin typeface="Cambria" panose="02040503050406030204" pitchFamily="18" charset="0"/>
              </a:rPr>
              <a:t>Altísimo</a:t>
            </a:r>
            <a:r>
              <a:rPr lang="en-US" sz="2100" dirty="0">
                <a:effectLst/>
                <a:latin typeface="Cambria" panose="02040503050406030204" pitchFamily="18" charset="0"/>
              </a:rPr>
              <a:t>, </a:t>
            </a:r>
            <a:r>
              <a:rPr lang="en-US" sz="2100" dirty="0" err="1">
                <a:effectLst/>
                <a:latin typeface="Cambria" panose="02040503050406030204" pitchFamily="18" charset="0"/>
              </a:rPr>
              <a:t>salid</a:t>
            </a:r>
            <a:r>
              <a:rPr lang="en-US" sz="2100" dirty="0">
                <a:effectLst/>
                <a:latin typeface="Cambria" panose="02040503050406030204" pitchFamily="18" charset="0"/>
              </a:rPr>
              <a:t> y </a:t>
            </a:r>
            <a:r>
              <a:rPr lang="en-US" sz="2100" dirty="0" err="1">
                <a:effectLst/>
                <a:latin typeface="Cambria" panose="02040503050406030204" pitchFamily="18" charset="0"/>
              </a:rPr>
              <a:t>venid</a:t>
            </a:r>
            <a:r>
              <a:rPr lang="en-US" sz="2100" dirty="0">
                <a:effectLst/>
                <a:latin typeface="Cambria" panose="02040503050406030204" pitchFamily="18" charset="0"/>
              </a:rPr>
              <a:t>. </a:t>
            </a:r>
            <a:r>
              <a:rPr lang="en-US" sz="2100" dirty="0" err="1">
                <a:effectLst/>
                <a:latin typeface="Cambria" panose="02040503050406030204" pitchFamily="18" charset="0"/>
              </a:rPr>
              <a:t>Sadrac</a:t>
            </a:r>
            <a:r>
              <a:rPr lang="en-US" sz="2100" dirty="0">
                <a:effectLst/>
                <a:latin typeface="Cambria" panose="02040503050406030204" pitchFamily="18" charset="0"/>
              </a:rPr>
              <a:t>, </a:t>
            </a:r>
            <a:r>
              <a:rPr lang="en-US" sz="2100" dirty="0" err="1">
                <a:effectLst/>
                <a:latin typeface="Cambria" panose="02040503050406030204" pitchFamily="18" charset="0"/>
              </a:rPr>
              <a:t>Mesac</a:t>
            </a:r>
            <a:r>
              <a:rPr lang="en-US" sz="2100" dirty="0">
                <a:effectLst/>
                <a:latin typeface="Cambria" panose="02040503050406030204" pitchFamily="18" charset="0"/>
              </a:rPr>
              <a:t> y Abed-</a:t>
            </a:r>
            <a:r>
              <a:rPr lang="en-US" sz="2100" dirty="0" err="1">
                <a:effectLst/>
                <a:latin typeface="Cambria" panose="02040503050406030204" pitchFamily="18" charset="0"/>
              </a:rPr>
              <a:t>nego</a:t>
            </a:r>
            <a:r>
              <a:rPr lang="en-US" sz="2100" dirty="0">
                <a:effectLst/>
                <a:latin typeface="Cambria" panose="02040503050406030204" pitchFamily="18" charset="0"/>
              </a:rPr>
              <a:t> </a:t>
            </a:r>
            <a:r>
              <a:rPr lang="en-US" sz="2100" dirty="0" err="1">
                <a:effectLst/>
                <a:latin typeface="Cambria" panose="02040503050406030204" pitchFamily="18" charset="0"/>
              </a:rPr>
              <a:t>salieron</a:t>
            </a:r>
            <a:r>
              <a:rPr lang="en-US" sz="2100" dirty="0">
                <a:effectLst/>
                <a:latin typeface="Cambria" panose="02040503050406030204" pitchFamily="18" charset="0"/>
              </a:rPr>
              <a:t> de </a:t>
            </a:r>
            <a:r>
              <a:rPr lang="en-US" sz="2100" dirty="0" err="1">
                <a:effectLst/>
                <a:latin typeface="Cambria" panose="02040503050406030204" pitchFamily="18" charset="0"/>
              </a:rPr>
              <a:t>en</a:t>
            </a:r>
            <a:r>
              <a:rPr lang="en-US" sz="2100" dirty="0">
                <a:effectLst/>
                <a:latin typeface="Cambria" panose="02040503050406030204" pitchFamily="18" charset="0"/>
              </a:rPr>
              <a:t> medio del </a:t>
            </a:r>
            <a:r>
              <a:rPr lang="en-US" sz="2100" dirty="0" err="1">
                <a:effectLst/>
                <a:latin typeface="Cambria" panose="02040503050406030204" pitchFamily="18" charset="0"/>
              </a:rPr>
              <a:t>fuego</a:t>
            </a:r>
            <a:r>
              <a:rPr lang="en-US" sz="2100" dirty="0">
                <a:effectLst/>
                <a:latin typeface="Cambria" panose="02040503050406030204" pitchFamily="18" charset="0"/>
              </a:rPr>
              <a:t>.</a:t>
            </a:r>
          </a:p>
          <a:p>
            <a:endParaRPr lang="en-US" sz="2100" dirty="0">
              <a:effectLst/>
              <a:latin typeface="Cambria" panose="02040503050406030204" pitchFamily="18" charset="0"/>
            </a:endParaRPr>
          </a:p>
        </p:txBody>
      </p:sp>
      <p:sp>
        <p:nvSpPr>
          <p:cNvPr id="122" name="VP…">
            <a:extLst>
              <a:ext uri="{FF2B5EF4-FFF2-40B4-BE49-F238E27FC236}">
                <a16:creationId xmlns:a16="http://schemas.microsoft.com/office/drawing/2014/main" id="{F43B3DF0-4336-CA33-D96F-D9BD2F4AEC55}"/>
              </a:ext>
            </a:extLst>
          </p:cNvPr>
          <p:cNvSpPr txBox="1"/>
          <p:nvPr/>
        </p:nvSpPr>
        <p:spPr>
          <a:xfrm>
            <a:off x="6458223" y="1790967"/>
            <a:ext cx="5023442" cy="46915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endParaRPr lang="en-US" sz="2100" dirty="0"/>
          </a:p>
          <a:p>
            <a:r>
              <a:rPr lang="en-US" sz="2100" dirty="0">
                <a:effectLst/>
                <a:latin typeface="Cambria" panose="02040503050406030204" pitchFamily="18" charset="0"/>
              </a:rPr>
              <a:t>25  —</a:t>
            </a:r>
            <a:r>
              <a:rPr lang="en-US" sz="2100" dirty="0" err="1">
                <a:effectLst/>
                <a:latin typeface="Cambria" panose="02040503050406030204" pitchFamily="18" charset="0"/>
              </a:rPr>
              <a:t>Pues</a:t>
            </a:r>
            <a:r>
              <a:rPr lang="en-US" sz="2100" dirty="0">
                <a:effectLst/>
                <a:latin typeface="Cambria" panose="02040503050406030204" pitchFamily="18" charset="0"/>
              </a:rPr>
              <a:t> </a:t>
            </a:r>
            <a:r>
              <a:rPr lang="en-US" sz="2100" dirty="0" err="1">
                <a:effectLst/>
                <a:latin typeface="Cambria" panose="02040503050406030204" pitchFamily="18" charset="0"/>
              </a:rPr>
              <a:t>yo</a:t>
            </a:r>
            <a:r>
              <a:rPr lang="en-US" sz="2100" dirty="0">
                <a:effectLst/>
                <a:latin typeface="Cambria" panose="02040503050406030204" pitchFamily="18" charset="0"/>
              </a:rPr>
              <a:t> </a:t>
            </a:r>
            <a:r>
              <a:rPr lang="en-US" sz="2100" dirty="0" err="1">
                <a:effectLst/>
                <a:latin typeface="Cambria" panose="02040503050406030204" pitchFamily="18" charset="0"/>
              </a:rPr>
              <a:t>veo</a:t>
            </a:r>
            <a:r>
              <a:rPr lang="en-US" sz="2100" dirty="0">
                <a:effectLst/>
                <a:latin typeface="Cambria" panose="02040503050406030204" pitchFamily="18" charset="0"/>
              </a:rPr>
              <a:t> cuatro hombres </a:t>
            </a:r>
            <a:r>
              <a:rPr lang="en-US" sz="2100" dirty="0" err="1">
                <a:effectLst/>
                <a:latin typeface="Cambria" panose="02040503050406030204" pitchFamily="18" charset="0"/>
              </a:rPr>
              <a:t>desatados</a:t>
            </a:r>
            <a:r>
              <a:rPr lang="en-US" sz="2100" dirty="0">
                <a:effectLst/>
                <a:latin typeface="Cambria" panose="02040503050406030204" pitchFamily="18" charset="0"/>
              </a:rPr>
              <a:t>, que </a:t>
            </a:r>
            <a:r>
              <a:rPr lang="en-US" sz="2100" dirty="0" err="1">
                <a:effectLst/>
                <a:latin typeface="Cambria" panose="02040503050406030204" pitchFamily="18" charset="0"/>
              </a:rPr>
              <a:t>caminan</a:t>
            </a:r>
            <a:r>
              <a:rPr lang="en-US" sz="2100" dirty="0">
                <a:effectLst/>
                <a:latin typeface="Cambria" panose="02040503050406030204" pitchFamily="18" charset="0"/>
              </a:rPr>
              <a:t> </a:t>
            </a:r>
            <a:r>
              <a:rPr lang="en-US" sz="2100" dirty="0" err="1">
                <a:effectLst/>
                <a:latin typeface="Cambria" panose="02040503050406030204" pitchFamily="18" charset="0"/>
              </a:rPr>
              <a:t>en</a:t>
            </a:r>
            <a:r>
              <a:rPr lang="en-US" sz="2100" dirty="0">
                <a:effectLst/>
                <a:latin typeface="Cambria" panose="02040503050406030204" pitchFamily="18" charset="0"/>
              </a:rPr>
              <a:t> medio del </a:t>
            </a:r>
            <a:r>
              <a:rPr lang="en-US" sz="2100" dirty="0" err="1">
                <a:effectLst/>
                <a:latin typeface="Cambria" panose="02040503050406030204" pitchFamily="18" charset="0"/>
              </a:rPr>
              <a:t>fuego</a:t>
            </a:r>
            <a:r>
              <a:rPr lang="en-US" sz="2100" dirty="0">
                <a:effectLst/>
                <a:latin typeface="Cambria" panose="02040503050406030204" pitchFamily="18" charset="0"/>
              </a:rPr>
              <a:t> sin que les </a:t>
            </a:r>
            <a:r>
              <a:rPr lang="en-US" sz="2100" dirty="0" err="1">
                <a:effectLst/>
                <a:latin typeface="Cambria" panose="02040503050406030204" pitchFamily="18" charset="0"/>
              </a:rPr>
              <a:t>pase</a:t>
            </a:r>
            <a:r>
              <a:rPr lang="en-US" sz="2100" dirty="0">
                <a:effectLst/>
                <a:latin typeface="Cambria" panose="02040503050406030204" pitchFamily="18" charset="0"/>
              </a:rPr>
              <a:t> nada, y </a:t>
            </a:r>
            <a:r>
              <a:rPr lang="en-US" sz="2100" dirty="0" err="1">
                <a:effectLst/>
                <a:latin typeface="Cambria" panose="02040503050406030204" pitchFamily="18" charset="0"/>
              </a:rPr>
              <a:t>el</a:t>
            </a:r>
            <a:r>
              <a:rPr lang="en-US" sz="2100" dirty="0">
                <a:effectLst/>
                <a:latin typeface="Cambria" panose="02040503050406030204" pitchFamily="18" charset="0"/>
              </a:rPr>
              <a:t> </a:t>
            </a:r>
            <a:r>
              <a:rPr lang="en-US" sz="2100" dirty="0" err="1">
                <a:effectLst/>
                <a:latin typeface="Cambria" panose="02040503050406030204" pitchFamily="18" charset="0"/>
              </a:rPr>
              <a:t>cuarto</a:t>
            </a:r>
            <a:r>
              <a:rPr lang="en-US" sz="2100" dirty="0">
                <a:effectLst/>
                <a:latin typeface="Cambria" panose="02040503050406030204" pitchFamily="18" charset="0"/>
              </a:rPr>
              <a:t> hombre </a:t>
            </a:r>
            <a:r>
              <a:rPr lang="en-US" sz="2100" dirty="0" err="1">
                <a:effectLst/>
                <a:latin typeface="Cambria" panose="02040503050406030204" pitchFamily="18" charset="0"/>
              </a:rPr>
              <a:t>tiene</a:t>
            </a:r>
            <a:r>
              <a:rPr lang="en-US" sz="2100" dirty="0">
                <a:effectLst/>
                <a:latin typeface="Cambria" panose="02040503050406030204" pitchFamily="18" charset="0"/>
              </a:rPr>
              <a:t> </a:t>
            </a:r>
            <a:r>
              <a:rPr lang="en-US" sz="2100" dirty="0" err="1">
                <a:effectLst/>
                <a:latin typeface="Cambria" panose="02040503050406030204" pitchFamily="18" charset="0"/>
              </a:rPr>
              <a:t>el</a:t>
            </a:r>
            <a:r>
              <a:rPr lang="en-US" sz="2100" dirty="0">
                <a:effectLst/>
                <a:latin typeface="Cambria" panose="02040503050406030204" pitchFamily="18" charset="0"/>
              </a:rPr>
              <a:t> </a:t>
            </a:r>
            <a:r>
              <a:rPr lang="en-US" sz="2100" dirty="0" err="1">
                <a:effectLst/>
                <a:latin typeface="Cambria" panose="02040503050406030204" pitchFamily="18" charset="0"/>
              </a:rPr>
              <a:t>aspecto</a:t>
            </a:r>
            <a:r>
              <a:rPr lang="en-US" sz="2100" dirty="0">
                <a:effectLst/>
                <a:latin typeface="Cambria" panose="02040503050406030204" pitchFamily="18" charset="0"/>
              </a:rPr>
              <a:t> de un </a:t>
            </a:r>
            <a:r>
              <a:rPr lang="en-US" sz="2100" dirty="0" err="1">
                <a:effectLst/>
                <a:latin typeface="Cambria" panose="02040503050406030204" pitchFamily="18" charset="0"/>
              </a:rPr>
              <a:t>ángel</a:t>
            </a:r>
            <a:r>
              <a:rPr lang="en-US" sz="2100" dirty="0">
                <a:effectLst/>
                <a:latin typeface="Cambria" panose="02040503050406030204" pitchFamily="18" charset="0"/>
              </a:rPr>
              <a:t>. </a:t>
            </a:r>
          </a:p>
          <a:p>
            <a:endParaRPr lang="en-US" sz="2100" dirty="0">
              <a:latin typeface="Cambria" panose="02040503050406030204" pitchFamily="18" charset="0"/>
            </a:endParaRPr>
          </a:p>
          <a:p>
            <a:endParaRPr lang="en-US" sz="2100" dirty="0">
              <a:latin typeface="Cambria" panose="02040503050406030204" pitchFamily="18" charset="0"/>
            </a:endParaRPr>
          </a:p>
          <a:p>
            <a:r>
              <a:rPr lang="en-US" sz="2100" dirty="0">
                <a:effectLst/>
                <a:latin typeface="Cambria" panose="02040503050406030204" pitchFamily="18" charset="0"/>
              </a:rPr>
              <a:t>26  Y </a:t>
            </a:r>
            <a:r>
              <a:rPr lang="en-US" sz="2100" dirty="0" err="1">
                <a:effectLst/>
                <a:latin typeface="Cambria" panose="02040503050406030204" pitchFamily="18" charset="0"/>
              </a:rPr>
              <a:t>diciendo</a:t>
            </a:r>
            <a:r>
              <a:rPr lang="en-US" sz="2100" dirty="0">
                <a:effectLst/>
                <a:latin typeface="Cambria" panose="02040503050406030204" pitchFamily="18" charset="0"/>
              </a:rPr>
              <a:t> </a:t>
            </a:r>
            <a:r>
              <a:rPr lang="en-US" sz="2100" dirty="0" err="1">
                <a:effectLst/>
                <a:latin typeface="Cambria" panose="02040503050406030204" pitchFamily="18" charset="0"/>
              </a:rPr>
              <a:t>esto</a:t>
            </a:r>
            <a:r>
              <a:rPr lang="en-US" sz="2100" dirty="0">
                <a:effectLst/>
                <a:latin typeface="Cambria" panose="02040503050406030204" pitchFamily="18" charset="0"/>
              </a:rPr>
              <a:t>, </a:t>
            </a:r>
            <a:r>
              <a:rPr lang="en-US" sz="2100" dirty="0" err="1">
                <a:effectLst/>
                <a:latin typeface="Cambria" panose="02040503050406030204" pitchFamily="18" charset="0"/>
              </a:rPr>
              <a:t>Nabucodonosor</a:t>
            </a:r>
            <a:r>
              <a:rPr lang="en-US" sz="2100" dirty="0">
                <a:effectLst/>
                <a:latin typeface="Cambria" panose="02040503050406030204" pitchFamily="18" charset="0"/>
              </a:rPr>
              <a:t> se </a:t>
            </a:r>
            <a:r>
              <a:rPr lang="en-US" sz="2100" dirty="0" err="1">
                <a:effectLst/>
                <a:latin typeface="Cambria" panose="02040503050406030204" pitchFamily="18" charset="0"/>
              </a:rPr>
              <a:t>acercó</a:t>
            </a:r>
            <a:r>
              <a:rPr lang="en-US" sz="2100" dirty="0">
                <a:effectLst/>
                <a:latin typeface="Cambria" panose="02040503050406030204" pitchFamily="18" charset="0"/>
              </a:rPr>
              <a:t> a la boca del </a:t>
            </a:r>
            <a:r>
              <a:rPr lang="en-US" sz="2100" dirty="0" err="1">
                <a:effectLst/>
                <a:latin typeface="Cambria" panose="02040503050406030204" pitchFamily="18" charset="0"/>
              </a:rPr>
              <a:t>horno</a:t>
            </a:r>
            <a:r>
              <a:rPr lang="en-US" sz="2100" dirty="0">
                <a:effectLst/>
                <a:latin typeface="Cambria" panose="02040503050406030204" pitchFamily="18" charset="0"/>
              </a:rPr>
              <a:t> y </a:t>
            </a:r>
            <a:r>
              <a:rPr lang="en-US" sz="2100" dirty="0" err="1">
                <a:effectLst/>
                <a:latin typeface="Cambria" panose="02040503050406030204" pitchFamily="18" charset="0"/>
              </a:rPr>
              <a:t>gritó</a:t>
            </a:r>
            <a:r>
              <a:rPr lang="en-US" sz="2100" dirty="0">
                <a:effectLst/>
                <a:latin typeface="Cambria" panose="02040503050406030204" pitchFamily="18" charset="0"/>
              </a:rPr>
              <a:t>: —¡</a:t>
            </a:r>
            <a:r>
              <a:rPr lang="en-US" sz="2100" dirty="0" err="1">
                <a:effectLst/>
                <a:latin typeface="Cambria" panose="02040503050406030204" pitchFamily="18" charset="0"/>
              </a:rPr>
              <a:t>Sadrac</a:t>
            </a:r>
            <a:r>
              <a:rPr lang="en-US" sz="2100" dirty="0">
                <a:effectLst/>
                <a:latin typeface="Cambria" panose="02040503050406030204" pitchFamily="18" charset="0"/>
              </a:rPr>
              <a:t>, </a:t>
            </a:r>
            <a:r>
              <a:rPr lang="en-US" sz="2100" dirty="0" err="1">
                <a:effectLst/>
                <a:latin typeface="Cambria" panose="02040503050406030204" pitchFamily="18" charset="0"/>
              </a:rPr>
              <a:t>Mesac</a:t>
            </a:r>
            <a:r>
              <a:rPr lang="en-US" sz="2100" dirty="0">
                <a:effectLst/>
                <a:latin typeface="Cambria" panose="02040503050406030204" pitchFamily="18" charset="0"/>
              </a:rPr>
              <a:t> y Abed-</a:t>
            </a:r>
            <a:r>
              <a:rPr lang="en-US" sz="2100" dirty="0" err="1">
                <a:effectLst/>
                <a:latin typeface="Cambria" panose="02040503050406030204" pitchFamily="18" charset="0"/>
              </a:rPr>
              <a:t>negó</a:t>
            </a:r>
            <a:r>
              <a:rPr lang="en-US" sz="2100" dirty="0">
                <a:effectLst/>
                <a:latin typeface="Cambria" panose="02040503050406030204" pitchFamily="18" charset="0"/>
              </a:rPr>
              <a:t>, </a:t>
            </a:r>
            <a:r>
              <a:rPr lang="en-US" sz="2100" dirty="0" err="1">
                <a:effectLst/>
                <a:latin typeface="Cambria" panose="02040503050406030204" pitchFamily="18" charset="0"/>
              </a:rPr>
              <a:t>siervos</a:t>
            </a:r>
            <a:r>
              <a:rPr lang="en-US" sz="2100" dirty="0">
                <a:effectLst/>
                <a:latin typeface="Cambria" panose="02040503050406030204" pitchFamily="18" charset="0"/>
              </a:rPr>
              <a:t> del Dios </a:t>
            </a:r>
            <a:r>
              <a:rPr lang="en-US" sz="2100" dirty="0" err="1">
                <a:effectLst/>
                <a:latin typeface="Cambria" panose="02040503050406030204" pitchFamily="18" charset="0"/>
              </a:rPr>
              <a:t>altísimo</a:t>
            </a:r>
            <a:r>
              <a:rPr lang="en-US" sz="2100" dirty="0">
                <a:effectLst/>
                <a:latin typeface="Cambria" panose="02040503050406030204" pitchFamily="18" charset="0"/>
              </a:rPr>
              <a:t>, </a:t>
            </a:r>
            <a:r>
              <a:rPr lang="en-US" sz="2100" dirty="0" err="1">
                <a:effectLst/>
                <a:latin typeface="Cambria" panose="02040503050406030204" pitchFamily="18" charset="0"/>
              </a:rPr>
              <a:t>salgan</a:t>
            </a:r>
            <a:r>
              <a:rPr lang="en-US" sz="2100" dirty="0">
                <a:effectLst/>
                <a:latin typeface="Cambria" panose="02040503050406030204" pitchFamily="18" charset="0"/>
              </a:rPr>
              <a:t> y </a:t>
            </a:r>
            <a:r>
              <a:rPr lang="en-US" sz="2100" dirty="0" err="1">
                <a:effectLst/>
                <a:latin typeface="Cambria" panose="02040503050406030204" pitchFamily="18" charset="0"/>
              </a:rPr>
              <a:t>vengan</a:t>
            </a:r>
            <a:r>
              <a:rPr lang="en-US" sz="2100" dirty="0">
                <a:effectLst/>
                <a:latin typeface="Cambria" panose="02040503050406030204" pitchFamily="18" charset="0"/>
              </a:rPr>
              <a:t> </a:t>
            </a:r>
            <a:r>
              <a:rPr lang="en-US" sz="2100" dirty="0" err="1">
                <a:effectLst/>
                <a:latin typeface="Cambria" panose="02040503050406030204" pitchFamily="18" charset="0"/>
              </a:rPr>
              <a:t>aquí</a:t>
            </a:r>
            <a:r>
              <a:rPr lang="en-US" sz="2100" dirty="0">
                <a:effectLst/>
                <a:latin typeface="Cambria" panose="02040503050406030204" pitchFamily="18" charset="0"/>
              </a:rPr>
              <a:t>! Los </a:t>
            </a:r>
            <a:r>
              <a:rPr lang="en-US" sz="2100" dirty="0" err="1">
                <a:effectLst/>
                <a:latin typeface="Cambria" panose="02040503050406030204" pitchFamily="18" charset="0"/>
              </a:rPr>
              <a:t>tres</a:t>
            </a:r>
            <a:r>
              <a:rPr lang="en-US" sz="2100" dirty="0">
                <a:effectLst/>
                <a:latin typeface="Cambria" panose="02040503050406030204" pitchFamily="18" charset="0"/>
              </a:rPr>
              <a:t> </a:t>
            </a:r>
            <a:r>
              <a:rPr lang="en-US" sz="2100" dirty="0" err="1">
                <a:effectLst/>
                <a:latin typeface="Cambria" panose="02040503050406030204" pitchFamily="18" charset="0"/>
              </a:rPr>
              <a:t>salieron</a:t>
            </a:r>
            <a:r>
              <a:rPr lang="en-US" sz="2100" dirty="0">
                <a:effectLst/>
                <a:latin typeface="Cambria" panose="02040503050406030204" pitchFamily="18" charset="0"/>
              </a:rPr>
              <a:t> de entre las llamas,</a:t>
            </a:r>
          </a:p>
          <a:p>
            <a:endParaRPr lang="en-US" sz="2100" dirty="0">
              <a:effectLst/>
              <a:latin typeface="Cambria" panose="02040503050406030204" pitchFamily="18" charset="0"/>
            </a:endParaRPr>
          </a:p>
        </p:txBody>
      </p:sp>
      <p:pic>
        <p:nvPicPr>
          <p:cNvPr id="123" name="Picture 9" descr="Picture 9">
            <a:extLst>
              <a:ext uri="{FF2B5EF4-FFF2-40B4-BE49-F238E27FC236}">
                <a16:creationId xmlns:a16="http://schemas.microsoft.com/office/drawing/2014/main" id="{DA29227E-31EB-D597-8D22-687AEF340F3E}"/>
              </a:ext>
            </a:extLst>
          </p:cNvPr>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F323CE44-CFF2-75C2-8FA5-410D661BA03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244626" y="6092042"/>
            <a:ext cx="1947374" cy="765957"/>
          </a:xfrm>
          <a:prstGeom prst="rect">
            <a:avLst/>
          </a:prstGeom>
          <a:ln w="12700">
            <a:miter lim="400000"/>
          </a:ln>
        </p:spPr>
      </p:pic>
    </p:spTree>
    <p:extLst>
      <p:ext uri="{BB962C8B-B14F-4D97-AF65-F5344CB8AC3E}">
        <p14:creationId xmlns:p14="http://schemas.microsoft.com/office/powerpoint/2010/main" val="3738370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8C373F-ADC1-EF6C-9E99-76A97125EE6F}"/>
            </a:ext>
          </a:extLst>
        </p:cNvPr>
        <p:cNvGrpSpPr/>
        <p:nvPr/>
      </p:nvGrpSpPr>
      <p:grpSpPr>
        <a:xfrm>
          <a:off x="0" y="0"/>
          <a:ext cx="0" cy="0"/>
          <a:chOff x="0" y="0"/>
          <a:chExt cx="0" cy="0"/>
        </a:xfrm>
      </p:grpSpPr>
      <p:sp>
        <p:nvSpPr>
          <p:cNvPr id="119" name="Title 1">
            <a:extLst>
              <a:ext uri="{FF2B5EF4-FFF2-40B4-BE49-F238E27FC236}">
                <a16:creationId xmlns:a16="http://schemas.microsoft.com/office/drawing/2014/main" id="{D9D66C88-91FE-42B9-C495-407A062771EF}"/>
              </a:ext>
            </a:extLst>
          </p:cNvPr>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Daniel 3.27</a:t>
            </a:r>
            <a:endParaRPr lang="es-PR" dirty="0">
              <a:solidFill>
                <a:srgbClr val="843C0B"/>
              </a:solidFill>
              <a:latin typeface="Futura PT Medium"/>
              <a:ea typeface="Futura PT Medium"/>
              <a:cs typeface="Futura PT Medium"/>
              <a:sym typeface="Futura PT Medium"/>
            </a:endParaRPr>
          </a:p>
        </p:txBody>
      </p:sp>
      <p:sp>
        <p:nvSpPr>
          <p:cNvPr id="120" name="Straight Connector 5">
            <a:extLst>
              <a:ext uri="{FF2B5EF4-FFF2-40B4-BE49-F238E27FC236}">
                <a16:creationId xmlns:a16="http://schemas.microsoft.com/office/drawing/2014/main" id="{87C7C2A8-FE17-CF68-F6DD-182BEC0EF7C8}"/>
              </a:ext>
            </a:extLst>
          </p:cNvPr>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a:extLst>
              <a:ext uri="{FF2B5EF4-FFF2-40B4-BE49-F238E27FC236}">
                <a16:creationId xmlns:a16="http://schemas.microsoft.com/office/drawing/2014/main" id="{B4B0560D-204F-2F19-DE21-A780E94C3709}"/>
              </a:ext>
            </a:extLst>
          </p:cNvPr>
          <p:cNvSpPr txBox="1"/>
          <p:nvPr/>
        </p:nvSpPr>
        <p:spPr>
          <a:xfrm>
            <a:off x="1433239" y="2074992"/>
            <a:ext cx="4300540" cy="405752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n-US" sz="2100" dirty="0">
                <a:effectLst/>
                <a:latin typeface="Cambria" panose="02040503050406030204" pitchFamily="18" charset="0"/>
              </a:rPr>
              <a:t>27  Y se </a:t>
            </a:r>
            <a:r>
              <a:rPr lang="en-US" sz="2100" dirty="0" err="1">
                <a:effectLst/>
                <a:latin typeface="Cambria" panose="02040503050406030204" pitchFamily="18" charset="0"/>
              </a:rPr>
              <a:t>juntaron</a:t>
            </a:r>
            <a:r>
              <a:rPr lang="en-US" sz="2100" dirty="0">
                <a:effectLst/>
                <a:latin typeface="Cambria" panose="02040503050406030204" pitchFamily="18" charset="0"/>
              </a:rPr>
              <a:t> </a:t>
            </a:r>
            <a:r>
              <a:rPr lang="en-US" sz="2100" dirty="0" err="1">
                <a:effectLst/>
                <a:latin typeface="Cambria" panose="02040503050406030204" pitchFamily="18" charset="0"/>
              </a:rPr>
              <a:t>los</a:t>
            </a:r>
            <a:r>
              <a:rPr lang="en-US" sz="2100" dirty="0">
                <a:effectLst/>
                <a:latin typeface="Cambria" panose="02040503050406030204" pitchFamily="18" charset="0"/>
              </a:rPr>
              <a:t> </a:t>
            </a:r>
            <a:r>
              <a:rPr lang="en-US" sz="2100" dirty="0" err="1">
                <a:effectLst/>
                <a:latin typeface="Cambria" panose="02040503050406030204" pitchFamily="18" charset="0"/>
              </a:rPr>
              <a:t>sátrapas</a:t>
            </a:r>
            <a:r>
              <a:rPr lang="en-US" sz="2100" dirty="0">
                <a:effectLst/>
                <a:latin typeface="Cambria" panose="02040503050406030204" pitchFamily="18" charset="0"/>
              </a:rPr>
              <a:t>, </a:t>
            </a:r>
            <a:r>
              <a:rPr lang="en-US" sz="2100" dirty="0" err="1">
                <a:effectLst/>
                <a:latin typeface="Cambria" panose="02040503050406030204" pitchFamily="18" charset="0"/>
              </a:rPr>
              <a:t>los</a:t>
            </a:r>
            <a:r>
              <a:rPr lang="en-US" sz="2100" dirty="0">
                <a:effectLst/>
                <a:latin typeface="Cambria" panose="02040503050406030204" pitchFamily="18" charset="0"/>
              </a:rPr>
              <a:t> </a:t>
            </a:r>
            <a:r>
              <a:rPr lang="en-US" sz="2100" dirty="0" err="1">
                <a:effectLst/>
                <a:latin typeface="Cambria" panose="02040503050406030204" pitchFamily="18" charset="0"/>
              </a:rPr>
              <a:t>gobernadores</a:t>
            </a:r>
            <a:r>
              <a:rPr lang="en-US" sz="2100" dirty="0">
                <a:effectLst/>
                <a:latin typeface="Cambria" panose="02040503050406030204" pitchFamily="18" charset="0"/>
              </a:rPr>
              <a:t>, </a:t>
            </a:r>
            <a:r>
              <a:rPr lang="en-US" sz="2100" dirty="0" err="1">
                <a:effectLst/>
                <a:latin typeface="Cambria" panose="02040503050406030204" pitchFamily="18" charset="0"/>
              </a:rPr>
              <a:t>los</a:t>
            </a:r>
            <a:r>
              <a:rPr lang="en-US" sz="2100" dirty="0">
                <a:effectLst/>
                <a:latin typeface="Cambria" panose="02040503050406030204" pitchFamily="18" charset="0"/>
              </a:rPr>
              <a:t> </a:t>
            </a:r>
            <a:r>
              <a:rPr lang="en-US" sz="2100" dirty="0" err="1">
                <a:effectLst/>
                <a:latin typeface="Cambria" panose="02040503050406030204" pitchFamily="18" charset="0"/>
              </a:rPr>
              <a:t>capitanes</a:t>
            </a:r>
            <a:r>
              <a:rPr lang="en-US" sz="2100" dirty="0">
                <a:effectLst/>
                <a:latin typeface="Cambria" panose="02040503050406030204" pitchFamily="18" charset="0"/>
              </a:rPr>
              <a:t> y </a:t>
            </a:r>
            <a:r>
              <a:rPr lang="en-US" sz="2100" dirty="0" err="1">
                <a:effectLst/>
                <a:latin typeface="Cambria" panose="02040503050406030204" pitchFamily="18" charset="0"/>
              </a:rPr>
              <a:t>los</a:t>
            </a:r>
            <a:r>
              <a:rPr lang="en-US" sz="2100" dirty="0">
                <a:effectLst/>
                <a:latin typeface="Cambria" panose="02040503050406030204" pitchFamily="18" charset="0"/>
              </a:rPr>
              <a:t> </a:t>
            </a:r>
            <a:r>
              <a:rPr lang="en-US" sz="2100" dirty="0" err="1">
                <a:effectLst/>
                <a:latin typeface="Cambria" panose="02040503050406030204" pitchFamily="18" charset="0"/>
              </a:rPr>
              <a:t>consejeros</a:t>
            </a:r>
            <a:r>
              <a:rPr lang="en-US" sz="2100" dirty="0">
                <a:effectLst/>
                <a:latin typeface="Cambria" panose="02040503050406030204" pitchFamily="18" charset="0"/>
              </a:rPr>
              <a:t> del </a:t>
            </a:r>
            <a:r>
              <a:rPr lang="en-US" sz="2100" dirty="0" err="1">
                <a:effectLst/>
                <a:latin typeface="Cambria" panose="02040503050406030204" pitchFamily="18" charset="0"/>
              </a:rPr>
              <a:t>rey</a:t>
            </a:r>
            <a:r>
              <a:rPr lang="en-US" sz="2100" dirty="0">
                <a:effectLst/>
                <a:latin typeface="Cambria" panose="02040503050406030204" pitchFamily="18" charset="0"/>
              </a:rPr>
              <a:t> para </a:t>
            </a:r>
            <a:r>
              <a:rPr lang="en-US" sz="2100" dirty="0" err="1">
                <a:effectLst/>
                <a:latin typeface="Cambria" panose="02040503050406030204" pitchFamily="18" charset="0"/>
              </a:rPr>
              <a:t>mirar</a:t>
            </a:r>
            <a:r>
              <a:rPr lang="en-US" sz="2100" dirty="0">
                <a:effectLst/>
                <a:latin typeface="Cambria" panose="02040503050406030204" pitchFamily="18" charset="0"/>
              </a:rPr>
              <a:t> a </a:t>
            </a:r>
            <a:r>
              <a:rPr lang="en-US" sz="2100" dirty="0" err="1">
                <a:effectLst/>
                <a:latin typeface="Cambria" panose="02040503050406030204" pitchFamily="18" charset="0"/>
              </a:rPr>
              <a:t>estos</a:t>
            </a:r>
            <a:r>
              <a:rPr lang="en-US" sz="2100" dirty="0">
                <a:effectLst/>
                <a:latin typeface="Cambria" panose="02040503050406030204" pitchFamily="18" charset="0"/>
              </a:rPr>
              <a:t> hombres, </a:t>
            </a:r>
            <a:r>
              <a:rPr lang="en-US" sz="2100" dirty="0" err="1">
                <a:effectLst/>
                <a:latin typeface="Cambria" panose="02040503050406030204" pitchFamily="18" charset="0"/>
              </a:rPr>
              <a:t>cómo</a:t>
            </a:r>
            <a:r>
              <a:rPr lang="en-US" sz="2100" dirty="0">
                <a:effectLst/>
                <a:latin typeface="Cambria" panose="02040503050406030204" pitchFamily="18" charset="0"/>
              </a:rPr>
              <a:t> </a:t>
            </a:r>
            <a:r>
              <a:rPr lang="en-US" sz="2100" dirty="0" err="1">
                <a:effectLst/>
                <a:latin typeface="Cambria" panose="02040503050406030204" pitchFamily="18" charset="0"/>
              </a:rPr>
              <a:t>el</a:t>
            </a:r>
            <a:r>
              <a:rPr lang="en-US" sz="2100" dirty="0">
                <a:effectLst/>
                <a:latin typeface="Cambria" panose="02040503050406030204" pitchFamily="18" charset="0"/>
              </a:rPr>
              <a:t> </a:t>
            </a:r>
            <a:r>
              <a:rPr lang="en-US" sz="2100" dirty="0" err="1">
                <a:effectLst/>
                <a:latin typeface="Cambria" panose="02040503050406030204" pitchFamily="18" charset="0"/>
              </a:rPr>
              <a:t>fuego</a:t>
            </a:r>
            <a:r>
              <a:rPr lang="en-US" sz="2100" dirty="0">
                <a:effectLst/>
                <a:latin typeface="Cambria" panose="02040503050406030204" pitchFamily="18" charset="0"/>
              </a:rPr>
              <a:t> no </a:t>
            </a:r>
            <a:r>
              <a:rPr lang="en-US" sz="2100" dirty="0" err="1">
                <a:effectLst/>
                <a:latin typeface="Cambria" panose="02040503050406030204" pitchFamily="18" charset="0"/>
              </a:rPr>
              <a:t>había</a:t>
            </a:r>
            <a:r>
              <a:rPr lang="en-US" sz="2100" dirty="0">
                <a:effectLst/>
                <a:latin typeface="Cambria" panose="02040503050406030204" pitchFamily="18" charset="0"/>
              </a:rPr>
              <a:t> </a:t>
            </a:r>
            <a:r>
              <a:rPr lang="en-US" sz="2100" dirty="0" err="1">
                <a:effectLst/>
                <a:latin typeface="Cambria" panose="02040503050406030204" pitchFamily="18" charset="0"/>
              </a:rPr>
              <a:t>tenido</a:t>
            </a:r>
            <a:r>
              <a:rPr lang="en-US" sz="2100" dirty="0">
                <a:effectLst/>
                <a:latin typeface="Cambria" panose="02040503050406030204" pitchFamily="18" charset="0"/>
              </a:rPr>
              <a:t> </a:t>
            </a:r>
            <a:r>
              <a:rPr lang="en-US" sz="2100" dirty="0" err="1">
                <a:effectLst/>
                <a:latin typeface="Cambria" panose="02040503050406030204" pitchFamily="18" charset="0"/>
              </a:rPr>
              <a:t>poder</a:t>
            </a:r>
            <a:r>
              <a:rPr lang="en-US" sz="2100" dirty="0">
                <a:effectLst/>
                <a:latin typeface="Cambria" panose="02040503050406030204" pitchFamily="18" charset="0"/>
              </a:rPr>
              <a:t> </a:t>
            </a:r>
            <a:r>
              <a:rPr lang="en-US" sz="2100" dirty="0" err="1">
                <a:effectLst/>
                <a:latin typeface="Cambria" panose="02040503050406030204" pitchFamily="18" charset="0"/>
              </a:rPr>
              <a:t>alguno</a:t>
            </a:r>
            <a:r>
              <a:rPr lang="en-US" sz="2100" dirty="0">
                <a:effectLst/>
                <a:latin typeface="Cambria" panose="02040503050406030204" pitchFamily="18" charset="0"/>
              </a:rPr>
              <a:t> </a:t>
            </a:r>
            <a:r>
              <a:rPr lang="en-US" sz="2100" dirty="0" err="1">
                <a:effectLst/>
                <a:latin typeface="Cambria" panose="02040503050406030204" pitchFamily="18" charset="0"/>
              </a:rPr>
              <a:t>sobre</a:t>
            </a:r>
            <a:r>
              <a:rPr lang="en-US" sz="2100" dirty="0">
                <a:effectLst/>
                <a:latin typeface="Cambria" panose="02040503050406030204" pitchFamily="18" charset="0"/>
              </a:rPr>
              <a:t> sus </a:t>
            </a:r>
            <a:r>
              <a:rPr lang="en-US" sz="2100" dirty="0" err="1">
                <a:effectLst/>
                <a:latin typeface="Cambria" panose="02040503050406030204" pitchFamily="18" charset="0"/>
              </a:rPr>
              <a:t>cuerpos</a:t>
            </a:r>
            <a:r>
              <a:rPr lang="en-US" sz="2100" dirty="0">
                <a:effectLst/>
                <a:latin typeface="Cambria" panose="02040503050406030204" pitchFamily="18" charset="0"/>
              </a:rPr>
              <a:t> y </a:t>
            </a:r>
            <a:r>
              <a:rPr lang="en-US" sz="2100" dirty="0" err="1">
                <a:effectLst/>
                <a:latin typeface="Cambria" panose="02040503050406030204" pitchFamily="18" charset="0"/>
              </a:rPr>
              <a:t>ni</a:t>
            </a:r>
            <a:r>
              <a:rPr lang="en-US" sz="2100" dirty="0">
                <a:effectLst/>
                <a:latin typeface="Cambria" panose="02040503050406030204" pitchFamily="18" charset="0"/>
              </a:rPr>
              <a:t> </a:t>
            </a:r>
            <a:r>
              <a:rPr lang="en-US" sz="2100" dirty="0" err="1">
                <a:effectLst/>
                <a:latin typeface="Cambria" panose="02040503050406030204" pitchFamily="18" charset="0"/>
              </a:rPr>
              <a:t>aun</a:t>
            </a:r>
            <a:r>
              <a:rPr lang="en-US" sz="2100" dirty="0">
                <a:effectLst/>
                <a:latin typeface="Cambria" panose="02040503050406030204" pitchFamily="18" charset="0"/>
              </a:rPr>
              <a:t> </a:t>
            </a:r>
            <a:r>
              <a:rPr lang="en-US" sz="2100" dirty="0" err="1">
                <a:effectLst/>
                <a:latin typeface="Cambria" panose="02040503050406030204" pitchFamily="18" charset="0"/>
              </a:rPr>
              <a:t>el</a:t>
            </a:r>
            <a:r>
              <a:rPr lang="en-US" sz="2100" dirty="0">
                <a:effectLst/>
                <a:latin typeface="Cambria" panose="02040503050406030204" pitchFamily="18" charset="0"/>
              </a:rPr>
              <a:t> </a:t>
            </a:r>
            <a:r>
              <a:rPr lang="en-US" sz="2100" dirty="0" err="1">
                <a:effectLst/>
                <a:latin typeface="Cambria" panose="02040503050406030204" pitchFamily="18" charset="0"/>
              </a:rPr>
              <a:t>cabello</a:t>
            </a:r>
            <a:r>
              <a:rPr lang="en-US" sz="2100" dirty="0">
                <a:effectLst/>
                <a:latin typeface="Cambria" panose="02040503050406030204" pitchFamily="18" charset="0"/>
              </a:rPr>
              <a:t> de sus cabezas se </a:t>
            </a:r>
            <a:r>
              <a:rPr lang="en-US" sz="2100" dirty="0" err="1">
                <a:effectLst/>
                <a:latin typeface="Cambria" panose="02040503050406030204" pitchFamily="18" charset="0"/>
              </a:rPr>
              <a:t>había</a:t>
            </a:r>
            <a:r>
              <a:rPr lang="en-US" sz="2100" dirty="0">
                <a:effectLst/>
                <a:latin typeface="Cambria" panose="02040503050406030204" pitchFamily="18" charset="0"/>
              </a:rPr>
              <a:t> </a:t>
            </a:r>
            <a:r>
              <a:rPr lang="en-US" sz="2100" dirty="0" err="1">
                <a:effectLst/>
                <a:latin typeface="Cambria" panose="02040503050406030204" pitchFamily="18" charset="0"/>
              </a:rPr>
              <a:t>quemado</a:t>
            </a:r>
            <a:r>
              <a:rPr lang="en-US" sz="2100" dirty="0">
                <a:effectLst/>
                <a:latin typeface="Cambria" panose="02040503050406030204" pitchFamily="18" charset="0"/>
              </a:rPr>
              <a:t>; sus </a:t>
            </a:r>
            <a:r>
              <a:rPr lang="en-US" sz="2100" dirty="0" err="1">
                <a:effectLst/>
                <a:latin typeface="Cambria" panose="02040503050406030204" pitchFamily="18" charset="0"/>
              </a:rPr>
              <a:t>ropas</a:t>
            </a:r>
            <a:r>
              <a:rPr lang="en-US" sz="2100" dirty="0">
                <a:effectLst/>
                <a:latin typeface="Cambria" panose="02040503050406030204" pitchFamily="18" charset="0"/>
              </a:rPr>
              <a:t>, </a:t>
            </a:r>
            <a:r>
              <a:rPr lang="en-US" sz="2100" dirty="0" err="1">
                <a:effectLst/>
                <a:latin typeface="Cambria" panose="02040503050406030204" pitchFamily="18" charset="0"/>
              </a:rPr>
              <a:t>intactas</a:t>
            </a:r>
            <a:r>
              <a:rPr lang="en-US" sz="2100" dirty="0">
                <a:effectLst/>
                <a:latin typeface="Cambria" panose="02040503050406030204" pitchFamily="18" charset="0"/>
              </a:rPr>
              <a:t>, </a:t>
            </a:r>
            <a:r>
              <a:rPr lang="en-US" sz="2100" dirty="0" err="1">
                <a:effectLst/>
                <a:latin typeface="Cambria" panose="02040503050406030204" pitchFamily="18" charset="0"/>
              </a:rPr>
              <a:t>ni</a:t>
            </a:r>
            <a:r>
              <a:rPr lang="en-US" sz="2100" dirty="0">
                <a:effectLst/>
                <a:latin typeface="Cambria" panose="02040503050406030204" pitchFamily="18" charset="0"/>
              </a:rPr>
              <a:t> </a:t>
            </a:r>
            <a:r>
              <a:rPr lang="en-US" sz="2100" dirty="0" err="1">
                <a:effectLst/>
                <a:latin typeface="Cambria" panose="02040503050406030204" pitchFamily="18" charset="0"/>
              </a:rPr>
              <a:t>siquiera</a:t>
            </a:r>
            <a:r>
              <a:rPr lang="en-US" sz="2100" dirty="0">
                <a:effectLst/>
                <a:latin typeface="Cambria" panose="02040503050406030204" pitchFamily="18" charset="0"/>
              </a:rPr>
              <a:t> </a:t>
            </a:r>
            <a:r>
              <a:rPr lang="en-US" sz="2100" dirty="0" err="1">
                <a:effectLst/>
                <a:latin typeface="Cambria" panose="02040503050406030204" pitchFamily="18" charset="0"/>
              </a:rPr>
              <a:t>olor</a:t>
            </a:r>
            <a:r>
              <a:rPr lang="en-US" sz="2100" dirty="0">
                <a:effectLst/>
                <a:latin typeface="Cambria" panose="02040503050406030204" pitchFamily="18" charset="0"/>
              </a:rPr>
              <a:t> de </a:t>
            </a:r>
            <a:r>
              <a:rPr lang="en-US" sz="2100" dirty="0" err="1">
                <a:effectLst/>
                <a:latin typeface="Cambria" panose="02040503050406030204" pitchFamily="18" charset="0"/>
              </a:rPr>
              <a:t>fuego</a:t>
            </a:r>
            <a:r>
              <a:rPr lang="en-US" sz="2100" dirty="0">
                <a:effectLst/>
                <a:latin typeface="Cambria" panose="02040503050406030204" pitchFamily="18" charset="0"/>
              </a:rPr>
              <a:t> </a:t>
            </a:r>
            <a:r>
              <a:rPr lang="en-US" sz="2100" dirty="0" err="1">
                <a:effectLst/>
                <a:latin typeface="Cambria" panose="02040503050406030204" pitchFamily="18" charset="0"/>
              </a:rPr>
              <a:t>tenían</a:t>
            </a:r>
            <a:r>
              <a:rPr lang="en-US" sz="2100" dirty="0">
                <a:effectLst/>
                <a:latin typeface="Cambria" panose="02040503050406030204" pitchFamily="18" charset="0"/>
              </a:rPr>
              <a:t>.</a:t>
            </a:r>
          </a:p>
          <a:p>
            <a:endParaRPr lang="en-US" sz="2100" dirty="0">
              <a:effectLst/>
              <a:latin typeface="Cambria" panose="02040503050406030204" pitchFamily="18" charset="0"/>
            </a:endParaRPr>
          </a:p>
        </p:txBody>
      </p:sp>
      <p:sp>
        <p:nvSpPr>
          <p:cNvPr id="122" name="VP…">
            <a:extLst>
              <a:ext uri="{FF2B5EF4-FFF2-40B4-BE49-F238E27FC236}">
                <a16:creationId xmlns:a16="http://schemas.microsoft.com/office/drawing/2014/main" id="{40CCFA95-1C4E-6CE8-477D-267858CCDB82}"/>
              </a:ext>
            </a:extLst>
          </p:cNvPr>
          <p:cNvSpPr txBox="1"/>
          <p:nvPr/>
        </p:nvSpPr>
        <p:spPr>
          <a:xfrm>
            <a:off x="6458222" y="2003082"/>
            <a:ext cx="5023442" cy="37220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endParaRPr lang="en-US" sz="2100" dirty="0"/>
          </a:p>
          <a:p>
            <a:r>
              <a:rPr lang="en-US" sz="2100" dirty="0">
                <a:effectLst/>
                <a:latin typeface="Cambria" panose="02040503050406030204" pitchFamily="18" charset="0"/>
              </a:rPr>
              <a:t>27  y </a:t>
            </a:r>
            <a:r>
              <a:rPr lang="en-US" sz="2100" dirty="0" err="1">
                <a:effectLst/>
                <a:latin typeface="Cambria" panose="02040503050406030204" pitchFamily="18" charset="0"/>
              </a:rPr>
              <a:t>todas</a:t>
            </a:r>
            <a:r>
              <a:rPr lang="en-US" sz="2100" dirty="0">
                <a:effectLst/>
                <a:latin typeface="Cambria" panose="02040503050406030204" pitchFamily="18" charset="0"/>
              </a:rPr>
              <a:t> las </a:t>
            </a:r>
            <a:r>
              <a:rPr lang="en-US" sz="2100" dirty="0" err="1">
                <a:effectLst/>
                <a:latin typeface="Cambria" panose="02040503050406030204" pitchFamily="18" charset="0"/>
              </a:rPr>
              <a:t>autoridades</a:t>
            </a:r>
            <a:r>
              <a:rPr lang="en-US" sz="2100" dirty="0">
                <a:effectLst/>
                <a:latin typeface="Cambria" panose="02040503050406030204" pitchFamily="18" charset="0"/>
              </a:rPr>
              <a:t> de la </a:t>
            </a:r>
            <a:r>
              <a:rPr lang="en-US" sz="2100" dirty="0" err="1">
                <a:effectLst/>
                <a:latin typeface="Cambria" panose="02040503050406030204" pitchFamily="18" charset="0"/>
              </a:rPr>
              <a:t>nación</a:t>
            </a:r>
            <a:r>
              <a:rPr lang="en-US" sz="2100" dirty="0">
                <a:effectLst/>
                <a:latin typeface="Cambria" panose="02040503050406030204" pitchFamily="18" charset="0"/>
              </a:rPr>
              <a:t> </a:t>
            </a:r>
            <a:r>
              <a:rPr lang="en-US" sz="2100" dirty="0" err="1">
                <a:effectLst/>
                <a:latin typeface="Cambria" panose="02040503050406030204" pitchFamily="18" charset="0"/>
              </a:rPr>
              <a:t>allí</a:t>
            </a:r>
            <a:r>
              <a:rPr lang="en-US" sz="2100" dirty="0">
                <a:effectLst/>
                <a:latin typeface="Cambria" panose="02040503050406030204" pitchFamily="18" charset="0"/>
              </a:rPr>
              <a:t> </a:t>
            </a:r>
            <a:r>
              <a:rPr lang="en-US" sz="2100" dirty="0" err="1">
                <a:effectLst/>
                <a:latin typeface="Cambria" panose="02040503050406030204" pitchFamily="18" charset="0"/>
              </a:rPr>
              <a:t>presentes</a:t>
            </a:r>
            <a:r>
              <a:rPr lang="en-US" sz="2100" dirty="0">
                <a:effectLst/>
                <a:latin typeface="Cambria" panose="02040503050406030204" pitchFamily="18" charset="0"/>
              </a:rPr>
              <a:t> se </a:t>
            </a:r>
            <a:r>
              <a:rPr lang="en-US" sz="2100" dirty="0" err="1">
                <a:effectLst/>
                <a:latin typeface="Cambria" panose="02040503050406030204" pitchFamily="18" charset="0"/>
              </a:rPr>
              <a:t>acercaron</a:t>
            </a:r>
            <a:r>
              <a:rPr lang="en-US" sz="2100" dirty="0">
                <a:effectLst/>
                <a:latin typeface="Cambria" panose="02040503050406030204" pitchFamily="18" charset="0"/>
              </a:rPr>
              <a:t> a </a:t>
            </a:r>
            <a:r>
              <a:rPr lang="en-US" sz="2100" dirty="0" err="1">
                <a:effectLst/>
                <a:latin typeface="Cambria" panose="02040503050406030204" pitchFamily="18" charset="0"/>
              </a:rPr>
              <a:t>aquellos</a:t>
            </a:r>
            <a:r>
              <a:rPr lang="en-US" sz="2100" dirty="0">
                <a:effectLst/>
                <a:latin typeface="Cambria" panose="02040503050406030204" pitchFamily="18" charset="0"/>
              </a:rPr>
              <a:t> hombres, </a:t>
            </a:r>
            <a:r>
              <a:rPr lang="en-US" sz="2100" dirty="0" err="1">
                <a:effectLst/>
                <a:latin typeface="Cambria" panose="02040503050406030204" pitchFamily="18" charset="0"/>
              </a:rPr>
              <a:t>cuyos</a:t>
            </a:r>
            <a:r>
              <a:rPr lang="en-US" sz="2100" dirty="0">
                <a:effectLst/>
                <a:latin typeface="Cambria" panose="02040503050406030204" pitchFamily="18" charset="0"/>
              </a:rPr>
              <a:t> </a:t>
            </a:r>
            <a:r>
              <a:rPr lang="en-US" sz="2100" dirty="0" err="1">
                <a:effectLst/>
                <a:latin typeface="Cambria" panose="02040503050406030204" pitchFamily="18" charset="0"/>
              </a:rPr>
              <a:t>cuerpos</a:t>
            </a:r>
            <a:r>
              <a:rPr lang="en-US" sz="2100" dirty="0">
                <a:effectLst/>
                <a:latin typeface="Cambria" panose="02040503050406030204" pitchFamily="18" charset="0"/>
              </a:rPr>
              <a:t> no </a:t>
            </a:r>
            <a:r>
              <a:rPr lang="en-US" sz="2100" dirty="0" err="1">
                <a:effectLst/>
                <a:latin typeface="Cambria" panose="02040503050406030204" pitchFamily="18" charset="0"/>
              </a:rPr>
              <a:t>habían</a:t>
            </a:r>
            <a:r>
              <a:rPr lang="en-US" sz="2100" dirty="0">
                <a:effectLst/>
                <a:latin typeface="Cambria" panose="02040503050406030204" pitchFamily="18" charset="0"/>
              </a:rPr>
              <a:t> </a:t>
            </a:r>
            <a:r>
              <a:rPr lang="en-US" sz="2100" dirty="0" err="1">
                <a:effectLst/>
                <a:latin typeface="Cambria" panose="02040503050406030204" pitchFamily="18" charset="0"/>
              </a:rPr>
              <a:t>sido</a:t>
            </a:r>
            <a:r>
              <a:rPr lang="en-US" sz="2100" dirty="0">
                <a:effectLst/>
                <a:latin typeface="Cambria" panose="02040503050406030204" pitchFamily="18" charset="0"/>
              </a:rPr>
              <a:t> </a:t>
            </a:r>
            <a:r>
              <a:rPr lang="en-US" sz="2100" dirty="0" err="1">
                <a:effectLst/>
                <a:latin typeface="Cambria" panose="02040503050406030204" pitchFamily="18" charset="0"/>
              </a:rPr>
              <a:t>tocados</a:t>
            </a:r>
            <a:r>
              <a:rPr lang="en-US" sz="2100" dirty="0">
                <a:effectLst/>
                <a:latin typeface="Cambria" panose="02040503050406030204" pitchFamily="18" charset="0"/>
              </a:rPr>
              <a:t> </a:t>
            </a:r>
            <a:r>
              <a:rPr lang="en-US" sz="2100" dirty="0" err="1">
                <a:effectLst/>
                <a:latin typeface="Cambria" panose="02040503050406030204" pitchFamily="18" charset="0"/>
              </a:rPr>
              <a:t>por</a:t>
            </a:r>
            <a:r>
              <a:rPr lang="en-US" sz="2100" dirty="0">
                <a:effectLst/>
                <a:latin typeface="Cambria" panose="02040503050406030204" pitchFamily="18" charset="0"/>
              </a:rPr>
              <a:t> </a:t>
            </a:r>
            <a:r>
              <a:rPr lang="en-US" sz="2100" dirty="0" err="1">
                <a:effectLst/>
                <a:latin typeface="Cambria" panose="02040503050406030204" pitchFamily="18" charset="0"/>
              </a:rPr>
              <a:t>el</a:t>
            </a:r>
            <a:r>
              <a:rPr lang="en-US" sz="2100" dirty="0">
                <a:effectLst/>
                <a:latin typeface="Cambria" panose="02040503050406030204" pitchFamily="18" charset="0"/>
              </a:rPr>
              <a:t> </a:t>
            </a:r>
            <a:r>
              <a:rPr lang="en-US" sz="2100" dirty="0" err="1">
                <a:effectLst/>
                <a:latin typeface="Cambria" panose="02040503050406030204" pitchFamily="18" charset="0"/>
              </a:rPr>
              <a:t>fuego</a:t>
            </a:r>
            <a:r>
              <a:rPr lang="en-US" sz="2100" dirty="0">
                <a:effectLst/>
                <a:latin typeface="Cambria" panose="02040503050406030204" pitchFamily="18" charset="0"/>
              </a:rPr>
              <a:t>, y </a:t>
            </a:r>
            <a:r>
              <a:rPr lang="en-US" sz="2100" dirty="0" err="1">
                <a:effectLst/>
                <a:latin typeface="Cambria" panose="02040503050406030204" pitchFamily="18" charset="0"/>
              </a:rPr>
              <a:t>comprobaron</a:t>
            </a:r>
            <a:r>
              <a:rPr lang="en-US" sz="2100" dirty="0">
                <a:effectLst/>
                <a:latin typeface="Cambria" panose="02040503050406030204" pitchFamily="18" charset="0"/>
              </a:rPr>
              <a:t> que </a:t>
            </a:r>
            <a:r>
              <a:rPr lang="en-US" sz="2100" dirty="0" err="1">
                <a:effectLst/>
                <a:latin typeface="Cambria" panose="02040503050406030204" pitchFamily="18" charset="0"/>
              </a:rPr>
              <a:t>ni</a:t>
            </a:r>
            <a:r>
              <a:rPr lang="en-US" sz="2100" dirty="0">
                <a:effectLst/>
                <a:latin typeface="Cambria" panose="02040503050406030204" pitchFamily="18" charset="0"/>
              </a:rPr>
              <a:t> un </a:t>
            </a:r>
            <a:r>
              <a:rPr lang="en-US" sz="2100" dirty="0" err="1">
                <a:effectLst/>
                <a:latin typeface="Cambria" panose="02040503050406030204" pitchFamily="18" charset="0"/>
              </a:rPr>
              <a:t>pelo</a:t>
            </a:r>
            <a:r>
              <a:rPr lang="en-US" sz="2100" dirty="0">
                <a:effectLst/>
                <a:latin typeface="Cambria" panose="02040503050406030204" pitchFamily="18" charset="0"/>
              </a:rPr>
              <a:t> de la cabeza se les </a:t>
            </a:r>
            <a:r>
              <a:rPr lang="en-US" sz="2100" dirty="0" err="1">
                <a:effectLst/>
                <a:latin typeface="Cambria" panose="02040503050406030204" pitchFamily="18" charset="0"/>
              </a:rPr>
              <a:t>había</a:t>
            </a:r>
            <a:r>
              <a:rPr lang="en-US" sz="2100" dirty="0">
                <a:effectLst/>
                <a:latin typeface="Cambria" panose="02040503050406030204" pitchFamily="18" charset="0"/>
              </a:rPr>
              <a:t> </a:t>
            </a:r>
            <a:r>
              <a:rPr lang="en-US" sz="2100" dirty="0" err="1">
                <a:effectLst/>
                <a:latin typeface="Cambria" panose="02040503050406030204" pitchFamily="18" charset="0"/>
              </a:rPr>
              <a:t>chamuscado</a:t>
            </a:r>
            <a:r>
              <a:rPr lang="en-US" sz="2100" dirty="0">
                <a:effectLst/>
                <a:latin typeface="Cambria" panose="02040503050406030204" pitchFamily="18" charset="0"/>
              </a:rPr>
              <a:t> </a:t>
            </a:r>
            <a:r>
              <a:rPr lang="en-US" sz="2100" dirty="0" err="1">
                <a:effectLst/>
                <a:latin typeface="Cambria" panose="02040503050406030204" pitchFamily="18" charset="0"/>
              </a:rPr>
              <a:t>ni</a:t>
            </a:r>
            <a:r>
              <a:rPr lang="en-US" sz="2100" dirty="0">
                <a:effectLst/>
                <a:latin typeface="Cambria" panose="02040503050406030204" pitchFamily="18" charset="0"/>
              </a:rPr>
              <a:t> sus </a:t>
            </a:r>
            <a:r>
              <a:rPr lang="en-US" sz="2100" dirty="0" err="1">
                <a:effectLst/>
                <a:latin typeface="Cambria" panose="02040503050406030204" pitchFamily="18" charset="0"/>
              </a:rPr>
              <a:t>vestidos</a:t>
            </a:r>
            <a:r>
              <a:rPr lang="en-US" sz="2100" dirty="0">
                <a:effectLst/>
                <a:latin typeface="Cambria" panose="02040503050406030204" pitchFamily="18" charset="0"/>
              </a:rPr>
              <a:t> se </a:t>
            </a:r>
            <a:r>
              <a:rPr lang="en-US" sz="2100" dirty="0" err="1">
                <a:effectLst/>
                <a:latin typeface="Cambria" panose="02040503050406030204" pitchFamily="18" charset="0"/>
              </a:rPr>
              <a:t>habían</a:t>
            </a:r>
            <a:r>
              <a:rPr lang="en-US" sz="2100" dirty="0">
                <a:effectLst/>
                <a:latin typeface="Cambria" panose="02040503050406030204" pitchFamily="18" charset="0"/>
              </a:rPr>
              <a:t> </a:t>
            </a:r>
            <a:r>
              <a:rPr lang="en-US" sz="2100" dirty="0" err="1">
                <a:effectLst/>
                <a:latin typeface="Cambria" panose="02040503050406030204" pitchFamily="18" charset="0"/>
              </a:rPr>
              <a:t>estropeado</a:t>
            </a:r>
            <a:r>
              <a:rPr lang="en-US" sz="2100" dirty="0">
                <a:effectLst/>
                <a:latin typeface="Cambria" panose="02040503050406030204" pitchFamily="18" charset="0"/>
              </a:rPr>
              <a:t>, y que </a:t>
            </a:r>
            <a:r>
              <a:rPr lang="en-US" sz="2100" dirty="0" err="1">
                <a:effectLst/>
                <a:latin typeface="Cambria" panose="02040503050406030204" pitchFamily="18" charset="0"/>
              </a:rPr>
              <a:t>ni</a:t>
            </a:r>
            <a:r>
              <a:rPr lang="en-US" sz="2100" dirty="0">
                <a:effectLst/>
                <a:latin typeface="Cambria" panose="02040503050406030204" pitchFamily="18" charset="0"/>
              </a:rPr>
              <a:t> </a:t>
            </a:r>
            <a:r>
              <a:rPr lang="en-US" sz="2100" dirty="0" err="1">
                <a:effectLst/>
                <a:latin typeface="Cambria" panose="02040503050406030204" pitchFamily="18" charset="0"/>
              </a:rPr>
              <a:t>siquiera</a:t>
            </a:r>
            <a:r>
              <a:rPr lang="en-US" sz="2100" dirty="0">
                <a:effectLst/>
                <a:latin typeface="Cambria" panose="02040503050406030204" pitchFamily="18" charset="0"/>
              </a:rPr>
              <a:t> </a:t>
            </a:r>
            <a:r>
              <a:rPr lang="en-US" sz="2100" dirty="0" err="1">
                <a:effectLst/>
                <a:latin typeface="Cambria" panose="02040503050406030204" pitchFamily="18" charset="0"/>
              </a:rPr>
              <a:t>olían</a:t>
            </a:r>
            <a:r>
              <a:rPr lang="en-US" sz="2100" dirty="0">
                <a:effectLst/>
                <a:latin typeface="Cambria" panose="02040503050406030204" pitchFamily="18" charset="0"/>
              </a:rPr>
              <a:t> a </a:t>
            </a:r>
            <a:r>
              <a:rPr lang="en-US" sz="2100" dirty="0" err="1">
                <a:effectLst/>
                <a:latin typeface="Cambria" panose="02040503050406030204" pitchFamily="18" charset="0"/>
              </a:rPr>
              <a:t>quemado</a:t>
            </a:r>
            <a:r>
              <a:rPr lang="en-US" sz="2100" dirty="0">
                <a:effectLst/>
                <a:latin typeface="Cambria" panose="02040503050406030204" pitchFamily="18" charset="0"/>
              </a:rPr>
              <a:t>.</a:t>
            </a:r>
          </a:p>
          <a:p>
            <a:endParaRPr lang="en-US" sz="2100" dirty="0">
              <a:effectLst/>
              <a:latin typeface="Cambria" panose="02040503050406030204" pitchFamily="18" charset="0"/>
            </a:endParaRPr>
          </a:p>
        </p:txBody>
      </p:sp>
      <p:pic>
        <p:nvPicPr>
          <p:cNvPr id="123" name="Picture 9" descr="Picture 9">
            <a:extLst>
              <a:ext uri="{FF2B5EF4-FFF2-40B4-BE49-F238E27FC236}">
                <a16:creationId xmlns:a16="http://schemas.microsoft.com/office/drawing/2014/main" id="{C84377BF-35B9-B4A8-BC57-AD90DB4CA02A}"/>
              </a:ext>
            </a:extLst>
          </p:cNvPr>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0EEF510D-1FC9-1AF3-8156-225191841EA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1999788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F95E2A-DFA4-AD27-9185-E2662612238D}"/>
            </a:ext>
          </a:extLst>
        </p:cNvPr>
        <p:cNvGrpSpPr/>
        <p:nvPr/>
      </p:nvGrpSpPr>
      <p:grpSpPr>
        <a:xfrm>
          <a:off x="0" y="0"/>
          <a:ext cx="0" cy="0"/>
          <a:chOff x="0" y="0"/>
          <a:chExt cx="0" cy="0"/>
        </a:xfrm>
      </p:grpSpPr>
      <p:sp>
        <p:nvSpPr>
          <p:cNvPr id="119" name="Title 1">
            <a:extLst>
              <a:ext uri="{FF2B5EF4-FFF2-40B4-BE49-F238E27FC236}">
                <a16:creationId xmlns:a16="http://schemas.microsoft.com/office/drawing/2014/main" id="{5A5E5C4C-BC7F-1555-C12D-3CAC60BAE511}"/>
              </a:ext>
            </a:extLst>
          </p:cNvPr>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Daniel 3.28</a:t>
            </a:r>
            <a:endParaRPr lang="es-PR" dirty="0">
              <a:solidFill>
                <a:srgbClr val="843C0B"/>
              </a:solidFill>
              <a:latin typeface="Futura PT Medium"/>
              <a:ea typeface="Futura PT Medium"/>
              <a:cs typeface="Futura PT Medium"/>
              <a:sym typeface="Futura PT Medium"/>
            </a:endParaRPr>
          </a:p>
        </p:txBody>
      </p:sp>
      <p:sp>
        <p:nvSpPr>
          <p:cNvPr id="120" name="Straight Connector 5">
            <a:extLst>
              <a:ext uri="{FF2B5EF4-FFF2-40B4-BE49-F238E27FC236}">
                <a16:creationId xmlns:a16="http://schemas.microsoft.com/office/drawing/2014/main" id="{E1659A55-D8A0-6588-1AA1-38F340332F81}"/>
              </a:ext>
            </a:extLst>
          </p:cNvPr>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a:extLst>
              <a:ext uri="{FF2B5EF4-FFF2-40B4-BE49-F238E27FC236}">
                <a16:creationId xmlns:a16="http://schemas.microsoft.com/office/drawing/2014/main" id="{4C78BC66-9B97-47B8-89DA-CEA6C15C2F15}"/>
              </a:ext>
            </a:extLst>
          </p:cNvPr>
          <p:cNvSpPr txBox="1"/>
          <p:nvPr/>
        </p:nvSpPr>
        <p:spPr>
          <a:xfrm>
            <a:off x="1433239" y="2164665"/>
            <a:ext cx="4300540" cy="37343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n-US" sz="2100" dirty="0">
                <a:effectLst/>
                <a:latin typeface="Cambria" panose="02040503050406030204" pitchFamily="18" charset="0"/>
              </a:rPr>
              <a:t>28  Y </a:t>
            </a:r>
            <a:r>
              <a:rPr lang="en-US" sz="2100" dirty="0" err="1">
                <a:effectLst/>
                <a:latin typeface="Cambria" panose="02040503050406030204" pitchFamily="18" charset="0"/>
              </a:rPr>
              <a:t>Nabucodonosor</a:t>
            </a:r>
            <a:r>
              <a:rPr lang="en-US" sz="2100" dirty="0">
                <a:effectLst/>
                <a:latin typeface="Cambria" panose="02040503050406030204" pitchFamily="18" charset="0"/>
              </a:rPr>
              <a:t> </a:t>
            </a:r>
            <a:r>
              <a:rPr lang="en-US" sz="2100" dirty="0" err="1">
                <a:effectLst/>
                <a:latin typeface="Cambria" panose="02040503050406030204" pitchFamily="18" charset="0"/>
              </a:rPr>
              <a:t>dijo</a:t>
            </a:r>
            <a:r>
              <a:rPr lang="en-US" sz="2100" dirty="0">
                <a:effectLst/>
                <a:latin typeface="Cambria" panose="02040503050406030204" pitchFamily="18" charset="0"/>
              </a:rPr>
              <a:t>: «</a:t>
            </a:r>
            <a:r>
              <a:rPr lang="en-US" sz="2100" dirty="0" err="1">
                <a:effectLst/>
                <a:latin typeface="Cambria" panose="02040503050406030204" pitchFamily="18" charset="0"/>
              </a:rPr>
              <a:t>Bendito</a:t>
            </a:r>
            <a:r>
              <a:rPr lang="en-US" sz="2100" dirty="0">
                <a:effectLst/>
                <a:latin typeface="Cambria" panose="02040503050406030204" pitchFamily="18" charset="0"/>
              </a:rPr>
              <a:t> sea </a:t>
            </a:r>
            <a:r>
              <a:rPr lang="en-US" sz="2100" dirty="0" err="1">
                <a:effectLst/>
                <a:latin typeface="Cambria" panose="02040503050406030204" pitchFamily="18" charset="0"/>
              </a:rPr>
              <a:t>el</a:t>
            </a:r>
            <a:r>
              <a:rPr lang="en-US" sz="2100" dirty="0">
                <a:effectLst/>
                <a:latin typeface="Cambria" panose="02040503050406030204" pitchFamily="18" charset="0"/>
              </a:rPr>
              <a:t> Dios de </a:t>
            </a:r>
            <a:r>
              <a:rPr lang="en-US" sz="2100" dirty="0" err="1">
                <a:effectLst/>
                <a:latin typeface="Cambria" panose="02040503050406030204" pitchFamily="18" charset="0"/>
              </a:rPr>
              <a:t>Sadrac</a:t>
            </a:r>
            <a:r>
              <a:rPr lang="en-US" sz="2100" dirty="0">
                <a:effectLst/>
                <a:latin typeface="Cambria" panose="02040503050406030204" pitchFamily="18" charset="0"/>
              </a:rPr>
              <a:t>, </a:t>
            </a:r>
            <a:r>
              <a:rPr lang="en-US" sz="2100" dirty="0" err="1">
                <a:effectLst/>
                <a:latin typeface="Cambria" panose="02040503050406030204" pitchFamily="18" charset="0"/>
              </a:rPr>
              <a:t>Mesac</a:t>
            </a:r>
            <a:r>
              <a:rPr lang="en-US" sz="2100" dirty="0">
                <a:effectLst/>
                <a:latin typeface="Cambria" panose="02040503050406030204" pitchFamily="18" charset="0"/>
              </a:rPr>
              <a:t> y Abed-</a:t>
            </a:r>
            <a:r>
              <a:rPr lang="en-US" sz="2100" dirty="0" err="1">
                <a:effectLst/>
                <a:latin typeface="Cambria" panose="02040503050406030204" pitchFamily="18" charset="0"/>
              </a:rPr>
              <a:t>nego</a:t>
            </a:r>
            <a:r>
              <a:rPr lang="en-US" sz="2100" dirty="0">
                <a:effectLst/>
                <a:latin typeface="Cambria" panose="02040503050406030204" pitchFamily="18" charset="0"/>
              </a:rPr>
              <a:t>, que </a:t>
            </a:r>
            <a:r>
              <a:rPr lang="en-US" sz="2100" dirty="0" err="1">
                <a:effectLst/>
                <a:latin typeface="Cambria" panose="02040503050406030204" pitchFamily="18" charset="0"/>
              </a:rPr>
              <a:t>envió</a:t>
            </a:r>
            <a:r>
              <a:rPr lang="en-US" sz="2100" dirty="0">
                <a:effectLst/>
                <a:latin typeface="Cambria" panose="02040503050406030204" pitchFamily="18" charset="0"/>
              </a:rPr>
              <a:t> </a:t>
            </a:r>
            <a:r>
              <a:rPr lang="en-US" sz="2100" dirty="0" err="1">
                <a:effectLst/>
                <a:latin typeface="Cambria" panose="02040503050406030204" pitchFamily="18" charset="0"/>
              </a:rPr>
              <a:t>su</a:t>
            </a:r>
            <a:r>
              <a:rPr lang="en-US" sz="2100" dirty="0">
                <a:effectLst/>
                <a:latin typeface="Cambria" panose="02040503050406030204" pitchFamily="18" charset="0"/>
              </a:rPr>
              <a:t> </a:t>
            </a:r>
            <a:r>
              <a:rPr lang="en-US" sz="2100" dirty="0" err="1">
                <a:effectLst/>
                <a:latin typeface="Cambria" panose="02040503050406030204" pitchFamily="18" charset="0"/>
              </a:rPr>
              <a:t>ángel</a:t>
            </a:r>
            <a:r>
              <a:rPr lang="en-US" sz="2100" dirty="0">
                <a:effectLst/>
                <a:latin typeface="Cambria" panose="02040503050406030204" pitchFamily="18" charset="0"/>
              </a:rPr>
              <a:t> y </a:t>
            </a:r>
            <a:r>
              <a:rPr lang="en-US" sz="2100" dirty="0" err="1">
                <a:effectLst/>
                <a:latin typeface="Cambria" panose="02040503050406030204" pitchFamily="18" charset="0"/>
              </a:rPr>
              <a:t>libró</a:t>
            </a:r>
            <a:r>
              <a:rPr lang="en-US" sz="2100" dirty="0">
                <a:effectLst/>
                <a:latin typeface="Cambria" panose="02040503050406030204" pitchFamily="18" charset="0"/>
              </a:rPr>
              <a:t> a sus </a:t>
            </a:r>
            <a:r>
              <a:rPr lang="en-US" sz="2100" dirty="0" err="1">
                <a:effectLst/>
                <a:latin typeface="Cambria" panose="02040503050406030204" pitchFamily="18" charset="0"/>
              </a:rPr>
              <a:t>siervos</a:t>
            </a:r>
            <a:r>
              <a:rPr lang="en-US" sz="2100" dirty="0">
                <a:effectLst/>
                <a:latin typeface="Cambria" panose="02040503050406030204" pitchFamily="18" charset="0"/>
              </a:rPr>
              <a:t> que </a:t>
            </a:r>
            <a:r>
              <a:rPr lang="en-US" sz="2100" dirty="0" err="1">
                <a:effectLst/>
                <a:latin typeface="Cambria" panose="02040503050406030204" pitchFamily="18" charset="0"/>
              </a:rPr>
              <a:t>confiaron</a:t>
            </a:r>
            <a:r>
              <a:rPr lang="en-US" sz="2100" dirty="0">
                <a:effectLst/>
                <a:latin typeface="Cambria" panose="02040503050406030204" pitchFamily="18" charset="0"/>
              </a:rPr>
              <a:t> </a:t>
            </a:r>
            <a:r>
              <a:rPr lang="en-US" sz="2100" dirty="0" err="1">
                <a:effectLst/>
                <a:latin typeface="Cambria" panose="02040503050406030204" pitchFamily="18" charset="0"/>
              </a:rPr>
              <a:t>en</a:t>
            </a:r>
            <a:r>
              <a:rPr lang="en-US" sz="2100" dirty="0">
                <a:effectLst/>
                <a:latin typeface="Cambria" panose="02040503050406030204" pitchFamily="18" charset="0"/>
              </a:rPr>
              <a:t> </a:t>
            </a:r>
            <a:r>
              <a:rPr lang="en-US" sz="2100" dirty="0" err="1">
                <a:effectLst/>
                <a:latin typeface="Cambria" panose="02040503050406030204" pitchFamily="18" charset="0"/>
              </a:rPr>
              <a:t>él</a:t>
            </a:r>
            <a:r>
              <a:rPr lang="en-US" sz="2100" dirty="0">
                <a:effectLst/>
                <a:latin typeface="Cambria" panose="02040503050406030204" pitchFamily="18" charset="0"/>
              </a:rPr>
              <a:t>, </a:t>
            </a:r>
            <a:r>
              <a:rPr lang="en-US" sz="2100" dirty="0" err="1">
                <a:effectLst/>
                <a:latin typeface="Cambria" panose="02040503050406030204" pitchFamily="18" charset="0"/>
              </a:rPr>
              <a:t>los</a:t>
            </a:r>
            <a:r>
              <a:rPr lang="en-US" sz="2100" dirty="0">
                <a:effectLst/>
                <a:latin typeface="Cambria" panose="02040503050406030204" pitchFamily="18" charset="0"/>
              </a:rPr>
              <a:t> </a:t>
            </a:r>
            <a:r>
              <a:rPr lang="en-US" sz="2100" dirty="0" err="1">
                <a:effectLst/>
                <a:latin typeface="Cambria" panose="02040503050406030204" pitchFamily="18" charset="0"/>
              </a:rPr>
              <a:t>cuales</a:t>
            </a:r>
            <a:r>
              <a:rPr lang="en-US" sz="2100" dirty="0">
                <a:effectLst/>
                <a:latin typeface="Cambria" panose="02040503050406030204" pitchFamily="18" charset="0"/>
              </a:rPr>
              <a:t> no </a:t>
            </a:r>
            <a:r>
              <a:rPr lang="en-US" sz="2100" dirty="0" err="1">
                <a:effectLst/>
                <a:latin typeface="Cambria" panose="02040503050406030204" pitchFamily="18" charset="0"/>
              </a:rPr>
              <a:t>cumplieron</a:t>
            </a:r>
            <a:r>
              <a:rPr lang="en-US" sz="2100" dirty="0">
                <a:effectLst/>
                <a:latin typeface="Cambria" panose="02040503050406030204" pitchFamily="18" charset="0"/>
              </a:rPr>
              <a:t> </a:t>
            </a:r>
            <a:r>
              <a:rPr lang="en-US" sz="2100" dirty="0" err="1">
                <a:effectLst/>
                <a:latin typeface="Cambria" panose="02040503050406030204" pitchFamily="18" charset="0"/>
              </a:rPr>
              <a:t>el</a:t>
            </a:r>
            <a:r>
              <a:rPr lang="en-US" sz="2100" dirty="0">
                <a:effectLst/>
                <a:latin typeface="Cambria" panose="02040503050406030204" pitchFamily="18" charset="0"/>
              </a:rPr>
              <a:t> </a:t>
            </a:r>
            <a:r>
              <a:rPr lang="en-US" sz="2100" dirty="0" err="1">
                <a:effectLst/>
                <a:latin typeface="Cambria" panose="02040503050406030204" pitchFamily="18" charset="0"/>
              </a:rPr>
              <a:t>edicto</a:t>
            </a:r>
            <a:r>
              <a:rPr lang="en-US" sz="2100" dirty="0">
                <a:effectLst/>
                <a:latin typeface="Cambria" panose="02040503050406030204" pitchFamily="18" charset="0"/>
              </a:rPr>
              <a:t> del </a:t>
            </a:r>
            <a:r>
              <a:rPr lang="en-US" sz="2100" dirty="0" err="1">
                <a:effectLst/>
                <a:latin typeface="Cambria" panose="02040503050406030204" pitchFamily="18" charset="0"/>
              </a:rPr>
              <a:t>rey</a:t>
            </a:r>
            <a:r>
              <a:rPr lang="en-US" sz="2100" dirty="0">
                <a:effectLst/>
                <a:latin typeface="Cambria" panose="02040503050406030204" pitchFamily="18" charset="0"/>
              </a:rPr>
              <a:t> y </a:t>
            </a:r>
            <a:r>
              <a:rPr lang="en-US" sz="2100" dirty="0" err="1">
                <a:effectLst/>
                <a:latin typeface="Cambria" panose="02040503050406030204" pitchFamily="18" charset="0"/>
              </a:rPr>
              <a:t>entregaron</a:t>
            </a:r>
            <a:r>
              <a:rPr lang="en-US" sz="2100" dirty="0">
                <a:effectLst/>
                <a:latin typeface="Cambria" panose="02040503050406030204" pitchFamily="18" charset="0"/>
              </a:rPr>
              <a:t> sus </a:t>
            </a:r>
            <a:r>
              <a:rPr lang="en-US" sz="2100" dirty="0" err="1">
                <a:effectLst/>
                <a:latin typeface="Cambria" panose="02040503050406030204" pitchFamily="18" charset="0"/>
              </a:rPr>
              <a:t>cuerpos</a:t>
            </a:r>
            <a:r>
              <a:rPr lang="en-US" sz="2100" dirty="0">
                <a:effectLst/>
                <a:latin typeface="Cambria" panose="02040503050406030204" pitchFamily="18" charset="0"/>
              </a:rPr>
              <a:t> antes que </a:t>
            </a:r>
            <a:r>
              <a:rPr lang="en-US" sz="2100" dirty="0" err="1">
                <a:effectLst/>
                <a:latin typeface="Cambria" panose="02040503050406030204" pitchFamily="18" charset="0"/>
              </a:rPr>
              <a:t>servir</a:t>
            </a:r>
            <a:r>
              <a:rPr lang="en-US" sz="2100" dirty="0">
                <a:effectLst/>
                <a:latin typeface="Cambria" panose="02040503050406030204" pitchFamily="18" charset="0"/>
              </a:rPr>
              <a:t> y </a:t>
            </a:r>
            <a:r>
              <a:rPr lang="en-US" sz="2100" dirty="0" err="1">
                <a:effectLst/>
                <a:latin typeface="Cambria" panose="02040503050406030204" pitchFamily="18" charset="0"/>
              </a:rPr>
              <a:t>adorar</a:t>
            </a:r>
            <a:r>
              <a:rPr lang="en-US" sz="2100" dirty="0">
                <a:effectLst/>
                <a:latin typeface="Cambria" panose="02040503050406030204" pitchFamily="18" charset="0"/>
              </a:rPr>
              <a:t> a </a:t>
            </a:r>
            <a:r>
              <a:rPr lang="en-US" sz="2100" dirty="0" err="1">
                <a:effectLst/>
                <a:latin typeface="Cambria" panose="02040503050406030204" pitchFamily="18" charset="0"/>
              </a:rPr>
              <a:t>otro</a:t>
            </a:r>
            <a:r>
              <a:rPr lang="en-US" sz="2100" dirty="0">
                <a:effectLst/>
                <a:latin typeface="Cambria" panose="02040503050406030204" pitchFamily="18" charset="0"/>
              </a:rPr>
              <a:t> </a:t>
            </a:r>
            <a:r>
              <a:rPr lang="en-US" sz="2100" dirty="0" err="1">
                <a:effectLst/>
                <a:latin typeface="Cambria" panose="02040503050406030204" pitchFamily="18" charset="0"/>
              </a:rPr>
              <a:t>dios</a:t>
            </a:r>
            <a:r>
              <a:rPr lang="en-US" sz="2100" dirty="0">
                <a:effectLst/>
                <a:latin typeface="Cambria" panose="02040503050406030204" pitchFamily="18" charset="0"/>
              </a:rPr>
              <a:t> que </a:t>
            </a:r>
            <a:r>
              <a:rPr lang="en-US" sz="2100" dirty="0" err="1">
                <a:effectLst/>
                <a:latin typeface="Cambria" panose="02040503050406030204" pitchFamily="18" charset="0"/>
              </a:rPr>
              <a:t>su</a:t>
            </a:r>
            <a:r>
              <a:rPr lang="en-US" sz="2100" dirty="0">
                <a:effectLst/>
                <a:latin typeface="Cambria" panose="02040503050406030204" pitchFamily="18" charset="0"/>
              </a:rPr>
              <a:t> Dios.</a:t>
            </a:r>
          </a:p>
          <a:p>
            <a:endParaRPr lang="en-US" sz="2100" dirty="0">
              <a:effectLst/>
              <a:latin typeface="Cambria" panose="02040503050406030204" pitchFamily="18" charset="0"/>
            </a:endParaRPr>
          </a:p>
        </p:txBody>
      </p:sp>
      <p:sp>
        <p:nvSpPr>
          <p:cNvPr id="122" name="VP…">
            <a:extLst>
              <a:ext uri="{FF2B5EF4-FFF2-40B4-BE49-F238E27FC236}">
                <a16:creationId xmlns:a16="http://schemas.microsoft.com/office/drawing/2014/main" id="{E8D7D605-A324-6FB1-6355-D1556314E566}"/>
              </a:ext>
            </a:extLst>
          </p:cNvPr>
          <p:cNvSpPr txBox="1"/>
          <p:nvPr/>
        </p:nvSpPr>
        <p:spPr>
          <a:xfrm>
            <a:off x="6458222" y="2164665"/>
            <a:ext cx="5023442" cy="339887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endParaRPr lang="en-US" sz="2100" dirty="0"/>
          </a:p>
          <a:p>
            <a:r>
              <a:rPr lang="en-US" sz="2100" dirty="0">
                <a:effectLst/>
                <a:latin typeface="Cambria" panose="02040503050406030204" pitchFamily="18" charset="0"/>
              </a:rPr>
              <a:t>28  </a:t>
            </a:r>
            <a:r>
              <a:rPr lang="en-US" sz="2100" dirty="0" err="1">
                <a:effectLst/>
                <a:latin typeface="Cambria" panose="02040503050406030204" pitchFamily="18" charset="0"/>
              </a:rPr>
              <a:t>En</a:t>
            </a:r>
            <a:r>
              <a:rPr lang="en-US" sz="2100" dirty="0">
                <a:effectLst/>
                <a:latin typeface="Cambria" panose="02040503050406030204" pitchFamily="18" charset="0"/>
              </a:rPr>
              <a:t> ese </a:t>
            </a:r>
            <a:r>
              <a:rPr lang="en-US" sz="2100" dirty="0" err="1">
                <a:effectLst/>
                <a:latin typeface="Cambria" panose="02040503050406030204" pitchFamily="18" charset="0"/>
              </a:rPr>
              <a:t>momento</a:t>
            </a:r>
            <a:r>
              <a:rPr lang="en-US" sz="2100" dirty="0">
                <a:effectLst/>
                <a:latin typeface="Cambria" panose="02040503050406030204" pitchFamily="18" charset="0"/>
              </a:rPr>
              <a:t> </a:t>
            </a:r>
            <a:r>
              <a:rPr lang="en-US" sz="2100" dirty="0" err="1">
                <a:effectLst/>
                <a:latin typeface="Cambria" panose="02040503050406030204" pitchFamily="18" charset="0"/>
              </a:rPr>
              <a:t>Nabucodonosor</a:t>
            </a:r>
            <a:r>
              <a:rPr lang="en-US" sz="2100" dirty="0">
                <a:effectLst/>
                <a:latin typeface="Cambria" panose="02040503050406030204" pitchFamily="18" charset="0"/>
              </a:rPr>
              <a:t> </a:t>
            </a:r>
            <a:r>
              <a:rPr lang="en-US" sz="2100" dirty="0" err="1">
                <a:effectLst/>
                <a:latin typeface="Cambria" panose="02040503050406030204" pitchFamily="18" charset="0"/>
              </a:rPr>
              <a:t>exclamó</a:t>
            </a:r>
            <a:r>
              <a:rPr lang="en-US" sz="2100" dirty="0">
                <a:effectLst/>
                <a:latin typeface="Cambria" panose="02040503050406030204" pitchFamily="18" charset="0"/>
              </a:rPr>
              <a:t>: «¡Alabado sea </a:t>
            </a:r>
            <a:r>
              <a:rPr lang="en-US" sz="2100" dirty="0" err="1">
                <a:effectLst/>
                <a:latin typeface="Cambria" panose="02040503050406030204" pitchFamily="18" charset="0"/>
              </a:rPr>
              <a:t>el</a:t>
            </a:r>
            <a:r>
              <a:rPr lang="en-US" sz="2100" dirty="0">
                <a:effectLst/>
                <a:latin typeface="Cambria" panose="02040503050406030204" pitchFamily="18" charset="0"/>
              </a:rPr>
              <a:t> Dios de </a:t>
            </a:r>
            <a:r>
              <a:rPr lang="en-US" sz="2100" dirty="0" err="1">
                <a:effectLst/>
                <a:latin typeface="Cambria" panose="02040503050406030204" pitchFamily="18" charset="0"/>
              </a:rPr>
              <a:t>Sadrac</a:t>
            </a:r>
            <a:r>
              <a:rPr lang="en-US" sz="2100" dirty="0">
                <a:effectLst/>
                <a:latin typeface="Cambria" panose="02040503050406030204" pitchFamily="18" charset="0"/>
              </a:rPr>
              <a:t>, </a:t>
            </a:r>
            <a:r>
              <a:rPr lang="en-US" sz="2100" dirty="0" err="1">
                <a:effectLst/>
                <a:latin typeface="Cambria" panose="02040503050406030204" pitchFamily="18" charset="0"/>
              </a:rPr>
              <a:t>Mesac</a:t>
            </a:r>
            <a:r>
              <a:rPr lang="en-US" sz="2100" dirty="0">
                <a:effectLst/>
                <a:latin typeface="Cambria" panose="02040503050406030204" pitchFamily="18" charset="0"/>
              </a:rPr>
              <a:t> y Abed-</a:t>
            </a:r>
            <a:r>
              <a:rPr lang="en-US" sz="2100" dirty="0" err="1">
                <a:effectLst/>
                <a:latin typeface="Cambria" panose="02040503050406030204" pitchFamily="18" charset="0"/>
              </a:rPr>
              <a:t>negó</a:t>
            </a:r>
            <a:r>
              <a:rPr lang="en-US" sz="2100" dirty="0">
                <a:effectLst/>
                <a:latin typeface="Cambria" panose="02040503050406030204" pitchFamily="18" charset="0"/>
              </a:rPr>
              <a:t>, que </a:t>
            </a:r>
            <a:r>
              <a:rPr lang="en-US" sz="2100" dirty="0" err="1">
                <a:effectLst/>
                <a:latin typeface="Cambria" panose="02040503050406030204" pitchFamily="18" charset="0"/>
              </a:rPr>
              <a:t>envió</a:t>
            </a:r>
            <a:r>
              <a:rPr lang="en-US" sz="2100" dirty="0">
                <a:effectLst/>
                <a:latin typeface="Cambria" panose="02040503050406030204" pitchFamily="18" charset="0"/>
              </a:rPr>
              <a:t> a </a:t>
            </a:r>
            <a:r>
              <a:rPr lang="en-US" sz="2100" dirty="0" err="1">
                <a:effectLst/>
                <a:latin typeface="Cambria" panose="02040503050406030204" pitchFamily="18" charset="0"/>
              </a:rPr>
              <a:t>su</a:t>
            </a:r>
            <a:r>
              <a:rPr lang="en-US" sz="2100" dirty="0">
                <a:effectLst/>
                <a:latin typeface="Cambria" panose="02040503050406030204" pitchFamily="18" charset="0"/>
              </a:rPr>
              <a:t> </a:t>
            </a:r>
            <a:r>
              <a:rPr lang="en-US" sz="2100" dirty="0" err="1">
                <a:effectLst/>
                <a:latin typeface="Cambria" panose="02040503050406030204" pitchFamily="18" charset="0"/>
              </a:rPr>
              <a:t>ángel</a:t>
            </a:r>
            <a:r>
              <a:rPr lang="en-US" sz="2100" dirty="0">
                <a:effectLst/>
                <a:latin typeface="Cambria" panose="02040503050406030204" pitchFamily="18" charset="0"/>
              </a:rPr>
              <a:t> para </a:t>
            </a:r>
            <a:r>
              <a:rPr lang="en-US" sz="2100" dirty="0" err="1">
                <a:effectLst/>
                <a:latin typeface="Cambria" panose="02040503050406030204" pitchFamily="18" charset="0"/>
              </a:rPr>
              <a:t>salvar</a:t>
            </a:r>
            <a:r>
              <a:rPr lang="en-US" sz="2100" dirty="0">
                <a:effectLst/>
                <a:latin typeface="Cambria" panose="02040503050406030204" pitchFamily="18" charset="0"/>
              </a:rPr>
              <a:t> a sus </a:t>
            </a:r>
            <a:r>
              <a:rPr lang="en-US" sz="2100" dirty="0" err="1">
                <a:effectLst/>
                <a:latin typeface="Cambria" panose="02040503050406030204" pitchFamily="18" charset="0"/>
              </a:rPr>
              <a:t>siervos</a:t>
            </a:r>
            <a:r>
              <a:rPr lang="en-US" sz="2100" dirty="0">
                <a:effectLst/>
                <a:latin typeface="Cambria" panose="02040503050406030204" pitchFamily="18" charset="0"/>
              </a:rPr>
              <a:t> </a:t>
            </a:r>
            <a:r>
              <a:rPr lang="en-US" sz="2100" dirty="0" err="1">
                <a:effectLst/>
                <a:latin typeface="Cambria" panose="02040503050406030204" pitchFamily="18" charset="0"/>
              </a:rPr>
              <a:t>fieles</a:t>
            </a:r>
            <a:r>
              <a:rPr lang="en-US" sz="2100" dirty="0">
                <a:effectLst/>
                <a:latin typeface="Cambria" panose="02040503050406030204" pitchFamily="18" charset="0"/>
              </a:rPr>
              <a:t>, que no </a:t>
            </a:r>
            <a:r>
              <a:rPr lang="en-US" sz="2100" dirty="0" err="1">
                <a:effectLst/>
                <a:latin typeface="Cambria" panose="02040503050406030204" pitchFamily="18" charset="0"/>
              </a:rPr>
              <a:t>cumplieron</a:t>
            </a:r>
            <a:r>
              <a:rPr lang="en-US" sz="2100" dirty="0">
                <a:effectLst/>
                <a:latin typeface="Cambria" panose="02040503050406030204" pitchFamily="18" charset="0"/>
              </a:rPr>
              <a:t> la </a:t>
            </a:r>
            <a:r>
              <a:rPr lang="en-US" sz="2100" dirty="0" err="1">
                <a:effectLst/>
                <a:latin typeface="Cambria" panose="02040503050406030204" pitchFamily="18" charset="0"/>
              </a:rPr>
              <a:t>orden</a:t>
            </a:r>
            <a:r>
              <a:rPr lang="en-US" sz="2100" dirty="0">
                <a:effectLst/>
                <a:latin typeface="Cambria" panose="02040503050406030204" pitchFamily="18" charset="0"/>
              </a:rPr>
              <a:t> del </a:t>
            </a:r>
            <a:r>
              <a:rPr lang="en-US" sz="2100" dirty="0" err="1">
                <a:effectLst/>
                <a:latin typeface="Cambria" panose="02040503050406030204" pitchFamily="18" charset="0"/>
              </a:rPr>
              <a:t>rey</a:t>
            </a:r>
            <a:r>
              <a:rPr lang="en-US" sz="2100" dirty="0">
                <a:effectLst/>
                <a:latin typeface="Cambria" panose="02040503050406030204" pitchFamily="18" charset="0"/>
              </a:rPr>
              <a:t>, </a:t>
            </a:r>
            <a:r>
              <a:rPr lang="en-US" sz="2100" dirty="0" err="1">
                <a:effectLst/>
                <a:latin typeface="Cambria" panose="02040503050406030204" pitchFamily="18" charset="0"/>
              </a:rPr>
              <a:t>prefiriendo</a:t>
            </a:r>
            <a:r>
              <a:rPr lang="en-US" sz="2100" dirty="0">
                <a:effectLst/>
                <a:latin typeface="Cambria" panose="02040503050406030204" pitchFamily="18" charset="0"/>
              </a:rPr>
              <a:t> </a:t>
            </a:r>
            <a:r>
              <a:rPr lang="en-US" sz="2100" dirty="0" err="1">
                <a:effectLst/>
                <a:latin typeface="Cambria" panose="02040503050406030204" pitchFamily="18" charset="0"/>
              </a:rPr>
              <a:t>morir</a:t>
            </a:r>
            <a:r>
              <a:rPr lang="en-US" sz="2100" dirty="0">
                <a:effectLst/>
                <a:latin typeface="Cambria" panose="02040503050406030204" pitchFamily="18" charset="0"/>
              </a:rPr>
              <a:t> antes que </a:t>
            </a:r>
            <a:r>
              <a:rPr lang="en-US" sz="2100" dirty="0" err="1">
                <a:effectLst/>
                <a:latin typeface="Cambria" panose="02040503050406030204" pitchFamily="18" charset="0"/>
              </a:rPr>
              <a:t>arrodillarse</a:t>
            </a:r>
            <a:r>
              <a:rPr lang="en-US" sz="2100" dirty="0">
                <a:effectLst/>
                <a:latin typeface="Cambria" panose="02040503050406030204" pitchFamily="18" charset="0"/>
              </a:rPr>
              <a:t> y </a:t>
            </a:r>
            <a:r>
              <a:rPr lang="en-US" sz="2100" dirty="0" err="1">
                <a:effectLst/>
                <a:latin typeface="Cambria" panose="02040503050406030204" pitchFamily="18" charset="0"/>
              </a:rPr>
              <a:t>adorar</a:t>
            </a:r>
            <a:r>
              <a:rPr lang="en-US" sz="2100" dirty="0">
                <a:effectLst/>
                <a:latin typeface="Cambria" panose="02040503050406030204" pitchFamily="18" charset="0"/>
              </a:rPr>
              <a:t> a </a:t>
            </a:r>
            <a:r>
              <a:rPr lang="en-US" sz="2100" dirty="0" err="1">
                <a:effectLst/>
                <a:latin typeface="Cambria" panose="02040503050406030204" pitchFamily="18" charset="0"/>
              </a:rPr>
              <a:t>otro</a:t>
            </a:r>
            <a:r>
              <a:rPr lang="en-US" sz="2100" dirty="0">
                <a:effectLst/>
                <a:latin typeface="Cambria" panose="02040503050406030204" pitchFamily="18" charset="0"/>
              </a:rPr>
              <a:t> </a:t>
            </a:r>
            <a:r>
              <a:rPr lang="en-US" sz="2100" dirty="0" err="1">
                <a:effectLst/>
                <a:latin typeface="Cambria" panose="02040503050406030204" pitchFamily="18" charset="0"/>
              </a:rPr>
              <a:t>dios</a:t>
            </a:r>
            <a:r>
              <a:rPr lang="en-US" sz="2100" dirty="0">
                <a:effectLst/>
                <a:latin typeface="Cambria" panose="02040503050406030204" pitchFamily="18" charset="0"/>
              </a:rPr>
              <a:t> que no </a:t>
            </a:r>
            <a:r>
              <a:rPr lang="en-US" sz="2100" dirty="0" err="1">
                <a:effectLst/>
                <a:latin typeface="Cambria" panose="02040503050406030204" pitchFamily="18" charset="0"/>
              </a:rPr>
              <a:t>fuera</a:t>
            </a:r>
            <a:r>
              <a:rPr lang="en-US" sz="2100" dirty="0">
                <a:effectLst/>
                <a:latin typeface="Cambria" panose="02040503050406030204" pitchFamily="18" charset="0"/>
              </a:rPr>
              <a:t> </a:t>
            </a:r>
            <a:r>
              <a:rPr lang="en-US" sz="2100" dirty="0" err="1">
                <a:effectLst/>
                <a:latin typeface="Cambria" panose="02040503050406030204" pitchFamily="18" charset="0"/>
              </a:rPr>
              <a:t>su</a:t>
            </a:r>
            <a:r>
              <a:rPr lang="en-US" sz="2100" dirty="0">
                <a:effectLst/>
                <a:latin typeface="Cambria" panose="02040503050406030204" pitchFamily="18" charset="0"/>
              </a:rPr>
              <a:t> Dios!</a:t>
            </a:r>
          </a:p>
          <a:p>
            <a:endParaRPr lang="en-US" sz="2100" dirty="0">
              <a:effectLst/>
              <a:latin typeface="Cambria" panose="02040503050406030204" pitchFamily="18" charset="0"/>
            </a:endParaRPr>
          </a:p>
        </p:txBody>
      </p:sp>
      <p:pic>
        <p:nvPicPr>
          <p:cNvPr id="123" name="Picture 9" descr="Picture 9">
            <a:extLst>
              <a:ext uri="{FF2B5EF4-FFF2-40B4-BE49-F238E27FC236}">
                <a16:creationId xmlns:a16="http://schemas.microsoft.com/office/drawing/2014/main" id="{2421ECB4-96B8-12DF-9CFF-DF4E3AD9B831}"/>
              </a:ext>
            </a:extLst>
          </p:cNvPr>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D79505F8-2ACD-B18B-CA50-CFB4A9E43A23}"/>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28341471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22</TotalTime>
  <Words>1178</Words>
  <Application>Microsoft Macintosh PowerPoint</Application>
  <PresentationFormat>Widescreen</PresentationFormat>
  <Paragraphs>78</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Aptos</vt:lpstr>
      <vt:lpstr>Aptos Display</vt:lpstr>
      <vt:lpstr>Arial</vt:lpstr>
      <vt:lpstr>Cambria</vt:lpstr>
      <vt:lpstr>Cambria-Italic</vt:lpstr>
      <vt:lpstr>Futura Bold</vt:lpstr>
      <vt:lpstr>Futura PT Medium</vt:lpstr>
      <vt:lpstr>Office Theme</vt:lpstr>
      <vt:lpstr>Lección 24 Fe en medio del horno de fuego</vt:lpstr>
      <vt:lpstr>OBJETIVOS</vt:lpstr>
      <vt:lpstr>VOCABULARIO</vt:lpstr>
      <vt:lpstr>TEXTO BÍBLICO: Daniel 3.19-20</vt:lpstr>
      <vt:lpstr>TEXTO BÍBLICO: Daniel 3.21-22</vt:lpstr>
      <vt:lpstr>TEXTO BÍBLICO: Daniel 3.23-24</vt:lpstr>
      <vt:lpstr>TEXTO BÍBLICO: Daniel 3.25-26</vt:lpstr>
      <vt:lpstr>TEXTO BÍBLICO: Daniel 3.27</vt:lpstr>
      <vt:lpstr>TEXTO BÍBLICO: Daniel 3.28</vt:lpstr>
      <vt:lpstr>RESUMEN</vt:lpstr>
      <vt:lpstr>ORACIÓN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Lección 23 Fe en el poder de Dios</dc:title>
  <dc:creator>Luis Ramos</dc:creator>
  <cp:lastModifiedBy>Sary N. Rosario-Ferreira</cp:lastModifiedBy>
  <cp:revision>8</cp:revision>
  <dcterms:created xsi:type="dcterms:W3CDTF">2024-01-21T17:19:49Z</dcterms:created>
  <dcterms:modified xsi:type="dcterms:W3CDTF">2024-01-22T13:36:14Z</dcterms:modified>
</cp:coreProperties>
</file>