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339" r:id="rId6"/>
    <p:sldId id="340" r:id="rId7"/>
    <p:sldId id="341" r:id="rId8"/>
    <p:sldId id="342" r:id="rId9"/>
    <p:sldId id="266" r:id="rId10"/>
    <p:sldId id="343" r:id="rId11"/>
    <p:sldId id="269" r:id="rId12"/>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4"/>
    <p:restoredTop sz="95707"/>
  </p:normalViewPr>
  <p:slideViewPr>
    <p:cSldViewPr snapToGrid="0">
      <p:cViewPr varScale="1">
        <p:scale>
          <a:sx n="126" d="100"/>
          <a:sy n="126" d="100"/>
        </p:scale>
        <p:origin x="28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4A695-FCF4-3EA6-7A80-A32687A99D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821FC468-4D59-6360-1F25-CE9CF32125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6C3C69B3-3DE8-FFAF-9933-7410776E32E2}"/>
              </a:ext>
            </a:extLst>
          </p:cNvPr>
          <p:cNvSpPr>
            <a:spLocks noGrp="1"/>
          </p:cNvSpPr>
          <p:nvPr>
            <p:ph type="dt" sz="half" idx="10"/>
          </p:nvPr>
        </p:nvSpPr>
        <p:spPr/>
        <p:txBody>
          <a:bodyPr/>
          <a:lstStyle/>
          <a:p>
            <a:fld id="{66831E6E-4632-A349-969A-B39BB2D70800}" type="datetimeFigureOut">
              <a:rPr lang="es-ES_tradnl" smtClean="0"/>
              <a:t>22/1/24</a:t>
            </a:fld>
            <a:endParaRPr lang="es-ES_tradnl"/>
          </a:p>
        </p:txBody>
      </p:sp>
      <p:sp>
        <p:nvSpPr>
          <p:cNvPr id="5" name="Footer Placeholder 4">
            <a:extLst>
              <a:ext uri="{FF2B5EF4-FFF2-40B4-BE49-F238E27FC236}">
                <a16:creationId xmlns:a16="http://schemas.microsoft.com/office/drawing/2014/main" id="{E0D1B569-FA1B-0CA6-E0BF-BDAA25B782DA}"/>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DD091997-5837-132A-97C0-9B02D485E254}"/>
              </a:ext>
            </a:extLst>
          </p:cNvPr>
          <p:cNvSpPr>
            <a:spLocks noGrp="1"/>
          </p:cNvSpPr>
          <p:nvPr>
            <p:ph type="sldNum" sz="quarter" idx="12"/>
          </p:nvPr>
        </p:nvSpPr>
        <p:spPr/>
        <p:txBody>
          <a:body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425187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83585-F41C-FA75-4E9C-42F26515731B}"/>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729B91A1-2AB2-B234-8D73-FFAF0E3820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BC503A0A-489F-9D52-55C9-827773E65615}"/>
              </a:ext>
            </a:extLst>
          </p:cNvPr>
          <p:cNvSpPr>
            <a:spLocks noGrp="1"/>
          </p:cNvSpPr>
          <p:nvPr>
            <p:ph type="dt" sz="half" idx="10"/>
          </p:nvPr>
        </p:nvSpPr>
        <p:spPr/>
        <p:txBody>
          <a:bodyPr/>
          <a:lstStyle/>
          <a:p>
            <a:fld id="{66831E6E-4632-A349-969A-B39BB2D70800}" type="datetimeFigureOut">
              <a:rPr lang="es-ES_tradnl" smtClean="0"/>
              <a:t>22/1/24</a:t>
            </a:fld>
            <a:endParaRPr lang="es-ES_tradnl"/>
          </a:p>
        </p:txBody>
      </p:sp>
      <p:sp>
        <p:nvSpPr>
          <p:cNvPr id="5" name="Footer Placeholder 4">
            <a:extLst>
              <a:ext uri="{FF2B5EF4-FFF2-40B4-BE49-F238E27FC236}">
                <a16:creationId xmlns:a16="http://schemas.microsoft.com/office/drawing/2014/main" id="{86F2E97C-BE44-EEEB-9B63-FBFCF34046E2}"/>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7DD9341-F8A3-5744-0354-E08D4CE81896}"/>
              </a:ext>
            </a:extLst>
          </p:cNvPr>
          <p:cNvSpPr>
            <a:spLocks noGrp="1"/>
          </p:cNvSpPr>
          <p:nvPr>
            <p:ph type="sldNum" sz="quarter" idx="12"/>
          </p:nvPr>
        </p:nvSpPr>
        <p:spPr/>
        <p:txBody>
          <a:body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1614375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CF3BA-7E17-4115-F255-25383AA42C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5AD49B5C-28F2-21EF-45A8-80EB459B57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4B15B96C-C3BC-A921-CB5F-F27A89698E1C}"/>
              </a:ext>
            </a:extLst>
          </p:cNvPr>
          <p:cNvSpPr>
            <a:spLocks noGrp="1"/>
          </p:cNvSpPr>
          <p:nvPr>
            <p:ph type="dt" sz="half" idx="10"/>
          </p:nvPr>
        </p:nvSpPr>
        <p:spPr/>
        <p:txBody>
          <a:bodyPr/>
          <a:lstStyle/>
          <a:p>
            <a:fld id="{66831E6E-4632-A349-969A-B39BB2D70800}" type="datetimeFigureOut">
              <a:rPr lang="es-ES_tradnl" smtClean="0"/>
              <a:t>22/1/24</a:t>
            </a:fld>
            <a:endParaRPr lang="es-ES_tradnl"/>
          </a:p>
        </p:txBody>
      </p:sp>
      <p:sp>
        <p:nvSpPr>
          <p:cNvPr id="5" name="Footer Placeholder 4">
            <a:extLst>
              <a:ext uri="{FF2B5EF4-FFF2-40B4-BE49-F238E27FC236}">
                <a16:creationId xmlns:a16="http://schemas.microsoft.com/office/drawing/2014/main" id="{2D628300-EB9D-13C7-00A8-F686E6C8D4BD}"/>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454251A-1813-6B7F-0BB6-FE1818E50828}"/>
              </a:ext>
            </a:extLst>
          </p:cNvPr>
          <p:cNvSpPr>
            <a:spLocks noGrp="1"/>
          </p:cNvSpPr>
          <p:nvPr>
            <p:ph type="sldNum" sz="quarter" idx="12"/>
          </p:nvPr>
        </p:nvSpPr>
        <p:spPr/>
        <p:txBody>
          <a:body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1828975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FE8B-9773-1E0F-290D-2D13B2B72BDE}"/>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BA3513A5-90A2-4C5C-AD63-68805D0EF8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586AB82C-7922-D7AC-F226-07D209508E0F}"/>
              </a:ext>
            </a:extLst>
          </p:cNvPr>
          <p:cNvSpPr>
            <a:spLocks noGrp="1"/>
          </p:cNvSpPr>
          <p:nvPr>
            <p:ph type="dt" sz="half" idx="10"/>
          </p:nvPr>
        </p:nvSpPr>
        <p:spPr/>
        <p:txBody>
          <a:bodyPr/>
          <a:lstStyle/>
          <a:p>
            <a:fld id="{66831E6E-4632-A349-969A-B39BB2D70800}" type="datetimeFigureOut">
              <a:rPr lang="es-ES_tradnl" smtClean="0"/>
              <a:t>22/1/24</a:t>
            </a:fld>
            <a:endParaRPr lang="es-ES_tradnl"/>
          </a:p>
        </p:txBody>
      </p:sp>
      <p:sp>
        <p:nvSpPr>
          <p:cNvPr id="5" name="Footer Placeholder 4">
            <a:extLst>
              <a:ext uri="{FF2B5EF4-FFF2-40B4-BE49-F238E27FC236}">
                <a16:creationId xmlns:a16="http://schemas.microsoft.com/office/drawing/2014/main" id="{736B6ABA-3D77-103A-9A83-4272691BAC6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61DE0B73-8143-32E5-1FB5-22085F9A96E3}"/>
              </a:ext>
            </a:extLst>
          </p:cNvPr>
          <p:cNvSpPr>
            <a:spLocks noGrp="1"/>
          </p:cNvSpPr>
          <p:nvPr>
            <p:ph type="sldNum" sz="quarter" idx="12"/>
          </p:nvPr>
        </p:nvSpPr>
        <p:spPr/>
        <p:txBody>
          <a:body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374682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55DAD-D58C-F634-9A5B-E13FB0F6E0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F2625913-F02C-6CBE-E178-EF18202F67F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73CFD7-F828-BB51-F489-94A0EA0D9218}"/>
              </a:ext>
            </a:extLst>
          </p:cNvPr>
          <p:cNvSpPr>
            <a:spLocks noGrp="1"/>
          </p:cNvSpPr>
          <p:nvPr>
            <p:ph type="dt" sz="half" idx="10"/>
          </p:nvPr>
        </p:nvSpPr>
        <p:spPr/>
        <p:txBody>
          <a:bodyPr/>
          <a:lstStyle/>
          <a:p>
            <a:fld id="{66831E6E-4632-A349-969A-B39BB2D70800}" type="datetimeFigureOut">
              <a:rPr lang="es-ES_tradnl" smtClean="0"/>
              <a:t>22/1/24</a:t>
            </a:fld>
            <a:endParaRPr lang="es-ES_tradnl"/>
          </a:p>
        </p:txBody>
      </p:sp>
      <p:sp>
        <p:nvSpPr>
          <p:cNvPr id="5" name="Footer Placeholder 4">
            <a:extLst>
              <a:ext uri="{FF2B5EF4-FFF2-40B4-BE49-F238E27FC236}">
                <a16:creationId xmlns:a16="http://schemas.microsoft.com/office/drawing/2014/main" id="{EA5B8DDA-CF2B-666E-6D90-F30A7CDE2D7B}"/>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FF235E95-E32A-41C1-A76B-A56DA8F2AD73}"/>
              </a:ext>
            </a:extLst>
          </p:cNvPr>
          <p:cNvSpPr>
            <a:spLocks noGrp="1"/>
          </p:cNvSpPr>
          <p:nvPr>
            <p:ph type="sldNum" sz="quarter" idx="12"/>
          </p:nvPr>
        </p:nvSpPr>
        <p:spPr/>
        <p:txBody>
          <a:body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698292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08153-0529-24ED-9E2F-A27048F4A31E}"/>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64799585-6310-3F02-3121-81DE32E34C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BF6DE91A-E285-FF80-E7EE-E79A36857F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72B79912-F1BF-2CE9-18F8-25BE33436BC9}"/>
              </a:ext>
            </a:extLst>
          </p:cNvPr>
          <p:cNvSpPr>
            <a:spLocks noGrp="1"/>
          </p:cNvSpPr>
          <p:nvPr>
            <p:ph type="dt" sz="half" idx="10"/>
          </p:nvPr>
        </p:nvSpPr>
        <p:spPr/>
        <p:txBody>
          <a:bodyPr/>
          <a:lstStyle/>
          <a:p>
            <a:fld id="{66831E6E-4632-A349-969A-B39BB2D70800}" type="datetimeFigureOut">
              <a:rPr lang="es-ES_tradnl" smtClean="0"/>
              <a:t>22/1/24</a:t>
            </a:fld>
            <a:endParaRPr lang="es-ES_tradnl"/>
          </a:p>
        </p:txBody>
      </p:sp>
      <p:sp>
        <p:nvSpPr>
          <p:cNvPr id="6" name="Footer Placeholder 5">
            <a:extLst>
              <a:ext uri="{FF2B5EF4-FFF2-40B4-BE49-F238E27FC236}">
                <a16:creationId xmlns:a16="http://schemas.microsoft.com/office/drawing/2014/main" id="{CECBFCF3-4F64-9D88-A333-164745A0F0C7}"/>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89194429-2223-33D5-F548-6DD1DAAC70E2}"/>
              </a:ext>
            </a:extLst>
          </p:cNvPr>
          <p:cNvSpPr>
            <a:spLocks noGrp="1"/>
          </p:cNvSpPr>
          <p:nvPr>
            <p:ph type="sldNum" sz="quarter" idx="12"/>
          </p:nvPr>
        </p:nvSpPr>
        <p:spPr/>
        <p:txBody>
          <a:body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3189292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12BAD-1558-0920-B76D-E641D3C7EDF8}"/>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AC1D242D-B1EC-7319-4C5B-8A3F35461B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DA1D87-E5A0-B1C2-6D51-F57453B7B7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2CA82056-3CBB-6A31-0D53-30F7B66DBB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02B4DC-2B72-C1AD-529C-FE5FB05545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75AB559B-E29F-2163-C2C3-B8EB454DBFF2}"/>
              </a:ext>
            </a:extLst>
          </p:cNvPr>
          <p:cNvSpPr>
            <a:spLocks noGrp="1"/>
          </p:cNvSpPr>
          <p:nvPr>
            <p:ph type="dt" sz="half" idx="10"/>
          </p:nvPr>
        </p:nvSpPr>
        <p:spPr/>
        <p:txBody>
          <a:bodyPr/>
          <a:lstStyle/>
          <a:p>
            <a:fld id="{66831E6E-4632-A349-969A-B39BB2D70800}" type="datetimeFigureOut">
              <a:rPr lang="es-ES_tradnl" smtClean="0"/>
              <a:t>22/1/24</a:t>
            </a:fld>
            <a:endParaRPr lang="es-ES_tradnl"/>
          </a:p>
        </p:txBody>
      </p:sp>
      <p:sp>
        <p:nvSpPr>
          <p:cNvPr id="8" name="Footer Placeholder 7">
            <a:extLst>
              <a:ext uri="{FF2B5EF4-FFF2-40B4-BE49-F238E27FC236}">
                <a16:creationId xmlns:a16="http://schemas.microsoft.com/office/drawing/2014/main" id="{B2075155-5F42-1296-58F0-07A7C4F7C7A2}"/>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23864CEA-FC22-8290-EF3C-1C2A6829311F}"/>
              </a:ext>
            </a:extLst>
          </p:cNvPr>
          <p:cNvSpPr>
            <a:spLocks noGrp="1"/>
          </p:cNvSpPr>
          <p:nvPr>
            <p:ph type="sldNum" sz="quarter" idx="12"/>
          </p:nvPr>
        </p:nvSpPr>
        <p:spPr/>
        <p:txBody>
          <a:body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2824172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08579-8601-16BE-0FF1-D1EAE1F74619}"/>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2AA54373-0D2D-2AB0-A849-9D101A873193}"/>
              </a:ext>
            </a:extLst>
          </p:cNvPr>
          <p:cNvSpPr>
            <a:spLocks noGrp="1"/>
          </p:cNvSpPr>
          <p:nvPr>
            <p:ph type="dt" sz="half" idx="10"/>
          </p:nvPr>
        </p:nvSpPr>
        <p:spPr/>
        <p:txBody>
          <a:bodyPr/>
          <a:lstStyle/>
          <a:p>
            <a:fld id="{66831E6E-4632-A349-969A-B39BB2D70800}" type="datetimeFigureOut">
              <a:rPr lang="es-ES_tradnl" smtClean="0"/>
              <a:t>22/1/24</a:t>
            </a:fld>
            <a:endParaRPr lang="es-ES_tradnl"/>
          </a:p>
        </p:txBody>
      </p:sp>
      <p:sp>
        <p:nvSpPr>
          <p:cNvPr id="4" name="Footer Placeholder 3">
            <a:extLst>
              <a:ext uri="{FF2B5EF4-FFF2-40B4-BE49-F238E27FC236}">
                <a16:creationId xmlns:a16="http://schemas.microsoft.com/office/drawing/2014/main" id="{CBCAFE70-EB5F-C1E0-52E0-65387ABB9311}"/>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E37B78C-09D3-3C46-9529-51E20E01F1F9}"/>
              </a:ext>
            </a:extLst>
          </p:cNvPr>
          <p:cNvSpPr>
            <a:spLocks noGrp="1"/>
          </p:cNvSpPr>
          <p:nvPr>
            <p:ph type="sldNum" sz="quarter" idx="12"/>
          </p:nvPr>
        </p:nvSpPr>
        <p:spPr/>
        <p:txBody>
          <a:body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3106747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AA4491-BF31-2690-A3D0-C60C7B865788}"/>
              </a:ext>
            </a:extLst>
          </p:cNvPr>
          <p:cNvSpPr>
            <a:spLocks noGrp="1"/>
          </p:cNvSpPr>
          <p:nvPr>
            <p:ph type="dt" sz="half" idx="10"/>
          </p:nvPr>
        </p:nvSpPr>
        <p:spPr/>
        <p:txBody>
          <a:bodyPr/>
          <a:lstStyle/>
          <a:p>
            <a:fld id="{66831E6E-4632-A349-969A-B39BB2D70800}" type="datetimeFigureOut">
              <a:rPr lang="es-ES_tradnl" smtClean="0"/>
              <a:t>22/1/24</a:t>
            </a:fld>
            <a:endParaRPr lang="es-ES_tradnl"/>
          </a:p>
        </p:txBody>
      </p:sp>
      <p:sp>
        <p:nvSpPr>
          <p:cNvPr id="3" name="Footer Placeholder 2">
            <a:extLst>
              <a:ext uri="{FF2B5EF4-FFF2-40B4-BE49-F238E27FC236}">
                <a16:creationId xmlns:a16="http://schemas.microsoft.com/office/drawing/2014/main" id="{6E6F0BD3-6D8C-FE9D-D697-C30A1D902E4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F5FCF4A8-2539-FD08-4DBF-C0BD9B610D43}"/>
              </a:ext>
            </a:extLst>
          </p:cNvPr>
          <p:cNvSpPr>
            <a:spLocks noGrp="1"/>
          </p:cNvSpPr>
          <p:nvPr>
            <p:ph type="sldNum" sz="quarter" idx="12"/>
          </p:nvPr>
        </p:nvSpPr>
        <p:spPr/>
        <p:txBody>
          <a:body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4124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A4464-0C42-9734-78F9-3B0EEC3EC6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09B078CE-2961-D6B9-57E7-57826914C3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004A3168-C107-7CEE-01BA-9887377217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0136A9-1A93-2C10-90AD-459A19DE89F1}"/>
              </a:ext>
            </a:extLst>
          </p:cNvPr>
          <p:cNvSpPr>
            <a:spLocks noGrp="1"/>
          </p:cNvSpPr>
          <p:nvPr>
            <p:ph type="dt" sz="half" idx="10"/>
          </p:nvPr>
        </p:nvSpPr>
        <p:spPr/>
        <p:txBody>
          <a:bodyPr/>
          <a:lstStyle/>
          <a:p>
            <a:fld id="{66831E6E-4632-A349-969A-B39BB2D70800}" type="datetimeFigureOut">
              <a:rPr lang="es-ES_tradnl" smtClean="0"/>
              <a:t>22/1/24</a:t>
            </a:fld>
            <a:endParaRPr lang="es-ES_tradnl"/>
          </a:p>
        </p:txBody>
      </p:sp>
      <p:sp>
        <p:nvSpPr>
          <p:cNvPr id="6" name="Footer Placeholder 5">
            <a:extLst>
              <a:ext uri="{FF2B5EF4-FFF2-40B4-BE49-F238E27FC236}">
                <a16:creationId xmlns:a16="http://schemas.microsoft.com/office/drawing/2014/main" id="{59D96B71-5240-9B94-02DA-B516088ABB31}"/>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6D8F8967-2CCE-606E-92A7-C15BA12EE994}"/>
              </a:ext>
            </a:extLst>
          </p:cNvPr>
          <p:cNvSpPr>
            <a:spLocks noGrp="1"/>
          </p:cNvSpPr>
          <p:nvPr>
            <p:ph type="sldNum" sz="quarter" idx="12"/>
          </p:nvPr>
        </p:nvSpPr>
        <p:spPr/>
        <p:txBody>
          <a:body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943161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E95AC-1642-FF0A-CD8A-6F2510D769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700708CE-4128-D75C-9BED-F47FF1099F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EEE1E4B2-ACBF-56E1-5965-84C2718D0F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EC70EB-5416-2E38-961D-33F6A237106D}"/>
              </a:ext>
            </a:extLst>
          </p:cNvPr>
          <p:cNvSpPr>
            <a:spLocks noGrp="1"/>
          </p:cNvSpPr>
          <p:nvPr>
            <p:ph type="dt" sz="half" idx="10"/>
          </p:nvPr>
        </p:nvSpPr>
        <p:spPr/>
        <p:txBody>
          <a:bodyPr/>
          <a:lstStyle/>
          <a:p>
            <a:fld id="{66831E6E-4632-A349-969A-B39BB2D70800}" type="datetimeFigureOut">
              <a:rPr lang="es-ES_tradnl" smtClean="0"/>
              <a:t>22/1/24</a:t>
            </a:fld>
            <a:endParaRPr lang="es-ES_tradnl"/>
          </a:p>
        </p:txBody>
      </p:sp>
      <p:sp>
        <p:nvSpPr>
          <p:cNvPr id="6" name="Footer Placeholder 5">
            <a:extLst>
              <a:ext uri="{FF2B5EF4-FFF2-40B4-BE49-F238E27FC236}">
                <a16:creationId xmlns:a16="http://schemas.microsoft.com/office/drawing/2014/main" id="{8FC15B4B-0773-43D5-28ED-C83D01A6DB01}"/>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F80CF6EC-3FC0-EED6-889C-4DEC39C01C2A}"/>
              </a:ext>
            </a:extLst>
          </p:cNvPr>
          <p:cNvSpPr>
            <a:spLocks noGrp="1"/>
          </p:cNvSpPr>
          <p:nvPr>
            <p:ph type="sldNum" sz="quarter" idx="12"/>
          </p:nvPr>
        </p:nvSpPr>
        <p:spPr/>
        <p:txBody>
          <a:body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2382494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58A08E-B9AD-0B74-72C6-8B63119A98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A4E41ABB-D41D-16D2-F40F-9E25316F9F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E510A555-CCA1-F40E-9020-BE8DBA01A6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6831E6E-4632-A349-969A-B39BB2D70800}" type="datetimeFigureOut">
              <a:rPr lang="es-ES_tradnl" smtClean="0"/>
              <a:t>22/1/24</a:t>
            </a:fld>
            <a:endParaRPr lang="es-ES_tradnl"/>
          </a:p>
        </p:txBody>
      </p:sp>
      <p:sp>
        <p:nvSpPr>
          <p:cNvPr id="5" name="Footer Placeholder 4">
            <a:extLst>
              <a:ext uri="{FF2B5EF4-FFF2-40B4-BE49-F238E27FC236}">
                <a16:creationId xmlns:a16="http://schemas.microsoft.com/office/drawing/2014/main" id="{8E8B1FB6-B933-BA22-BC73-33870F9177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12E26596-6C20-15C0-4134-C4A9B671B2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C47E69C-27FA-6D46-9643-7ED47F99FE87}" type="slidenum">
              <a:rPr lang="es-ES_tradnl" smtClean="0"/>
              <a:t>‹#›</a:t>
            </a:fld>
            <a:endParaRPr lang="es-ES_tradnl"/>
          </a:p>
        </p:txBody>
      </p:sp>
    </p:spTree>
    <p:extLst>
      <p:ext uri="{BB962C8B-B14F-4D97-AF65-F5344CB8AC3E}">
        <p14:creationId xmlns:p14="http://schemas.microsoft.com/office/powerpoint/2010/main" val="2119016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5" y="2039314"/>
            <a:ext cx="6469439"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i="0" dirty="0">
                <a:solidFill>
                  <a:srgbClr val="000000"/>
                </a:solidFill>
                <a:latin typeface="Futura Bold"/>
              </a:rPr>
              <a:t>Isaías 40.12-13, 25-31</a:t>
            </a:r>
          </a:p>
          <a:p>
            <a:endParaRPr lang="es-PR" i="0" dirty="0">
              <a:solidFill>
                <a:srgbClr val="000000"/>
              </a:solidFill>
              <a:latin typeface="Futura Bold"/>
            </a:endParaRPr>
          </a:p>
          <a:p>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407593" cy="10156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584200">
              <a:defRPr sz="2000">
                <a:solidFill>
                  <a:srgbClr val="3B3838"/>
                </a:solidFill>
                <a:latin typeface="Cambria"/>
                <a:ea typeface="Cambria"/>
                <a:cs typeface="Cambria"/>
                <a:sym typeface="Cambria"/>
              </a:defRPr>
            </a:lvl1pPr>
          </a:lstStyle>
          <a:p>
            <a:r>
              <a:rPr lang="en-US" dirty="0">
                <a:solidFill>
                  <a:schemeClr val="tx1"/>
                </a:solidFill>
                <a:effectLst/>
                <a:latin typeface="Cambria" panose="02040503050406030204" pitchFamily="18" charset="0"/>
              </a:rPr>
              <a:t>«</a:t>
            </a:r>
            <a:r>
              <a:rPr lang="en-US" dirty="0" err="1">
                <a:solidFill>
                  <a:schemeClr val="tx1"/>
                </a:solidFill>
                <a:effectLst/>
                <a:latin typeface="Cambria" panose="02040503050406030204" pitchFamily="18" charset="0"/>
              </a:rPr>
              <a:t>Él</a:t>
            </a:r>
            <a:r>
              <a:rPr lang="en-US" dirty="0">
                <a:solidFill>
                  <a:schemeClr val="tx1"/>
                </a:solidFill>
                <a:effectLst/>
                <a:latin typeface="Cambria" panose="02040503050406030204" pitchFamily="18" charset="0"/>
              </a:rPr>
              <a:t> da </a:t>
            </a:r>
            <a:r>
              <a:rPr lang="en-US" dirty="0" err="1">
                <a:solidFill>
                  <a:schemeClr val="tx1"/>
                </a:solidFill>
                <a:effectLst/>
                <a:latin typeface="Cambria" panose="02040503050406030204" pitchFamily="18" charset="0"/>
              </a:rPr>
              <a:t>esfuerzo</a:t>
            </a:r>
            <a:r>
              <a:rPr lang="en-US" dirty="0">
                <a:solidFill>
                  <a:schemeClr val="tx1"/>
                </a:solidFill>
                <a:effectLst/>
                <a:latin typeface="Cambria" panose="02040503050406030204" pitchFamily="18" charset="0"/>
              </a:rPr>
              <a:t> al </a:t>
            </a:r>
            <a:r>
              <a:rPr lang="en-US" dirty="0" err="1">
                <a:solidFill>
                  <a:schemeClr val="tx1"/>
                </a:solidFill>
                <a:effectLst/>
                <a:latin typeface="Cambria" panose="02040503050406030204" pitchFamily="18" charset="0"/>
              </a:rPr>
              <a:t>cansado</a:t>
            </a:r>
            <a:r>
              <a:rPr lang="en-US" dirty="0">
                <a:solidFill>
                  <a:schemeClr val="tx1"/>
                </a:solidFill>
                <a:effectLst/>
                <a:latin typeface="Cambria" panose="02040503050406030204" pitchFamily="18" charset="0"/>
              </a:rPr>
              <a:t> y </a:t>
            </a:r>
            <a:r>
              <a:rPr lang="en-US" dirty="0" err="1">
                <a:solidFill>
                  <a:schemeClr val="tx1"/>
                </a:solidFill>
                <a:effectLst/>
                <a:latin typeface="Cambria" panose="02040503050406030204" pitchFamily="18" charset="0"/>
              </a:rPr>
              <a:t>multiplica</a:t>
            </a:r>
            <a:r>
              <a:rPr lang="en-US" dirty="0">
                <a:solidFill>
                  <a:schemeClr val="tx1"/>
                </a:solidFill>
                <a:effectLst/>
                <a:latin typeface="Cambria" panose="02040503050406030204" pitchFamily="18" charset="0"/>
              </a:rPr>
              <a:t> las </a:t>
            </a:r>
            <a:r>
              <a:rPr lang="en-US" dirty="0" err="1">
                <a:solidFill>
                  <a:schemeClr val="tx1"/>
                </a:solidFill>
                <a:effectLst/>
                <a:latin typeface="Cambria" panose="02040503050406030204" pitchFamily="18" charset="0"/>
              </a:rPr>
              <a:t>fuerzas</a:t>
            </a:r>
            <a:r>
              <a:rPr lang="en-US" dirty="0">
                <a:solidFill>
                  <a:schemeClr val="tx1"/>
                </a:solidFill>
                <a:effectLst/>
                <a:latin typeface="Cambria" panose="02040503050406030204" pitchFamily="18" charset="0"/>
              </a:rPr>
              <a:t> al que no </a:t>
            </a:r>
            <a:r>
              <a:rPr lang="en-US" dirty="0" err="1">
                <a:solidFill>
                  <a:schemeClr val="tx1"/>
                </a:solidFill>
                <a:effectLst/>
                <a:latin typeface="Cambria" panose="02040503050406030204" pitchFamily="18" charset="0"/>
              </a:rPr>
              <a:t>tiene</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ningunas</a:t>
            </a:r>
            <a:r>
              <a:rPr lang="en-US" dirty="0">
                <a:solidFill>
                  <a:schemeClr val="tx1"/>
                </a:solidFill>
                <a:effectLst/>
                <a:latin typeface="Cambria" panose="02040503050406030204" pitchFamily="18" charset="0"/>
              </a:rPr>
              <a:t>».</a:t>
            </a:r>
          </a:p>
          <a:p>
            <a:pPr algn="r"/>
            <a:r>
              <a:rPr lang="es-PR" dirty="0">
                <a:latin typeface="Cambria" panose="02040503050406030204" pitchFamily="18" charset="0"/>
                <a:ea typeface="Cambria" panose="02040503050406030204" pitchFamily="18" charset="0"/>
              </a:rPr>
              <a:t>Isaías 40.29</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23</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Fe en el poder de Dios</a:t>
            </a:r>
            <a:endParaRPr lang="es-PR" sz="4800" dirty="0">
              <a:solidFill>
                <a:srgbClr val="C8334A"/>
              </a:solidFill>
              <a:latin typeface="Futura Bold"/>
              <a:ea typeface="Futura Bold"/>
              <a:cs typeface="Futura Bold"/>
              <a:sym typeface="Futura Bo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351ACD-CF24-D332-0A89-C79F54F674AA}"/>
            </a:ext>
          </a:extLst>
        </p:cNvPr>
        <p:cNvGrpSpPr/>
        <p:nvPr/>
      </p:nvGrpSpPr>
      <p:grpSpPr>
        <a:xfrm>
          <a:off x="0" y="0"/>
          <a:ext cx="0" cy="0"/>
          <a:chOff x="0" y="0"/>
          <a:chExt cx="0" cy="0"/>
        </a:xfrm>
      </p:grpSpPr>
      <p:sp>
        <p:nvSpPr>
          <p:cNvPr id="161" name="Title 1">
            <a:extLst>
              <a:ext uri="{FF2B5EF4-FFF2-40B4-BE49-F238E27FC236}">
                <a16:creationId xmlns:a16="http://schemas.microsoft.com/office/drawing/2014/main" id="{22D3DA1C-2C36-9C3A-49BA-BDD95BC4575D}"/>
              </a:ext>
            </a:extLst>
          </p:cNvPr>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a:extLst>
              <a:ext uri="{FF2B5EF4-FFF2-40B4-BE49-F238E27FC236}">
                <a16:creationId xmlns:a16="http://schemas.microsoft.com/office/drawing/2014/main" id="{7367523C-64B5-F398-3A87-6E049B082F1A}"/>
              </a:ext>
            </a:extLst>
          </p:cNvPr>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a:extLst>
              <a:ext uri="{FF2B5EF4-FFF2-40B4-BE49-F238E27FC236}">
                <a16:creationId xmlns:a16="http://schemas.microsoft.com/office/drawing/2014/main" id="{F1DF58A8-3857-DB0D-1E34-98B5C94A054E}"/>
              </a:ext>
            </a:extLst>
          </p:cNvPr>
          <p:cNvSpPr txBox="1"/>
          <p:nvPr/>
        </p:nvSpPr>
        <p:spPr>
          <a:xfrm>
            <a:off x="1751012" y="2619964"/>
            <a:ext cx="9037320" cy="16180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n-US" sz="2100" dirty="0" err="1">
                <a:effectLst/>
                <a:latin typeface="Cambria" panose="02040503050406030204" pitchFamily="18" charset="0"/>
              </a:rPr>
              <a:t>Debemos</a:t>
            </a:r>
            <a:r>
              <a:rPr lang="en-US" sz="2100" dirty="0">
                <a:effectLst/>
                <a:latin typeface="Cambria" panose="02040503050406030204" pitchFamily="18" charset="0"/>
              </a:rPr>
              <a:t> </a:t>
            </a:r>
            <a:r>
              <a:rPr lang="en-US" sz="2100" dirty="0" err="1">
                <a:effectLst/>
                <a:latin typeface="Cambria" panose="02040503050406030204" pitchFamily="18" charset="0"/>
              </a:rPr>
              <a:t>confiar</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poder</a:t>
            </a:r>
            <a:r>
              <a:rPr lang="en-US" sz="2100" dirty="0">
                <a:effectLst/>
                <a:latin typeface="Cambria" panose="02040503050406030204" pitchFamily="18" charset="0"/>
              </a:rPr>
              <a:t> de Dios, que </a:t>
            </a:r>
            <a:r>
              <a:rPr lang="en-US" sz="2100" dirty="0" err="1">
                <a:effectLst/>
                <a:latin typeface="Cambria" panose="02040503050406030204" pitchFamily="18" charset="0"/>
              </a:rPr>
              <a:t>incluso</a:t>
            </a:r>
            <a:r>
              <a:rPr lang="en-US" sz="2100" dirty="0">
                <a:effectLst/>
                <a:latin typeface="Cambria" panose="02040503050406030204" pitchFamily="18" charset="0"/>
              </a:rPr>
              <a:t> </a:t>
            </a:r>
            <a:r>
              <a:rPr lang="en-US" sz="2100" dirty="0" err="1">
                <a:effectLst/>
                <a:latin typeface="Cambria" panose="02040503050406030204" pitchFamily="18" charset="0"/>
              </a:rPr>
              <a:t>creó</a:t>
            </a:r>
            <a:r>
              <a:rPr lang="en-US" sz="2100" dirty="0">
                <a:effectLst/>
                <a:latin typeface="Cambria" panose="02040503050406030204" pitchFamily="18" charset="0"/>
              </a:rPr>
              <a:t> </a:t>
            </a:r>
            <a:r>
              <a:rPr lang="en-US" sz="2100" dirty="0" err="1">
                <a:effectLst/>
                <a:latin typeface="Cambria" panose="02040503050406030204" pitchFamily="18" charset="0"/>
              </a:rPr>
              <a:t>aquello</a:t>
            </a:r>
            <a:r>
              <a:rPr lang="en-US" sz="2100" dirty="0">
                <a:effectLst/>
                <a:latin typeface="Cambria" panose="02040503050406030204" pitchFamily="18" charset="0"/>
              </a:rPr>
              <a:t> que </a:t>
            </a:r>
            <a:r>
              <a:rPr lang="en-US" sz="2100" dirty="0" err="1">
                <a:effectLst/>
                <a:latin typeface="Cambria" panose="02040503050406030204" pitchFamily="18" charset="0"/>
              </a:rPr>
              <a:t>nosotros</a:t>
            </a:r>
            <a:r>
              <a:rPr lang="en-US" sz="2100" dirty="0">
                <a:effectLst/>
                <a:latin typeface="Cambria" panose="02040503050406030204" pitchFamily="18" charset="0"/>
              </a:rPr>
              <a:t> </a:t>
            </a:r>
            <a:r>
              <a:rPr lang="en-US" sz="2100" dirty="0" err="1">
                <a:effectLst/>
                <a:latin typeface="Cambria" panose="02040503050406030204" pitchFamily="18" charset="0"/>
              </a:rPr>
              <a:t>consideramos</a:t>
            </a:r>
            <a:r>
              <a:rPr lang="en-US" sz="2100" dirty="0">
                <a:effectLst/>
                <a:latin typeface="Cambria" panose="02040503050406030204" pitchFamily="18" charset="0"/>
              </a:rPr>
              <a:t> </a:t>
            </a:r>
            <a:r>
              <a:rPr lang="en-US" sz="2100" dirty="0" err="1">
                <a:effectLst/>
                <a:latin typeface="Cambria" panose="02040503050406030204" pitchFamily="18" charset="0"/>
              </a:rPr>
              <a:t>incontrolable</a:t>
            </a:r>
            <a:r>
              <a:rPr lang="en-US" sz="2100" dirty="0">
                <a:effectLst/>
                <a:latin typeface="Cambria" panose="02040503050406030204" pitchFamily="18" charset="0"/>
              </a:rPr>
              <a:t>. </a:t>
            </a:r>
            <a:r>
              <a:rPr lang="en-US" sz="2100" dirty="0" err="1">
                <a:effectLst/>
                <a:latin typeface="Cambria" panose="02040503050406030204" pitchFamily="18" charset="0"/>
              </a:rPr>
              <a:t>Somos</a:t>
            </a:r>
            <a:r>
              <a:rPr lang="en-US" sz="2100" dirty="0">
                <a:effectLst/>
                <a:latin typeface="Cambria" panose="02040503050406030204" pitchFamily="18" charset="0"/>
              </a:rPr>
              <a:t> </a:t>
            </a:r>
            <a:r>
              <a:rPr lang="en-US" sz="2100" dirty="0" err="1">
                <a:effectLst/>
                <a:latin typeface="Cambria" panose="02040503050406030204" pitchFamily="18" charset="0"/>
              </a:rPr>
              <a:t>llamados</a:t>
            </a:r>
            <a:r>
              <a:rPr lang="en-US" sz="2100" dirty="0">
                <a:effectLst/>
                <a:latin typeface="Cambria" panose="02040503050406030204" pitchFamily="18" charset="0"/>
              </a:rPr>
              <a:t> a </a:t>
            </a:r>
            <a:r>
              <a:rPr lang="en-US" sz="2100" dirty="0" err="1">
                <a:effectLst/>
                <a:latin typeface="Cambria" panose="02040503050406030204" pitchFamily="18" charset="0"/>
              </a:rPr>
              <a:t>confiar</a:t>
            </a:r>
            <a:r>
              <a:rPr lang="en-US" sz="2100" dirty="0">
                <a:effectLst/>
                <a:latin typeface="Cambria" panose="02040503050406030204" pitchFamily="18" charset="0"/>
              </a:rPr>
              <a:t> y </a:t>
            </a:r>
            <a:r>
              <a:rPr lang="en-US" sz="2100" dirty="0" err="1">
                <a:effectLst/>
                <a:latin typeface="Cambria" panose="02040503050406030204" pitchFamily="18" charset="0"/>
              </a:rPr>
              <a:t>esperar</a:t>
            </a:r>
            <a:r>
              <a:rPr lang="en-US" sz="2100" dirty="0">
                <a:effectLst/>
                <a:latin typeface="Cambria" panose="02040503050406030204" pitchFamily="18" charset="0"/>
              </a:rPr>
              <a:t>, </a:t>
            </a:r>
            <a:r>
              <a:rPr lang="en-US" sz="2100" dirty="0" err="1">
                <a:effectLst/>
                <a:latin typeface="Cambria" panose="02040503050406030204" pitchFamily="18" charset="0"/>
              </a:rPr>
              <a:t>porque</a:t>
            </a:r>
            <a:r>
              <a:rPr lang="en-US" sz="2100" dirty="0">
                <a:effectLst/>
                <a:latin typeface="Cambria" panose="02040503050406030204" pitchFamily="18" charset="0"/>
              </a:rPr>
              <a:t> la </a:t>
            </a:r>
            <a:r>
              <a:rPr lang="en-US" sz="2100" dirty="0" err="1">
                <a:effectLst/>
                <a:latin typeface="Cambria" panose="02040503050406030204" pitchFamily="18" charset="0"/>
              </a:rPr>
              <a:t>debilidad</a:t>
            </a:r>
            <a:r>
              <a:rPr lang="en-US" sz="2100" dirty="0">
                <a:effectLst/>
                <a:latin typeface="Cambria" panose="02040503050406030204" pitchFamily="18" charset="0"/>
              </a:rPr>
              <a:t> y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cansancio</a:t>
            </a:r>
            <a:r>
              <a:rPr lang="en-US" sz="2100" dirty="0">
                <a:effectLst/>
                <a:latin typeface="Cambria" panose="02040503050406030204" pitchFamily="18" charset="0"/>
              </a:rPr>
              <a:t> que se </a:t>
            </a:r>
            <a:r>
              <a:rPr lang="en-US" sz="2100" dirty="0" err="1">
                <a:effectLst/>
                <a:latin typeface="Cambria" panose="02040503050406030204" pitchFamily="18" charset="0"/>
              </a:rPr>
              <a:t>han</a:t>
            </a:r>
            <a:r>
              <a:rPr lang="en-US" sz="2100" dirty="0">
                <a:effectLst/>
                <a:latin typeface="Cambria" panose="02040503050406030204" pitchFamily="18" charset="0"/>
              </a:rPr>
              <a:t> </a:t>
            </a:r>
            <a:r>
              <a:rPr lang="en-US" sz="2100" dirty="0" err="1">
                <a:effectLst/>
                <a:latin typeface="Cambria" panose="02040503050406030204" pitchFamily="18" charset="0"/>
              </a:rPr>
              <a:t>apoderado</a:t>
            </a:r>
            <a:r>
              <a:rPr lang="en-US" sz="2100" dirty="0">
                <a:effectLst/>
                <a:latin typeface="Cambria" panose="02040503050406030204" pitchFamily="18" charset="0"/>
              </a:rPr>
              <a:t> de </a:t>
            </a:r>
            <a:r>
              <a:rPr lang="en-US" sz="2100" dirty="0" err="1">
                <a:effectLst/>
                <a:latin typeface="Cambria" panose="02040503050406030204" pitchFamily="18" charset="0"/>
              </a:rPr>
              <a:t>nosotros</a:t>
            </a:r>
            <a:r>
              <a:rPr lang="en-US" sz="2100" dirty="0">
                <a:effectLst/>
                <a:latin typeface="Cambria" panose="02040503050406030204" pitchFamily="18" charset="0"/>
              </a:rPr>
              <a:t> </a:t>
            </a:r>
            <a:r>
              <a:rPr lang="en-US" sz="2100" dirty="0" err="1">
                <a:effectLst/>
                <a:latin typeface="Cambria" panose="02040503050406030204" pitchFamily="18" charset="0"/>
              </a:rPr>
              <a:t>darán</a:t>
            </a:r>
            <a:r>
              <a:rPr lang="en-US" sz="2100" dirty="0">
                <a:effectLst/>
                <a:latin typeface="Cambria" panose="02040503050406030204" pitchFamily="18" charset="0"/>
              </a:rPr>
              <a:t> paso a la </a:t>
            </a:r>
            <a:r>
              <a:rPr lang="en-US" sz="2100" dirty="0" err="1">
                <a:effectLst/>
                <a:latin typeface="Cambria" panose="02040503050406030204" pitchFamily="18" charset="0"/>
              </a:rPr>
              <a:t>fortaleza</a:t>
            </a:r>
            <a:r>
              <a:rPr lang="en-US" sz="2100" dirty="0">
                <a:effectLst/>
                <a:latin typeface="Cambria" panose="02040503050406030204" pitchFamily="18" charset="0"/>
              </a:rPr>
              <a:t> y </a:t>
            </a:r>
            <a:r>
              <a:rPr lang="en-US" sz="2100" dirty="0" err="1">
                <a:effectLst/>
                <a:latin typeface="Cambria" panose="02040503050406030204" pitchFamily="18" charset="0"/>
              </a:rPr>
              <a:t>energía</a:t>
            </a:r>
            <a:r>
              <a:rPr lang="en-US" sz="2100" dirty="0">
                <a:effectLst/>
                <a:latin typeface="Cambria" panose="02040503050406030204" pitchFamily="18" charset="0"/>
              </a:rPr>
              <a:t> que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poder</a:t>
            </a:r>
            <a:r>
              <a:rPr lang="en-US" sz="2100" dirty="0">
                <a:effectLst/>
                <a:latin typeface="Cambria" panose="02040503050406030204" pitchFamily="18" charset="0"/>
              </a:rPr>
              <a:t> del </a:t>
            </a:r>
            <a:r>
              <a:rPr lang="en-US" sz="2100" dirty="0" err="1">
                <a:effectLst/>
                <a:latin typeface="Cambria" panose="02040503050406030204" pitchFamily="18" charset="0"/>
              </a:rPr>
              <a:t>Señor</a:t>
            </a:r>
            <a:r>
              <a:rPr lang="en-US" sz="2100" dirty="0">
                <a:effectLst/>
                <a:latin typeface="Cambria" panose="02040503050406030204" pitchFamily="18" charset="0"/>
              </a:rPr>
              <a:t> </a:t>
            </a:r>
            <a:r>
              <a:rPr lang="en-US" sz="2100" dirty="0" err="1">
                <a:effectLst/>
                <a:latin typeface="Cambria" panose="02040503050406030204" pitchFamily="18" charset="0"/>
              </a:rPr>
              <a:t>nos</a:t>
            </a:r>
            <a:r>
              <a:rPr lang="en-US" sz="2100" dirty="0">
                <a:effectLst/>
                <a:latin typeface="Cambria" panose="02040503050406030204" pitchFamily="18" charset="0"/>
              </a:rPr>
              <a:t> </a:t>
            </a:r>
            <a:r>
              <a:rPr lang="en-US" sz="2100" dirty="0" err="1">
                <a:effectLst/>
                <a:latin typeface="Cambria" panose="02040503050406030204" pitchFamily="18" charset="0"/>
              </a:rPr>
              <a:t>infundirá</a:t>
            </a:r>
            <a:r>
              <a:rPr lang="en-US" sz="2100" dirty="0">
                <a:effectLst/>
                <a:latin typeface="Cambria" panose="02040503050406030204" pitchFamily="18" charset="0"/>
              </a:rPr>
              <a:t>.</a:t>
            </a:r>
          </a:p>
        </p:txBody>
      </p:sp>
      <p:pic>
        <p:nvPicPr>
          <p:cNvPr id="164" name="Picture 3" descr="Picture 3">
            <a:extLst>
              <a:ext uri="{FF2B5EF4-FFF2-40B4-BE49-F238E27FC236}">
                <a16:creationId xmlns:a16="http://schemas.microsoft.com/office/drawing/2014/main" id="{4649F736-A2E9-B8A2-7EA3-0F1DE4CC309F}"/>
              </a:ext>
            </a:extLst>
          </p:cNvPr>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7551CA99-D97E-1EF7-B209-ED531AC4875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841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6" y="2475431"/>
            <a:ext cx="9372283" cy="23936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584200">
              <a:lnSpc>
                <a:spcPct val="120000"/>
              </a:lnSpc>
              <a:defRPr sz="2600" i="1">
                <a:latin typeface="Cambria"/>
                <a:ea typeface="Cambria"/>
                <a:cs typeface="Cambria"/>
                <a:sym typeface="Cambria"/>
              </a:defRPr>
            </a:lvl1pPr>
          </a:lstStyle>
          <a:p>
            <a:endParaRPr lang="es-ES" sz="2100" dirty="0">
              <a:latin typeface="Cambria-Italic"/>
            </a:endParaRPr>
          </a:p>
          <a:p>
            <a:r>
              <a:rPr lang="en-US" sz="2100" i="1" dirty="0" err="1">
                <a:effectLst/>
                <a:latin typeface="Cambria" panose="02040503050406030204" pitchFamily="18" charset="0"/>
              </a:rPr>
              <a:t>Señor</a:t>
            </a:r>
            <a:r>
              <a:rPr lang="en-US" sz="2100" i="1" dirty="0">
                <a:effectLst/>
                <a:latin typeface="Cambria" panose="02040503050406030204" pitchFamily="18" charset="0"/>
              </a:rPr>
              <a:t> y Dios incomparable, no </a:t>
            </a:r>
            <a:r>
              <a:rPr lang="en-US" sz="2100" i="1" dirty="0" err="1">
                <a:effectLst/>
                <a:latin typeface="Cambria" panose="02040503050406030204" pitchFamily="18" charset="0"/>
              </a:rPr>
              <a:t>nos</a:t>
            </a:r>
            <a:r>
              <a:rPr lang="en-US" sz="2100" i="1" dirty="0">
                <a:effectLst/>
                <a:latin typeface="Cambria" panose="02040503050406030204" pitchFamily="18" charset="0"/>
              </a:rPr>
              <a:t> </a:t>
            </a:r>
            <a:r>
              <a:rPr lang="en-US" sz="2100" i="1" dirty="0" err="1">
                <a:effectLst/>
                <a:latin typeface="Cambria" panose="02040503050406030204" pitchFamily="18" charset="0"/>
              </a:rPr>
              <a:t>queda</a:t>
            </a:r>
            <a:r>
              <a:rPr lang="en-US" sz="2100" i="1" dirty="0">
                <a:effectLst/>
                <a:latin typeface="Cambria" panose="02040503050406030204" pitchFamily="18" charset="0"/>
              </a:rPr>
              <a:t> </a:t>
            </a:r>
            <a:r>
              <a:rPr lang="en-US" sz="2100" i="1" dirty="0" err="1">
                <a:effectLst/>
                <a:latin typeface="Cambria" panose="02040503050406030204" pitchFamily="18" charset="0"/>
              </a:rPr>
              <a:t>más</a:t>
            </a:r>
            <a:r>
              <a:rPr lang="en-US" sz="2100" i="1" dirty="0">
                <a:effectLst/>
                <a:latin typeface="Cambria" panose="02040503050406030204" pitchFamily="18" charset="0"/>
              </a:rPr>
              <a:t> que </a:t>
            </a:r>
            <a:r>
              <a:rPr lang="en-US" sz="2100" i="1" dirty="0" err="1">
                <a:effectLst/>
                <a:latin typeface="Cambria" panose="02040503050406030204" pitchFamily="18" charset="0"/>
              </a:rPr>
              <a:t>reconocer</a:t>
            </a:r>
            <a:r>
              <a:rPr lang="en-US" sz="2100" i="1" dirty="0">
                <a:effectLst/>
                <a:latin typeface="Cambria" panose="02040503050406030204" pitchFamily="18" charset="0"/>
              </a:rPr>
              <a:t> lo </a:t>
            </a:r>
            <a:r>
              <a:rPr lang="en-US" sz="2100" i="1" dirty="0" err="1">
                <a:effectLst/>
                <a:latin typeface="Cambria" panose="02040503050406030204" pitchFamily="18" charset="0"/>
              </a:rPr>
              <a:t>incomprensible</a:t>
            </a:r>
            <a:r>
              <a:rPr lang="en-US" sz="2100" i="1" dirty="0">
                <a:effectLst/>
                <a:latin typeface="Cambria" panose="02040503050406030204" pitchFamily="18" charset="0"/>
              </a:rPr>
              <a:t> de </a:t>
            </a:r>
            <a:r>
              <a:rPr lang="en-US" sz="2100" i="1" dirty="0" err="1">
                <a:effectLst/>
                <a:latin typeface="Cambria" panose="02040503050406030204" pitchFamily="18" charset="0"/>
              </a:rPr>
              <a:t>tu</a:t>
            </a:r>
            <a:r>
              <a:rPr lang="en-US" sz="2100" i="1" dirty="0">
                <a:effectLst/>
                <a:latin typeface="Cambria" panose="02040503050406030204" pitchFamily="18" charset="0"/>
              </a:rPr>
              <a:t> </a:t>
            </a:r>
            <a:r>
              <a:rPr lang="en-US" sz="2100" i="1" dirty="0" err="1">
                <a:effectLst/>
                <a:latin typeface="Cambria" panose="02040503050406030204" pitchFamily="18" charset="0"/>
              </a:rPr>
              <a:t>grandeza</a:t>
            </a:r>
            <a:r>
              <a:rPr lang="en-US" sz="2100" i="1" dirty="0">
                <a:effectLst/>
                <a:latin typeface="Cambria" panose="02040503050406030204" pitchFamily="18" charset="0"/>
              </a:rPr>
              <a:t>. Gracias </a:t>
            </a:r>
            <a:r>
              <a:rPr lang="en-US" sz="2100" i="1" dirty="0" err="1">
                <a:effectLst/>
                <a:latin typeface="Cambria" panose="02040503050406030204" pitchFamily="18" charset="0"/>
              </a:rPr>
              <a:t>por</a:t>
            </a:r>
            <a:r>
              <a:rPr lang="en-US" sz="2100" i="1" dirty="0">
                <a:effectLst/>
                <a:latin typeface="Cambria" panose="02040503050406030204" pitchFamily="18" charset="0"/>
              </a:rPr>
              <a:t> </a:t>
            </a:r>
            <a:r>
              <a:rPr lang="en-US" sz="2100" i="1" dirty="0" err="1">
                <a:effectLst/>
                <a:latin typeface="Cambria" panose="02040503050406030204" pitchFamily="18" charset="0"/>
              </a:rPr>
              <a:t>darnos</a:t>
            </a:r>
            <a:r>
              <a:rPr lang="en-US" sz="2100" i="1" dirty="0">
                <a:effectLst/>
                <a:latin typeface="Cambria" panose="02040503050406030204" pitchFamily="18" charset="0"/>
              </a:rPr>
              <a:t> la </a:t>
            </a:r>
            <a:r>
              <a:rPr lang="en-US" sz="2100" i="1" dirty="0" err="1">
                <a:effectLst/>
                <a:latin typeface="Cambria" panose="02040503050406030204" pitchFamily="18" charset="0"/>
              </a:rPr>
              <a:t>posibilidad</a:t>
            </a:r>
            <a:r>
              <a:rPr lang="en-US" sz="2100" i="1" dirty="0">
                <a:effectLst/>
                <a:latin typeface="Cambria" panose="02040503050406030204" pitchFamily="18" charset="0"/>
              </a:rPr>
              <a:t> de ser </a:t>
            </a:r>
            <a:r>
              <a:rPr lang="en-US" sz="2100" i="1" dirty="0" err="1">
                <a:effectLst/>
                <a:latin typeface="Cambria" panose="02040503050406030204" pitchFamily="18" charset="0"/>
              </a:rPr>
              <a:t>tus</a:t>
            </a:r>
            <a:r>
              <a:rPr lang="en-US" sz="2100" i="1" dirty="0">
                <a:effectLst/>
                <a:latin typeface="Cambria" panose="02040503050406030204" pitchFamily="18" charset="0"/>
              </a:rPr>
              <a:t> </a:t>
            </a:r>
            <a:r>
              <a:rPr lang="en-US" sz="2100" i="1" dirty="0" err="1">
                <a:effectLst/>
                <a:latin typeface="Cambria" panose="02040503050406030204" pitchFamily="18" charset="0"/>
              </a:rPr>
              <a:t>hijos</a:t>
            </a:r>
            <a:r>
              <a:rPr lang="en-US" sz="2100" i="1" dirty="0">
                <a:effectLst/>
                <a:latin typeface="Cambria" panose="02040503050406030204" pitchFamily="18" charset="0"/>
              </a:rPr>
              <a:t> e </a:t>
            </a:r>
            <a:r>
              <a:rPr lang="en-US" sz="2100" i="1" dirty="0" err="1">
                <a:effectLst/>
                <a:latin typeface="Cambria" panose="02040503050406030204" pitchFamily="18" charset="0"/>
              </a:rPr>
              <a:t>hijas</a:t>
            </a:r>
            <a:r>
              <a:rPr lang="en-US" sz="2100" i="1" dirty="0">
                <a:effectLst/>
                <a:latin typeface="Cambria" panose="02040503050406030204" pitchFamily="18" charset="0"/>
              </a:rPr>
              <a:t>. Y concede,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tu</a:t>
            </a:r>
            <a:r>
              <a:rPr lang="en-US" sz="2100" i="1" dirty="0">
                <a:effectLst/>
                <a:latin typeface="Cambria" panose="02040503050406030204" pitchFamily="18" charset="0"/>
              </a:rPr>
              <a:t> </a:t>
            </a:r>
            <a:r>
              <a:rPr lang="en-US" sz="2100" i="1" dirty="0" err="1">
                <a:effectLst/>
                <a:latin typeface="Cambria" panose="02040503050406030204" pitchFamily="18" charset="0"/>
              </a:rPr>
              <a:t>infinita</a:t>
            </a:r>
            <a:r>
              <a:rPr lang="en-US" sz="2100" i="1" dirty="0">
                <a:effectLst/>
                <a:latin typeface="Cambria" panose="02040503050406030204" pitchFamily="18" charset="0"/>
              </a:rPr>
              <a:t> misericordia, que </a:t>
            </a:r>
            <a:r>
              <a:rPr lang="en-US" sz="2100" i="1" dirty="0" err="1">
                <a:effectLst/>
                <a:latin typeface="Cambria" panose="02040503050406030204" pitchFamily="18" charset="0"/>
              </a:rPr>
              <a:t>recibamos</a:t>
            </a:r>
            <a:r>
              <a:rPr lang="en-US" sz="2100" i="1" dirty="0">
                <a:effectLst/>
                <a:latin typeface="Cambria" panose="02040503050406030204" pitchFamily="18" charset="0"/>
              </a:rPr>
              <a:t> de </a:t>
            </a:r>
            <a:r>
              <a:rPr lang="en-US" sz="2100" i="1" dirty="0" err="1">
                <a:effectLst/>
                <a:latin typeface="Cambria" panose="02040503050406030204" pitchFamily="18" charset="0"/>
              </a:rPr>
              <a:t>tu</a:t>
            </a:r>
            <a:r>
              <a:rPr lang="en-US" sz="2100" i="1" dirty="0">
                <a:effectLst/>
                <a:latin typeface="Cambria" panose="02040503050406030204" pitchFamily="18" charset="0"/>
              </a:rPr>
              <a:t> </a:t>
            </a:r>
            <a:r>
              <a:rPr lang="en-US" sz="2100" i="1" dirty="0" err="1">
                <a:effectLst/>
                <a:latin typeface="Cambria" panose="02040503050406030204" pitchFamily="18" charset="0"/>
              </a:rPr>
              <a:t>parte</a:t>
            </a:r>
            <a:r>
              <a:rPr lang="en-US" sz="2100" i="1" dirty="0">
                <a:effectLst/>
                <a:latin typeface="Cambria" panose="02040503050406030204" pitchFamily="18" charset="0"/>
              </a:rPr>
              <a:t> las </a:t>
            </a:r>
            <a:r>
              <a:rPr lang="en-US" sz="2100" i="1" dirty="0" err="1">
                <a:effectLst/>
                <a:latin typeface="Cambria" panose="02040503050406030204" pitchFamily="18" charset="0"/>
              </a:rPr>
              <a:t>nuevas</a:t>
            </a:r>
            <a:r>
              <a:rPr lang="en-US" sz="2100" i="1" dirty="0">
                <a:effectLst/>
                <a:latin typeface="Cambria" panose="02040503050406030204" pitchFamily="18" charset="0"/>
              </a:rPr>
              <a:t> </a:t>
            </a:r>
            <a:r>
              <a:rPr lang="en-US" sz="2100" i="1" dirty="0" err="1">
                <a:effectLst/>
                <a:latin typeface="Cambria" panose="02040503050406030204" pitchFamily="18" charset="0"/>
              </a:rPr>
              <a:t>fuerzas</a:t>
            </a:r>
            <a:r>
              <a:rPr lang="en-US" sz="2100" i="1" dirty="0">
                <a:effectLst/>
                <a:latin typeface="Cambria" panose="02040503050406030204" pitchFamily="18" charset="0"/>
              </a:rPr>
              <a:t> que </a:t>
            </a:r>
            <a:r>
              <a:rPr lang="en-US" sz="2100" i="1" dirty="0" err="1">
                <a:effectLst/>
                <a:latin typeface="Cambria" panose="02040503050406030204" pitchFamily="18" charset="0"/>
              </a:rPr>
              <a:t>prometes</a:t>
            </a:r>
            <a:r>
              <a:rPr lang="en-US" sz="2100" i="1" dirty="0">
                <a:effectLst/>
                <a:latin typeface="Cambria" panose="02040503050406030204" pitchFamily="18" charset="0"/>
              </a:rPr>
              <a:t> a </a:t>
            </a:r>
            <a:r>
              <a:rPr lang="en-US" sz="2100" i="1" dirty="0" err="1">
                <a:effectLst/>
                <a:latin typeface="Cambria" panose="02040503050406030204" pitchFamily="18" charset="0"/>
              </a:rPr>
              <a:t>los</a:t>
            </a:r>
            <a:r>
              <a:rPr lang="en-US" sz="2100" i="1" dirty="0">
                <a:effectLst/>
                <a:latin typeface="Cambria" panose="02040503050406030204" pitchFamily="18" charset="0"/>
              </a:rPr>
              <a:t> que </a:t>
            </a:r>
            <a:r>
              <a:rPr lang="en-US" sz="2100" i="1" dirty="0" err="1">
                <a:effectLst/>
                <a:latin typeface="Cambria" panose="02040503050406030204" pitchFamily="18" charset="0"/>
              </a:rPr>
              <a:t>esperan</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ti</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el</a:t>
            </a:r>
            <a:r>
              <a:rPr lang="en-US" sz="2100" i="1" dirty="0">
                <a:effectLst/>
                <a:latin typeface="Cambria" panose="02040503050406030204" pitchFamily="18" charset="0"/>
              </a:rPr>
              <a:t> </a:t>
            </a:r>
            <a:r>
              <a:rPr lang="en-US" sz="2100" i="1" dirty="0" err="1">
                <a:effectLst/>
                <a:latin typeface="Cambria" panose="02040503050406030204" pitchFamily="18" charset="0"/>
              </a:rPr>
              <a:t>nombre</a:t>
            </a:r>
            <a:r>
              <a:rPr lang="en-US" sz="2100" i="1" dirty="0">
                <a:effectLst/>
                <a:latin typeface="Cambria" panose="02040503050406030204" pitchFamily="18" charset="0"/>
              </a:rPr>
              <a:t> de Jesús, </a:t>
            </a:r>
            <a:r>
              <a:rPr lang="en-US" sz="2100" i="1" dirty="0" err="1">
                <a:effectLst/>
                <a:latin typeface="Cambria" panose="02040503050406030204" pitchFamily="18" charset="0"/>
              </a:rPr>
              <a:t>amén</a:t>
            </a:r>
            <a:r>
              <a:rPr lang="en-US" sz="2100" i="1" dirty="0">
                <a:effectLst/>
                <a:latin typeface="Cambria" panose="02040503050406030204" pitchFamily="18" charset="0"/>
              </a:rPr>
              <a:t>.</a:t>
            </a:r>
          </a:p>
          <a:p>
            <a:endParaRPr lang="en-US" sz="2100" i="1" dirty="0">
              <a:effectLst/>
              <a:latin typeface="Cambria" panose="02040503050406030204" pitchFamily="18" charset="0"/>
            </a:endParaRP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n-US" sz="2300" dirty="0" err="1">
                <a:effectLst/>
                <a:latin typeface="Cambria" panose="02040503050406030204" pitchFamily="18" charset="0"/>
              </a:rPr>
              <a:t>Explorar</a:t>
            </a:r>
            <a:r>
              <a:rPr lang="en-US" sz="2300" dirty="0">
                <a:effectLst/>
                <a:latin typeface="Cambria" panose="02040503050406030204" pitchFamily="18" charset="0"/>
              </a:rPr>
              <a:t> la </a:t>
            </a:r>
            <a:r>
              <a:rPr lang="en-US" sz="2300" dirty="0" err="1">
                <a:effectLst/>
                <a:latin typeface="Cambria" panose="02040503050406030204" pitchFamily="18" charset="0"/>
              </a:rPr>
              <a:t>tensión</a:t>
            </a:r>
            <a:r>
              <a:rPr lang="en-US" sz="2300" dirty="0">
                <a:effectLst/>
                <a:latin typeface="Cambria" panose="02040503050406030204" pitchFamily="18" charset="0"/>
              </a:rPr>
              <a:t> entre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poder</a:t>
            </a:r>
            <a:r>
              <a:rPr lang="en-US" sz="2300" dirty="0">
                <a:effectLst/>
                <a:latin typeface="Cambria" panose="02040503050406030204" pitchFamily="18" charset="0"/>
              </a:rPr>
              <a:t> </a:t>
            </a:r>
            <a:r>
              <a:rPr lang="en-US" sz="2300" dirty="0" err="1">
                <a:effectLst/>
                <a:latin typeface="Cambria" panose="02040503050406030204" pitchFamily="18" charset="0"/>
              </a:rPr>
              <a:t>creativo</a:t>
            </a:r>
            <a:r>
              <a:rPr lang="en-US" sz="2300" dirty="0">
                <a:effectLst/>
                <a:latin typeface="Cambria" panose="02040503050406030204" pitchFamily="18" charset="0"/>
              </a:rPr>
              <a:t> de Dios y la </a:t>
            </a:r>
            <a:r>
              <a:rPr lang="en-US" sz="2300" dirty="0" err="1">
                <a:effectLst/>
                <a:latin typeface="Cambria" panose="02040503050406030204" pitchFamily="18" charset="0"/>
              </a:rPr>
              <a:t>confianza</a:t>
            </a:r>
            <a:r>
              <a:rPr lang="en-US" sz="2300" dirty="0">
                <a:effectLst/>
                <a:latin typeface="Cambria" panose="02040503050406030204" pitchFamily="18" charset="0"/>
              </a:rPr>
              <a:t> </a:t>
            </a:r>
            <a:r>
              <a:rPr lang="en-US" sz="2300" dirty="0" err="1">
                <a:effectLst/>
                <a:latin typeface="Cambria" panose="02040503050406030204" pitchFamily="18" charset="0"/>
              </a:rPr>
              <a:t>humana</a:t>
            </a:r>
            <a:r>
              <a:rPr lang="en-US" sz="2300" dirty="0">
                <a:effectLst/>
                <a:latin typeface="Cambria" panose="02040503050406030204" pitchFamily="18" charset="0"/>
              </a:rPr>
              <a:t>. </a:t>
            </a:r>
          </a:p>
          <a:p>
            <a:r>
              <a:rPr lang="en-US" sz="2300" dirty="0" err="1">
                <a:effectLst/>
                <a:latin typeface="Cambria" panose="02040503050406030204" pitchFamily="18" charset="0"/>
              </a:rPr>
              <a:t>Comprender</a:t>
            </a:r>
            <a:r>
              <a:rPr lang="en-US" sz="2300" dirty="0">
                <a:effectLst/>
                <a:latin typeface="Cambria" panose="02040503050406030204" pitchFamily="18" charset="0"/>
              </a:rPr>
              <a:t> la </a:t>
            </a:r>
            <a:r>
              <a:rPr lang="en-US" sz="2300" dirty="0" err="1">
                <a:effectLst/>
                <a:latin typeface="Cambria" panose="02040503050406030204" pitchFamily="18" charset="0"/>
              </a:rPr>
              <a:t>relación</a:t>
            </a:r>
            <a:r>
              <a:rPr lang="en-US" sz="2300" dirty="0">
                <a:effectLst/>
                <a:latin typeface="Cambria" panose="02040503050406030204" pitchFamily="18" charset="0"/>
              </a:rPr>
              <a:t> que </a:t>
            </a:r>
            <a:r>
              <a:rPr lang="en-US" sz="2300" dirty="0" err="1">
                <a:effectLst/>
                <a:latin typeface="Cambria" panose="02040503050406030204" pitchFamily="18" charset="0"/>
              </a:rPr>
              <a:t>tiene</a:t>
            </a:r>
            <a:r>
              <a:rPr lang="en-US" sz="2300" dirty="0">
                <a:effectLst/>
                <a:latin typeface="Cambria" panose="02040503050406030204" pitchFamily="18" charset="0"/>
              </a:rPr>
              <a:t> </a:t>
            </a:r>
            <a:r>
              <a:rPr lang="en-US" sz="2300" dirty="0" err="1">
                <a:effectLst/>
                <a:latin typeface="Cambria" panose="02040503050406030204" pitchFamily="18" charset="0"/>
              </a:rPr>
              <a:t>renovar</a:t>
            </a:r>
            <a:r>
              <a:rPr lang="en-US" sz="2300" dirty="0">
                <a:effectLst/>
                <a:latin typeface="Cambria" panose="02040503050406030204" pitchFamily="18" charset="0"/>
              </a:rPr>
              <a:t> </a:t>
            </a:r>
            <a:r>
              <a:rPr lang="en-US" sz="2300" dirty="0" err="1">
                <a:effectLst/>
                <a:latin typeface="Cambria" panose="02040503050406030204" pitchFamily="18" charset="0"/>
              </a:rPr>
              <a:t>nuestra</a:t>
            </a:r>
            <a:r>
              <a:rPr lang="en-US" sz="2300" dirty="0">
                <a:effectLst/>
                <a:latin typeface="Cambria" panose="02040503050406030204" pitchFamily="18" charset="0"/>
              </a:rPr>
              <a:t> </a:t>
            </a:r>
            <a:r>
              <a:rPr lang="en-US" sz="2300" dirty="0" err="1">
                <a:effectLst/>
                <a:latin typeface="Cambria" panose="02040503050406030204" pitchFamily="18" charset="0"/>
              </a:rPr>
              <a:t>confianza</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Dios con </a:t>
            </a:r>
            <a:r>
              <a:rPr lang="en-US" sz="2300" dirty="0" err="1">
                <a:effectLst/>
                <a:latin typeface="Cambria" panose="02040503050406030204" pitchFamily="18" charset="0"/>
              </a:rPr>
              <a:t>esperar</a:t>
            </a:r>
            <a:r>
              <a:rPr lang="en-US" sz="2300" dirty="0">
                <a:effectLst/>
                <a:latin typeface="Cambria" panose="02040503050406030204" pitchFamily="18" charset="0"/>
              </a:rPr>
              <a:t> que Dios </a:t>
            </a:r>
            <a:r>
              <a:rPr lang="en-US" sz="2300" dirty="0" err="1">
                <a:effectLst/>
                <a:latin typeface="Cambria" panose="02040503050406030204" pitchFamily="18" charset="0"/>
              </a:rPr>
              <a:t>actúe</a:t>
            </a:r>
            <a:r>
              <a:rPr lang="en-US" sz="2300" dirty="0">
                <a:effectLst/>
                <a:latin typeface="Cambria" panose="02040503050406030204" pitchFamily="18" charset="0"/>
              </a:rPr>
              <a:t>. </a:t>
            </a:r>
          </a:p>
          <a:p>
            <a:r>
              <a:rPr lang="en-US" sz="2300" dirty="0">
                <a:effectLst/>
                <a:latin typeface="Cambria" panose="02040503050406030204" pitchFamily="18" charset="0"/>
              </a:rPr>
              <a:t>Ser </a:t>
            </a:r>
            <a:r>
              <a:rPr lang="en-US" sz="2300" dirty="0" err="1">
                <a:effectLst/>
                <a:latin typeface="Cambria" panose="02040503050406030204" pitchFamily="18" charset="0"/>
              </a:rPr>
              <a:t>ejemplo</a:t>
            </a:r>
            <a:r>
              <a:rPr lang="en-US" sz="2300" dirty="0">
                <a:effectLst/>
                <a:latin typeface="Cambria" panose="02040503050406030204" pitchFamily="18" charset="0"/>
              </a:rPr>
              <a:t> de </a:t>
            </a:r>
            <a:r>
              <a:rPr lang="en-US" sz="2300" dirty="0" err="1">
                <a:effectLst/>
                <a:latin typeface="Cambria" panose="02040503050406030204" pitchFamily="18" charset="0"/>
              </a:rPr>
              <a:t>confianza</a:t>
            </a:r>
            <a:r>
              <a:rPr lang="en-US" sz="2300" dirty="0">
                <a:effectLst/>
                <a:latin typeface="Cambria" panose="02040503050406030204" pitchFamily="18" charset="0"/>
              </a:rPr>
              <a:t> y </a:t>
            </a:r>
            <a:r>
              <a:rPr lang="en-US" sz="2300" dirty="0" err="1">
                <a:effectLst/>
                <a:latin typeface="Cambria" panose="02040503050406030204" pitchFamily="18" charset="0"/>
              </a:rPr>
              <a:t>paciencia</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tiempo</a:t>
            </a:r>
            <a:r>
              <a:rPr lang="en-US" sz="2300" dirty="0">
                <a:effectLst/>
                <a:latin typeface="Cambria" panose="02040503050406030204" pitchFamily="18" charset="0"/>
              </a:rPr>
              <a:t> de Dios».</a:t>
            </a:r>
          </a:p>
          <a:p>
            <a:endParaRPr lang="en-US" sz="2300" dirty="0">
              <a:effectLst/>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rPr dirty="0"/>
              <a:t>VOCABULARIO</a:t>
            </a:r>
          </a:p>
        </p:txBody>
      </p:sp>
      <p:sp>
        <p:nvSpPr>
          <p:cNvPr id="108" name="Content Placeholder 2"/>
          <p:cNvSpPr txBox="1">
            <a:spLocks noGrp="1"/>
          </p:cNvSpPr>
          <p:nvPr>
            <p:ph type="body" idx="1"/>
          </p:nvPr>
        </p:nvSpPr>
        <p:spPr>
          <a:xfrm>
            <a:off x="1439722" y="2392413"/>
            <a:ext cx="9472118" cy="3938509"/>
          </a:xfrm>
          <a:prstGeom prst="rect">
            <a:avLst/>
          </a:prstGeom>
        </p:spPr>
        <p:txBody>
          <a:bodyPr>
            <a:noAutofit/>
          </a:bodyPr>
          <a:lstStyle/>
          <a:p>
            <a:r>
              <a:rPr lang="en-US" sz="2300" b="1" dirty="0">
                <a:effectLst/>
                <a:latin typeface="Cambria" panose="02040503050406030204" pitchFamily="18" charset="0"/>
              </a:rPr>
              <a:t>Jacob, Israel: </a:t>
            </a:r>
            <a:r>
              <a:rPr lang="en-US" sz="2300" dirty="0">
                <a:effectLst/>
                <a:latin typeface="Cambria" panose="02040503050406030204" pitchFamily="18" charset="0"/>
              </a:rPr>
              <a:t>Es </a:t>
            </a:r>
            <a:r>
              <a:rPr lang="en-US" sz="2300" dirty="0" err="1">
                <a:effectLst/>
                <a:latin typeface="Cambria" panose="02040503050406030204" pitchFamily="18" charset="0"/>
              </a:rPr>
              <a:t>frecuente</a:t>
            </a:r>
            <a:r>
              <a:rPr lang="en-US" sz="2300" dirty="0">
                <a:effectLst/>
                <a:latin typeface="Cambria" panose="02040503050406030204" pitchFamily="18" charset="0"/>
              </a:rPr>
              <a:t>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uso</a:t>
            </a:r>
            <a:r>
              <a:rPr lang="en-US" sz="2300" dirty="0">
                <a:effectLst/>
                <a:latin typeface="Cambria" panose="02040503050406030204" pitchFamily="18" charset="0"/>
              </a:rPr>
              <a:t> de </a:t>
            </a:r>
            <a:r>
              <a:rPr lang="en-US" sz="2300" dirty="0" err="1">
                <a:effectLst/>
                <a:latin typeface="Cambria" panose="02040503050406030204" pitchFamily="18" charset="0"/>
              </a:rPr>
              <a:t>los</a:t>
            </a:r>
            <a:r>
              <a:rPr lang="en-US" sz="2300" dirty="0">
                <a:effectLst/>
                <a:latin typeface="Cambria" panose="02040503050406030204" pitchFamily="18" charset="0"/>
              </a:rPr>
              <a:t> </a:t>
            </a:r>
            <a:r>
              <a:rPr lang="en-US" sz="2300" dirty="0" err="1">
                <a:effectLst/>
                <a:latin typeface="Cambria" panose="02040503050406030204" pitchFamily="18" charset="0"/>
              </a:rPr>
              <a:t>nombres</a:t>
            </a:r>
            <a:r>
              <a:rPr lang="en-US" sz="2300" dirty="0">
                <a:effectLst/>
                <a:latin typeface="Cambria" panose="02040503050406030204" pitchFamily="18" charset="0"/>
              </a:rPr>
              <a:t> Jacob e Israel para </a:t>
            </a:r>
            <a:r>
              <a:rPr lang="en-US" sz="2300" dirty="0" err="1">
                <a:effectLst/>
                <a:latin typeface="Cambria" panose="02040503050406030204" pitchFamily="18" charset="0"/>
              </a:rPr>
              <a:t>referir</a:t>
            </a:r>
            <a:r>
              <a:rPr lang="en-US" sz="2300" dirty="0">
                <a:effectLst/>
                <a:latin typeface="Cambria" panose="02040503050406030204" pitchFamily="18" charset="0"/>
              </a:rPr>
              <a:t> a la </a:t>
            </a:r>
            <a:r>
              <a:rPr lang="en-US" sz="2300" dirty="0" err="1">
                <a:effectLst/>
                <a:latin typeface="Cambria" panose="02040503050406030204" pitchFamily="18" charset="0"/>
              </a:rPr>
              <a:t>nación</a:t>
            </a:r>
            <a:r>
              <a:rPr lang="en-US" sz="2300" dirty="0">
                <a:effectLst/>
                <a:latin typeface="Cambria" panose="02040503050406030204" pitchFamily="18" charset="0"/>
              </a:rPr>
              <a:t> </a:t>
            </a:r>
            <a:r>
              <a:rPr lang="en-US" sz="2300" dirty="0" err="1">
                <a:effectLst/>
                <a:latin typeface="Cambria" panose="02040503050406030204" pitchFamily="18" charset="0"/>
              </a:rPr>
              <a:t>unificada</a:t>
            </a:r>
            <a:r>
              <a:rPr lang="en-US" sz="2300" dirty="0">
                <a:effectLst/>
                <a:latin typeface="Cambria" panose="02040503050406030204" pitchFamily="18" charset="0"/>
              </a:rPr>
              <a:t> de Israel. </a:t>
            </a:r>
            <a:r>
              <a:rPr lang="en-US" sz="2300" dirty="0" err="1">
                <a:effectLst/>
                <a:latin typeface="Cambria" panose="02040503050406030204" pitchFamily="18" charset="0"/>
              </a:rPr>
              <a:t>Cuando</a:t>
            </a:r>
            <a:r>
              <a:rPr lang="en-US" sz="2300" dirty="0">
                <a:effectLst/>
                <a:latin typeface="Cambria" panose="02040503050406030204" pitchFamily="18" charset="0"/>
              </a:rPr>
              <a:t> </a:t>
            </a:r>
            <a:r>
              <a:rPr lang="en-US" sz="2300" dirty="0" err="1">
                <a:effectLst/>
                <a:latin typeface="Cambria" panose="02040503050406030204" pitchFamily="18" charset="0"/>
              </a:rPr>
              <a:t>este</a:t>
            </a:r>
            <a:r>
              <a:rPr lang="en-US" sz="2300" dirty="0">
                <a:effectLst/>
                <a:latin typeface="Cambria" panose="02040503050406030204" pitchFamily="18" charset="0"/>
              </a:rPr>
              <a:t> no es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caso</a:t>
            </a:r>
            <a:r>
              <a:rPr lang="en-US" sz="2300" dirty="0">
                <a:effectLst/>
                <a:latin typeface="Cambria" panose="02040503050406030204" pitchFamily="18" charset="0"/>
              </a:rPr>
              <a:t>, lo normal es que se use para </a:t>
            </a:r>
            <a:r>
              <a:rPr lang="en-US" sz="2300" dirty="0" err="1">
                <a:effectLst/>
                <a:latin typeface="Cambria" panose="02040503050406030204" pitchFamily="18" charset="0"/>
              </a:rPr>
              <a:t>referir</a:t>
            </a:r>
            <a:r>
              <a:rPr lang="en-US" sz="2300" dirty="0">
                <a:effectLst/>
                <a:latin typeface="Cambria" panose="02040503050406030204" pitchFamily="18" charset="0"/>
              </a:rPr>
              <a:t> al </a:t>
            </a:r>
            <a:r>
              <a:rPr lang="en-US" sz="2300" dirty="0" err="1">
                <a:effectLst/>
                <a:latin typeface="Cambria" panose="02040503050406030204" pitchFamily="18" charset="0"/>
              </a:rPr>
              <a:t>Reino</a:t>
            </a:r>
            <a:r>
              <a:rPr lang="en-US" sz="2300" dirty="0">
                <a:effectLst/>
                <a:latin typeface="Cambria" panose="02040503050406030204" pitchFamily="18" charset="0"/>
              </a:rPr>
              <a:t> del Norte. </a:t>
            </a:r>
            <a:r>
              <a:rPr lang="en-US" sz="2300" dirty="0" err="1">
                <a:effectLst/>
                <a:latin typeface="Cambria" panose="02040503050406030204" pitchFamily="18" charset="0"/>
              </a:rPr>
              <a:t>Aquí</a:t>
            </a:r>
            <a:r>
              <a:rPr lang="en-US" sz="2300" dirty="0">
                <a:effectLst/>
                <a:latin typeface="Cambria" panose="02040503050406030204" pitchFamily="18" charset="0"/>
              </a:rPr>
              <a:t>, sin embargo, se </a:t>
            </a:r>
            <a:r>
              <a:rPr lang="en-US" sz="2300" dirty="0" err="1">
                <a:effectLst/>
                <a:latin typeface="Cambria" panose="02040503050406030204" pitchFamily="18" charset="0"/>
              </a:rPr>
              <a:t>refiere</a:t>
            </a:r>
            <a:r>
              <a:rPr lang="en-US" sz="2300" dirty="0">
                <a:effectLst/>
                <a:latin typeface="Cambria" panose="02040503050406030204" pitchFamily="18" charset="0"/>
              </a:rPr>
              <a:t> a </a:t>
            </a:r>
            <a:r>
              <a:rPr lang="en-US" sz="2300" dirty="0" err="1">
                <a:effectLst/>
                <a:latin typeface="Cambria" panose="02040503050406030204" pitchFamily="18" charset="0"/>
              </a:rPr>
              <a:t>Judá</a:t>
            </a:r>
            <a:r>
              <a:rPr lang="en-US" sz="2300" dirty="0">
                <a:effectLst/>
                <a:latin typeface="Cambria" panose="02040503050406030204" pitchFamily="18" charset="0"/>
              </a:rPr>
              <a:t>, </a:t>
            </a:r>
            <a:r>
              <a:rPr lang="en-US" sz="2300" dirty="0" err="1">
                <a:effectLst/>
                <a:latin typeface="Cambria" panose="02040503050406030204" pitchFamily="18" charset="0"/>
              </a:rPr>
              <a:t>como</a:t>
            </a:r>
            <a:r>
              <a:rPr lang="en-US" sz="2300" dirty="0">
                <a:effectLst/>
                <a:latin typeface="Cambria" panose="02040503050406030204" pitchFamily="18" charset="0"/>
              </a:rPr>
              <a:t> se </a:t>
            </a:r>
            <a:r>
              <a:rPr lang="en-US" sz="2300" dirty="0" err="1">
                <a:effectLst/>
                <a:latin typeface="Cambria" panose="02040503050406030204" pitchFamily="18" charset="0"/>
              </a:rPr>
              <a:t>puede</a:t>
            </a:r>
            <a:r>
              <a:rPr lang="en-US" sz="2300" dirty="0">
                <a:effectLst/>
                <a:latin typeface="Cambria" panose="02040503050406030204" pitchFamily="18" charset="0"/>
              </a:rPr>
              <a:t> </a:t>
            </a:r>
            <a:r>
              <a:rPr lang="en-US" sz="2300" dirty="0" err="1">
                <a:effectLst/>
                <a:latin typeface="Cambria" panose="02040503050406030204" pitchFamily="18" charset="0"/>
              </a:rPr>
              <a:t>constatar</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una</a:t>
            </a:r>
            <a:r>
              <a:rPr lang="en-US" sz="2300" dirty="0">
                <a:effectLst/>
                <a:latin typeface="Cambria" panose="02040503050406030204" pitchFamily="18" charset="0"/>
              </a:rPr>
              <a:t> breve </a:t>
            </a:r>
            <a:r>
              <a:rPr lang="en-US" sz="2300" dirty="0" err="1">
                <a:effectLst/>
                <a:latin typeface="Cambria" panose="02040503050406030204" pitchFamily="18" charset="0"/>
              </a:rPr>
              <a:t>revisión</a:t>
            </a:r>
            <a:r>
              <a:rPr lang="en-US" sz="2300" dirty="0">
                <a:effectLst/>
                <a:latin typeface="Cambria" panose="02040503050406030204" pitchFamily="18" charset="0"/>
              </a:rPr>
              <a:t> </a:t>
            </a:r>
            <a:r>
              <a:rPr lang="en-US" sz="2300" dirty="0" err="1">
                <a:effectLst/>
                <a:latin typeface="Cambria" panose="02040503050406030204" pitchFamily="18" charset="0"/>
              </a:rPr>
              <a:t>sobre</a:t>
            </a:r>
            <a:r>
              <a:rPr lang="en-US" sz="2300" dirty="0">
                <a:effectLst/>
                <a:latin typeface="Cambria" panose="02040503050406030204" pitchFamily="18" charset="0"/>
              </a:rPr>
              <a:t> a </a:t>
            </a:r>
            <a:r>
              <a:rPr lang="en-US" sz="2300" dirty="0" err="1">
                <a:effectLst/>
                <a:latin typeface="Cambria" panose="02040503050406030204" pitchFamily="18" charset="0"/>
              </a:rPr>
              <a:t>quién</a:t>
            </a:r>
            <a:r>
              <a:rPr lang="en-US" sz="2300" dirty="0">
                <a:effectLst/>
                <a:latin typeface="Cambria" panose="02040503050406030204" pitchFamily="18" charset="0"/>
              </a:rPr>
              <a:t> se dirige </a:t>
            </a:r>
            <a:r>
              <a:rPr lang="en-US" sz="2300" dirty="0" err="1">
                <a:effectLst/>
                <a:latin typeface="Cambria" panose="02040503050406030204" pitchFamily="18" charset="0"/>
              </a:rPr>
              <a:t>esta</a:t>
            </a:r>
            <a:r>
              <a:rPr lang="en-US" sz="2300" dirty="0">
                <a:effectLst/>
                <a:latin typeface="Cambria" panose="02040503050406030204" pitchFamily="18" charset="0"/>
              </a:rPr>
              <a:t> </a:t>
            </a:r>
            <a:r>
              <a:rPr lang="en-US" sz="2300" dirty="0" err="1">
                <a:effectLst/>
                <a:latin typeface="Cambria" panose="02040503050406030204" pitchFamily="18" charset="0"/>
              </a:rPr>
              <a:t>profecía</a:t>
            </a:r>
            <a:r>
              <a:rPr lang="en-US" sz="2300" dirty="0">
                <a:effectLst/>
                <a:latin typeface="Cambria" panose="02040503050406030204" pitchFamily="18" charset="0"/>
              </a:rPr>
              <a:t> (40.1, 9).</a:t>
            </a:r>
          </a:p>
          <a:p>
            <a:pPr marL="0" indent="0">
              <a:buNone/>
            </a:pPr>
            <a:endParaRPr lang="en-US" sz="2300" b="1" dirty="0">
              <a:effectLst/>
              <a:latin typeface="Cambria" panose="02040503050406030204" pitchFamily="18" charset="0"/>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Isaías 40.12-13</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2" y="2181111"/>
            <a:ext cx="4300540" cy="37343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12  ¿</a:t>
            </a:r>
            <a:r>
              <a:rPr lang="en-US" sz="2100" dirty="0" err="1">
                <a:effectLst/>
                <a:latin typeface="Cambria" panose="02040503050406030204" pitchFamily="18" charset="0"/>
              </a:rPr>
              <a:t>Quién</a:t>
            </a:r>
            <a:r>
              <a:rPr lang="en-US" sz="2100" dirty="0">
                <a:effectLst/>
                <a:latin typeface="Cambria" panose="02040503050406030204" pitchFamily="18" charset="0"/>
              </a:rPr>
              <a:t> </a:t>
            </a:r>
            <a:r>
              <a:rPr lang="en-US" sz="2100" dirty="0" err="1">
                <a:effectLst/>
                <a:latin typeface="Cambria" panose="02040503050406030204" pitchFamily="18" charset="0"/>
              </a:rPr>
              <a:t>midió</a:t>
            </a:r>
            <a:r>
              <a:rPr lang="en-US" sz="2100" dirty="0">
                <a:effectLst/>
                <a:latin typeface="Cambria" panose="02040503050406030204" pitchFamily="18" charset="0"/>
              </a:rPr>
              <a:t> las </a:t>
            </a:r>
            <a:r>
              <a:rPr lang="en-US" sz="2100" dirty="0" err="1">
                <a:effectLst/>
                <a:latin typeface="Cambria" panose="02040503050406030204" pitchFamily="18" charset="0"/>
              </a:rPr>
              <a:t>aguas</a:t>
            </a:r>
            <a:r>
              <a:rPr lang="en-US" sz="2100" dirty="0">
                <a:effectLst/>
                <a:latin typeface="Cambria" panose="02040503050406030204" pitchFamily="18" charset="0"/>
              </a:rPr>
              <a:t> con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hueco</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mano y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cielos</a:t>
            </a:r>
            <a:r>
              <a:rPr lang="en-US" sz="2100" dirty="0">
                <a:effectLst/>
                <a:latin typeface="Cambria" panose="02040503050406030204" pitchFamily="18" charset="0"/>
              </a:rPr>
              <a:t> con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palmo</a:t>
            </a:r>
            <a:r>
              <a:rPr lang="en-US" sz="2100" dirty="0">
                <a:effectLst/>
                <a:latin typeface="Cambria" panose="02040503050406030204" pitchFamily="18" charset="0"/>
              </a:rPr>
              <a:t>, con </a:t>
            </a:r>
            <a:r>
              <a:rPr lang="en-US" sz="2100" dirty="0" err="1">
                <a:effectLst/>
                <a:latin typeface="Cambria" panose="02040503050406030204" pitchFamily="18" charset="0"/>
              </a:rPr>
              <a:t>tres</a:t>
            </a:r>
            <a:r>
              <a:rPr lang="en-US" sz="2100" dirty="0">
                <a:effectLst/>
                <a:latin typeface="Cambria" panose="02040503050406030204" pitchFamily="18" charset="0"/>
              </a:rPr>
              <a:t> </a:t>
            </a:r>
            <a:r>
              <a:rPr lang="en-US" sz="2100" dirty="0" err="1">
                <a:effectLst/>
                <a:latin typeface="Cambria" panose="02040503050406030204" pitchFamily="18" charset="0"/>
              </a:rPr>
              <a:t>dedos</a:t>
            </a:r>
            <a:r>
              <a:rPr lang="en-US" sz="2100" dirty="0">
                <a:effectLst/>
                <a:latin typeface="Cambria" panose="02040503050406030204" pitchFamily="18" charset="0"/>
              </a:rPr>
              <a:t> </a:t>
            </a:r>
            <a:r>
              <a:rPr lang="en-US" sz="2100" dirty="0" err="1">
                <a:effectLst/>
                <a:latin typeface="Cambria" panose="02040503050406030204" pitchFamily="18" charset="0"/>
              </a:rPr>
              <a:t>juntó</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polvo</a:t>
            </a:r>
            <a:r>
              <a:rPr lang="en-US" sz="2100" dirty="0">
                <a:effectLst/>
                <a:latin typeface="Cambria" panose="02040503050406030204" pitchFamily="18" charset="0"/>
              </a:rPr>
              <a:t> de la tierra, y </a:t>
            </a:r>
            <a:r>
              <a:rPr lang="en-US" sz="2100" dirty="0" err="1">
                <a:effectLst/>
                <a:latin typeface="Cambria" panose="02040503050406030204" pitchFamily="18" charset="0"/>
              </a:rPr>
              <a:t>pesó</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montes</a:t>
            </a:r>
            <a:r>
              <a:rPr lang="en-US" sz="2100" dirty="0">
                <a:effectLst/>
                <a:latin typeface="Cambria" panose="02040503050406030204" pitchFamily="18" charset="0"/>
              </a:rPr>
              <a:t> con </a:t>
            </a:r>
            <a:r>
              <a:rPr lang="en-US" sz="2100" dirty="0" err="1">
                <a:effectLst/>
                <a:latin typeface="Cambria" panose="02040503050406030204" pitchFamily="18" charset="0"/>
              </a:rPr>
              <a:t>balanza</a:t>
            </a:r>
            <a:r>
              <a:rPr lang="en-US" sz="2100" dirty="0">
                <a:effectLst/>
                <a:latin typeface="Cambria" panose="02040503050406030204" pitchFamily="18" charset="0"/>
              </a:rPr>
              <a:t> y con </a:t>
            </a:r>
            <a:r>
              <a:rPr lang="en-US" sz="2100" dirty="0" err="1">
                <a:effectLst/>
                <a:latin typeface="Cambria" panose="02040503050406030204" pitchFamily="18" charset="0"/>
              </a:rPr>
              <a:t>pesas</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collados</a:t>
            </a:r>
            <a:r>
              <a:rPr lang="en-US" sz="2100" dirty="0">
                <a:effectLst/>
                <a:latin typeface="Cambria" panose="02040503050406030204" pitchFamily="18" charset="0"/>
              </a:rPr>
              <a:t>?</a:t>
            </a:r>
          </a:p>
          <a:p>
            <a:endParaRPr lang="en-US" sz="2100" dirty="0">
              <a:latin typeface="Cambria" panose="02040503050406030204" pitchFamily="18" charset="0"/>
            </a:endParaRPr>
          </a:p>
          <a:p>
            <a:r>
              <a:rPr lang="en-US" sz="2100" dirty="0">
                <a:effectLst/>
                <a:latin typeface="Cambria" panose="02040503050406030204" pitchFamily="18" charset="0"/>
              </a:rPr>
              <a:t>13  ¿</a:t>
            </a:r>
            <a:r>
              <a:rPr lang="en-US" sz="2100" dirty="0" err="1">
                <a:effectLst/>
                <a:latin typeface="Cambria" panose="02040503050406030204" pitchFamily="18" charset="0"/>
              </a:rPr>
              <a:t>Quién</a:t>
            </a:r>
            <a:r>
              <a:rPr lang="en-US" sz="2100" dirty="0">
                <a:effectLst/>
                <a:latin typeface="Cambria" panose="02040503050406030204" pitchFamily="18" charset="0"/>
              </a:rPr>
              <a:t> </a:t>
            </a:r>
            <a:r>
              <a:rPr lang="en-US" sz="2100" dirty="0" err="1">
                <a:effectLst/>
                <a:latin typeface="Cambria" panose="02040503050406030204" pitchFamily="18" charset="0"/>
              </a:rPr>
              <a:t>examinó</a:t>
            </a:r>
            <a:r>
              <a:rPr lang="en-US" sz="2100" dirty="0">
                <a:effectLst/>
                <a:latin typeface="Cambria" panose="02040503050406030204" pitchFamily="18" charset="0"/>
              </a:rPr>
              <a:t> al </a:t>
            </a:r>
            <a:r>
              <a:rPr lang="en-US" sz="2100" dirty="0" err="1">
                <a:effectLst/>
                <a:latin typeface="Cambria" panose="02040503050406030204" pitchFamily="18" charset="0"/>
              </a:rPr>
              <a:t>espíritu</a:t>
            </a:r>
            <a:r>
              <a:rPr lang="en-US" sz="2100" dirty="0">
                <a:effectLst/>
                <a:latin typeface="Cambria" panose="02040503050406030204" pitchFamily="18" charset="0"/>
              </a:rPr>
              <a:t> de </a:t>
            </a:r>
            <a:r>
              <a:rPr lang="en-US" sz="2100" dirty="0" err="1">
                <a:effectLst/>
                <a:latin typeface="Cambria" panose="02040503050406030204" pitchFamily="18" charset="0"/>
              </a:rPr>
              <a:t>Jehová</a:t>
            </a:r>
            <a:r>
              <a:rPr lang="en-US" sz="2100" dirty="0">
                <a:effectLst/>
                <a:latin typeface="Cambria" panose="02040503050406030204" pitchFamily="18" charset="0"/>
              </a:rPr>
              <a:t> o le </a:t>
            </a:r>
            <a:r>
              <a:rPr lang="en-US" sz="2100" dirty="0" err="1">
                <a:effectLst/>
                <a:latin typeface="Cambria" panose="02040503050406030204" pitchFamily="18" charset="0"/>
              </a:rPr>
              <a:t>aconsejó</a:t>
            </a:r>
            <a:r>
              <a:rPr lang="en-US" sz="2100" dirty="0">
                <a:effectLst/>
                <a:latin typeface="Cambria" panose="02040503050406030204" pitchFamily="18" charset="0"/>
              </a:rPr>
              <a:t> y </a:t>
            </a:r>
            <a:r>
              <a:rPr lang="en-US" sz="2100" dirty="0" err="1">
                <a:effectLst/>
                <a:latin typeface="Cambria" panose="02040503050406030204" pitchFamily="18" charset="0"/>
              </a:rPr>
              <a:t>enseñó</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sp>
        <p:nvSpPr>
          <p:cNvPr id="122" name="VP…"/>
          <p:cNvSpPr txBox="1"/>
          <p:nvPr/>
        </p:nvSpPr>
        <p:spPr>
          <a:xfrm>
            <a:off x="6443499" y="2181111"/>
            <a:ext cx="5023442" cy="40452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12  ¿</a:t>
            </a:r>
            <a:r>
              <a:rPr lang="en-US" sz="2100" dirty="0" err="1">
                <a:effectLst/>
                <a:latin typeface="Cambria" panose="02040503050406030204" pitchFamily="18" charset="0"/>
              </a:rPr>
              <a:t>Quién</a:t>
            </a:r>
            <a:r>
              <a:rPr lang="en-US" sz="2100" dirty="0">
                <a:effectLst/>
                <a:latin typeface="Cambria" panose="02040503050406030204" pitchFamily="18" charset="0"/>
              </a:rPr>
              <a:t> ha </a:t>
            </a:r>
            <a:r>
              <a:rPr lang="en-US" sz="2100" dirty="0" err="1">
                <a:effectLst/>
                <a:latin typeface="Cambria" panose="02040503050406030204" pitchFamily="18" charset="0"/>
              </a:rPr>
              <a:t>medido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océano</a:t>
            </a:r>
            <a:r>
              <a:rPr lang="en-US" sz="2100" dirty="0">
                <a:effectLst/>
                <a:latin typeface="Cambria" panose="02040503050406030204" pitchFamily="18" charset="0"/>
              </a:rPr>
              <a:t> con la </a:t>
            </a:r>
            <a:r>
              <a:rPr lang="en-US" sz="2100" dirty="0" err="1">
                <a:effectLst/>
                <a:latin typeface="Cambria" panose="02040503050406030204" pitchFamily="18" charset="0"/>
              </a:rPr>
              <a:t>palma</a:t>
            </a:r>
            <a:r>
              <a:rPr lang="en-US" sz="2100" dirty="0">
                <a:effectLst/>
                <a:latin typeface="Cambria" panose="02040503050406030204" pitchFamily="18" charset="0"/>
              </a:rPr>
              <a:t> de la mano, o </a:t>
            </a:r>
            <a:r>
              <a:rPr lang="en-US" sz="2100" dirty="0" err="1">
                <a:effectLst/>
                <a:latin typeface="Cambria" panose="02040503050406030204" pitchFamily="18" charset="0"/>
              </a:rPr>
              <a:t>calculado</a:t>
            </a:r>
            <a:r>
              <a:rPr lang="en-US" sz="2100" dirty="0">
                <a:effectLst/>
                <a:latin typeface="Cambria" panose="02040503050406030204" pitchFamily="18" charset="0"/>
              </a:rPr>
              <a:t> con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dedos</a:t>
            </a:r>
            <a:r>
              <a:rPr lang="en-US" sz="2100" dirty="0">
                <a:effectLst/>
                <a:latin typeface="Cambria" panose="02040503050406030204" pitchFamily="18" charset="0"/>
              </a:rPr>
              <a:t> la </a:t>
            </a:r>
            <a:r>
              <a:rPr lang="en-US" sz="2100" dirty="0" err="1">
                <a:effectLst/>
                <a:latin typeface="Cambria" panose="02040503050406030204" pitchFamily="18" charset="0"/>
              </a:rPr>
              <a:t>extensión</a:t>
            </a:r>
            <a:r>
              <a:rPr lang="en-US" sz="2100" dirty="0">
                <a:effectLst/>
                <a:latin typeface="Cambria" panose="02040503050406030204" pitchFamily="18" charset="0"/>
              </a:rPr>
              <a:t> del </a:t>
            </a:r>
            <a:r>
              <a:rPr lang="en-US" sz="2100" dirty="0" err="1">
                <a:effectLst/>
                <a:latin typeface="Cambria" panose="02040503050406030204" pitchFamily="18" charset="0"/>
              </a:rPr>
              <a:t>cielo</a:t>
            </a:r>
            <a:r>
              <a:rPr lang="en-US" sz="2100" dirty="0">
                <a:effectLst/>
                <a:latin typeface="Cambria" panose="02040503050406030204" pitchFamily="18" charset="0"/>
              </a:rPr>
              <a:t>? ¿</a:t>
            </a:r>
            <a:r>
              <a:rPr lang="en-US" sz="2100" dirty="0" err="1">
                <a:effectLst/>
                <a:latin typeface="Cambria" panose="02040503050406030204" pitchFamily="18" charset="0"/>
              </a:rPr>
              <a:t>Quién</a:t>
            </a:r>
            <a:r>
              <a:rPr lang="en-US" sz="2100" dirty="0">
                <a:effectLst/>
                <a:latin typeface="Cambria" panose="02040503050406030204" pitchFamily="18" charset="0"/>
              </a:rPr>
              <a:t> ha </a:t>
            </a:r>
            <a:r>
              <a:rPr lang="en-US" sz="2100" dirty="0" err="1">
                <a:effectLst/>
                <a:latin typeface="Cambria" panose="02040503050406030204" pitchFamily="18" charset="0"/>
              </a:rPr>
              <a:t>puesto</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una</a:t>
            </a:r>
            <a:r>
              <a:rPr lang="en-US" sz="2100" dirty="0">
                <a:effectLst/>
                <a:latin typeface="Cambria" panose="02040503050406030204" pitchFamily="18" charset="0"/>
              </a:rPr>
              <a:t> </a:t>
            </a:r>
            <a:r>
              <a:rPr lang="en-US" sz="2100" dirty="0" err="1">
                <a:effectLst/>
                <a:latin typeface="Cambria" panose="02040503050406030204" pitchFamily="18" charset="0"/>
              </a:rPr>
              <a:t>medida</a:t>
            </a:r>
            <a:r>
              <a:rPr lang="en-US" sz="2100" dirty="0">
                <a:effectLst/>
                <a:latin typeface="Cambria" panose="02040503050406030204" pitchFamily="18" charset="0"/>
              </a:rPr>
              <a:t> </a:t>
            </a:r>
            <a:r>
              <a:rPr lang="en-US" sz="2100" dirty="0" err="1">
                <a:effectLst/>
                <a:latin typeface="Cambria" panose="02040503050406030204" pitchFamily="18" charset="0"/>
              </a:rPr>
              <a:t>todo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polvo</a:t>
            </a:r>
            <a:r>
              <a:rPr lang="en-US" sz="2100" dirty="0">
                <a:effectLst/>
                <a:latin typeface="Cambria" panose="02040503050406030204" pitchFamily="18" charset="0"/>
              </a:rPr>
              <a:t> de la tierra, o ha </a:t>
            </a:r>
            <a:r>
              <a:rPr lang="en-US" sz="2100" dirty="0" err="1">
                <a:effectLst/>
                <a:latin typeface="Cambria" panose="02040503050406030204" pitchFamily="18" charset="0"/>
              </a:rPr>
              <a:t>pesado</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balanza</a:t>
            </a:r>
            <a:r>
              <a:rPr lang="en-US" sz="2100" dirty="0">
                <a:effectLst/>
                <a:latin typeface="Cambria" panose="02040503050406030204" pitchFamily="18" charset="0"/>
              </a:rPr>
              <a:t> las </a:t>
            </a:r>
            <a:r>
              <a:rPr lang="en-US" sz="2100" dirty="0" err="1">
                <a:effectLst/>
                <a:latin typeface="Cambria" panose="02040503050406030204" pitchFamily="18" charset="0"/>
              </a:rPr>
              <a:t>colinas</a:t>
            </a:r>
            <a:r>
              <a:rPr lang="en-US" sz="2100" dirty="0">
                <a:effectLst/>
                <a:latin typeface="Cambria" panose="02040503050406030204" pitchFamily="18" charset="0"/>
              </a:rPr>
              <a:t> y </a:t>
            </a:r>
            <a:r>
              <a:rPr lang="en-US" sz="2100" dirty="0" err="1">
                <a:effectLst/>
                <a:latin typeface="Cambria" panose="02040503050406030204" pitchFamily="18" charset="0"/>
              </a:rPr>
              <a:t>montañas</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13  ¿</a:t>
            </a:r>
            <a:r>
              <a:rPr lang="en-US" sz="2100" dirty="0" err="1">
                <a:effectLst/>
                <a:latin typeface="Cambria" panose="02040503050406030204" pitchFamily="18" charset="0"/>
              </a:rPr>
              <a:t>Quién</a:t>
            </a:r>
            <a:r>
              <a:rPr lang="en-US" sz="2100" dirty="0">
                <a:effectLst/>
                <a:latin typeface="Cambria" panose="02040503050406030204" pitchFamily="18" charset="0"/>
              </a:rPr>
              <a:t> ha </a:t>
            </a:r>
            <a:r>
              <a:rPr lang="en-US" sz="2100" dirty="0" err="1">
                <a:effectLst/>
                <a:latin typeface="Cambria" panose="02040503050406030204" pitchFamily="18" charset="0"/>
              </a:rPr>
              <a:t>corregido</a:t>
            </a:r>
            <a:r>
              <a:rPr lang="en-US" sz="2100" dirty="0">
                <a:effectLst/>
                <a:latin typeface="Cambria" panose="02040503050406030204" pitchFamily="18" charset="0"/>
              </a:rPr>
              <a:t> al </a:t>
            </a:r>
            <a:r>
              <a:rPr lang="en-US" sz="2100" dirty="0" err="1">
                <a:effectLst/>
                <a:latin typeface="Cambria" panose="02040503050406030204" pitchFamily="18" charset="0"/>
              </a:rPr>
              <a:t>Señor</a:t>
            </a:r>
            <a:r>
              <a:rPr lang="en-US" sz="2100" dirty="0">
                <a:effectLst/>
                <a:latin typeface="Cambria" panose="02040503050406030204" pitchFamily="18" charset="0"/>
              </a:rPr>
              <a:t> o </a:t>
            </a:r>
            <a:r>
              <a:rPr lang="en-US" sz="2100" dirty="0" err="1">
                <a:effectLst/>
                <a:latin typeface="Cambria" panose="02040503050406030204" pitchFamily="18" charset="0"/>
              </a:rPr>
              <a:t>quién</a:t>
            </a:r>
            <a:r>
              <a:rPr lang="en-US" sz="2100" dirty="0">
                <a:effectLst/>
                <a:latin typeface="Cambria" panose="02040503050406030204" pitchFamily="18" charset="0"/>
              </a:rPr>
              <a:t> le ha dado </a:t>
            </a:r>
            <a:r>
              <a:rPr lang="en-US" sz="2100" dirty="0" err="1">
                <a:effectLst/>
                <a:latin typeface="Cambria" panose="02040503050406030204" pitchFamily="18" charset="0"/>
              </a:rPr>
              <a:t>instrucciones</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Isaías 40.25-26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2" y="2051070"/>
            <a:ext cx="4300540" cy="43806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25  ¿A </a:t>
            </a:r>
            <a:r>
              <a:rPr lang="en-US" sz="2100" dirty="0" err="1">
                <a:effectLst/>
                <a:latin typeface="Cambria" panose="02040503050406030204" pitchFamily="18" charset="0"/>
              </a:rPr>
              <a:t>qué</a:t>
            </a:r>
            <a:r>
              <a:rPr lang="en-US" sz="2100" dirty="0">
                <a:effectLst/>
                <a:latin typeface="Cambria" panose="02040503050406030204" pitchFamily="18" charset="0"/>
              </a:rPr>
              <a:t>, </a:t>
            </a:r>
            <a:r>
              <a:rPr lang="en-US" sz="2100" dirty="0" err="1">
                <a:effectLst/>
                <a:latin typeface="Cambria" panose="02040503050406030204" pitchFamily="18" charset="0"/>
              </a:rPr>
              <a:t>pues</a:t>
            </a:r>
            <a:r>
              <a:rPr lang="en-US" sz="2100" dirty="0">
                <a:effectLst/>
                <a:latin typeface="Cambria" panose="02040503050406030204" pitchFamily="18" charset="0"/>
              </a:rPr>
              <a:t>, me </a:t>
            </a:r>
            <a:r>
              <a:rPr lang="en-US" sz="2100" dirty="0" err="1">
                <a:effectLst/>
                <a:latin typeface="Cambria" panose="02040503050406030204" pitchFamily="18" charset="0"/>
              </a:rPr>
              <a:t>haréis</a:t>
            </a:r>
            <a:r>
              <a:rPr lang="en-US" sz="2100" dirty="0">
                <a:effectLst/>
                <a:latin typeface="Cambria" panose="02040503050406030204" pitchFamily="18" charset="0"/>
              </a:rPr>
              <a:t> </a:t>
            </a:r>
            <a:r>
              <a:rPr lang="en-US" sz="2100" dirty="0" err="1">
                <a:effectLst/>
                <a:latin typeface="Cambria" panose="02040503050406030204" pitchFamily="18" charset="0"/>
              </a:rPr>
              <a:t>semejante</a:t>
            </a:r>
            <a:r>
              <a:rPr lang="en-US" sz="2100" dirty="0">
                <a:effectLst/>
                <a:latin typeface="Cambria" panose="02040503050406030204" pitchFamily="18" charset="0"/>
              </a:rPr>
              <a:t> o me </a:t>
            </a:r>
            <a:r>
              <a:rPr lang="en-US" sz="2100" dirty="0" err="1">
                <a:effectLst/>
                <a:latin typeface="Cambria" panose="02040503050406030204" pitchFamily="18" charset="0"/>
              </a:rPr>
              <a:t>compararéis</a:t>
            </a:r>
            <a:r>
              <a:rPr lang="en-US" sz="2100" dirty="0">
                <a:effectLst/>
                <a:latin typeface="Cambria" panose="02040503050406030204" pitchFamily="18" charset="0"/>
              </a:rPr>
              <a:t>? dice </a:t>
            </a:r>
            <a:r>
              <a:rPr lang="en-US" sz="2100" dirty="0" err="1">
                <a:effectLst/>
                <a:latin typeface="Cambria" panose="02040503050406030204" pitchFamily="18" charset="0"/>
              </a:rPr>
              <a:t>el</a:t>
            </a:r>
            <a:r>
              <a:rPr lang="en-US" sz="2100" dirty="0">
                <a:effectLst/>
                <a:latin typeface="Cambria" panose="02040503050406030204" pitchFamily="18" charset="0"/>
              </a:rPr>
              <a:t> Santo. </a:t>
            </a:r>
          </a:p>
          <a:p>
            <a:endParaRPr lang="en-US" sz="2100" dirty="0">
              <a:latin typeface="Cambria" panose="02040503050406030204" pitchFamily="18" charset="0"/>
            </a:endParaRPr>
          </a:p>
          <a:p>
            <a:r>
              <a:rPr lang="en-US" sz="2100" dirty="0">
                <a:effectLst/>
                <a:latin typeface="Cambria" panose="02040503050406030204" pitchFamily="18" charset="0"/>
              </a:rPr>
              <a:t>26  </a:t>
            </a:r>
            <a:r>
              <a:rPr lang="en-US" sz="2100" dirty="0" err="1">
                <a:effectLst/>
                <a:latin typeface="Cambria" panose="02040503050406030204" pitchFamily="18" charset="0"/>
              </a:rPr>
              <a:t>Levantad</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alto </a:t>
            </a:r>
            <a:r>
              <a:rPr lang="en-US" sz="2100" dirty="0" err="1">
                <a:effectLst/>
                <a:latin typeface="Cambria" panose="02040503050406030204" pitchFamily="18" charset="0"/>
              </a:rPr>
              <a:t>vuestros</a:t>
            </a:r>
            <a:r>
              <a:rPr lang="en-US" sz="2100" dirty="0">
                <a:effectLst/>
                <a:latin typeface="Cambria" panose="02040503050406030204" pitchFamily="18" charset="0"/>
              </a:rPr>
              <a:t> </a:t>
            </a:r>
            <a:r>
              <a:rPr lang="en-US" sz="2100" dirty="0" err="1">
                <a:effectLst/>
                <a:latin typeface="Cambria" panose="02040503050406030204" pitchFamily="18" charset="0"/>
              </a:rPr>
              <a:t>ojos</a:t>
            </a:r>
            <a:r>
              <a:rPr lang="en-US" sz="2100" dirty="0">
                <a:effectLst/>
                <a:latin typeface="Cambria" panose="02040503050406030204" pitchFamily="18" charset="0"/>
              </a:rPr>
              <a:t> y </a:t>
            </a:r>
            <a:r>
              <a:rPr lang="en-US" sz="2100" dirty="0" err="1">
                <a:effectLst/>
                <a:latin typeface="Cambria" panose="02040503050406030204" pitchFamily="18" charset="0"/>
              </a:rPr>
              <a:t>mirad</a:t>
            </a:r>
            <a:r>
              <a:rPr lang="en-US" sz="2100" dirty="0">
                <a:effectLst/>
                <a:latin typeface="Cambria" panose="02040503050406030204" pitchFamily="18" charset="0"/>
              </a:rPr>
              <a:t> </a:t>
            </a:r>
            <a:r>
              <a:rPr lang="en-US" sz="2100" dirty="0" err="1">
                <a:effectLst/>
                <a:latin typeface="Cambria" panose="02040503050406030204" pitchFamily="18" charset="0"/>
              </a:rPr>
              <a:t>quién</a:t>
            </a:r>
            <a:r>
              <a:rPr lang="en-US" sz="2100" dirty="0">
                <a:effectLst/>
                <a:latin typeface="Cambria" panose="02040503050406030204" pitchFamily="18" charset="0"/>
              </a:rPr>
              <a:t> </a:t>
            </a:r>
            <a:r>
              <a:rPr lang="en-US" sz="2100" dirty="0" err="1">
                <a:effectLst/>
                <a:latin typeface="Cambria" panose="02040503050406030204" pitchFamily="18" charset="0"/>
              </a:rPr>
              <a:t>creó</a:t>
            </a:r>
            <a:r>
              <a:rPr lang="en-US" sz="2100" dirty="0">
                <a:effectLst/>
                <a:latin typeface="Cambria" panose="02040503050406030204" pitchFamily="18" charset="0"/>
              </a:rPr>
              <a:t> </a:t>
            </a:r>
            <a:r>
              <a:rPr lang="en-US" sz="2100" dirty="0" err="1">
                <a:effectLst/>
                <a:latin typeface="Cambria" panose="02040503050406030204" pitchFamily="18" charset="0"/>
              </a:rPr>
              <a:t>estas</a:t>
            </a:r>
            <a:r>
              <a:rPr lang="en-US" sz="2100" dirty="0">
                <a:effectLst/>
                <a:latin typeface="Cambria" panose="02040503050406030204" pitchFamily="18" charset="0"/>
              </a:rPr>
              <a:t> </a:t>
            </a:r>
            <a:r>
              <a:rPr lang="en-US" sz="2100" dirty="0" err="1">
                <a:effectLst/>
                <a:latin typeface="Cambria" panose="02040503050406030204" pitchFamily="18" charset="0"/>
              </a:rPr>
              <a:t>cosas</a:t>
            </a:r>
            <a:r>
              <a:rPr lang="en-US" sz="2100" dirty="0">
                <a:effectLst/>
                <a:latin typeface="Cambria" panose="02040503050406030204" pitchFamily="18" charset="0"/>
              </a:rPr>
              <a:t>; </a:t>
            </a:r>
            <a:r>
              <a:rPr lang="en-US" sz="2100" dirty="0" err="1">
                <a:effectLst/>
                <a:latin typeface="Cambria" panose="02040503050406030204" pitchFamily="18" charset="0"/>
              </a:rPr>
              <a:t>él</a:t>
            </a:r>
            <a:r>
              <a:rPr lang="en-US" sz="2100" dirty="0">
                <a:effectLst/>
                <a:latin typeface="Cambria" panose="02040503050406030204" pitchFamily="18" charset="0"/>
              </a:rPr>
              <a:t> </a:t>
            </a:r>
            <a:r>
              <a:rPr lang="en-US" sz="2100" dirty="0" err="1">
                <a:effectLst/>
                <a:latin typeface="Cambria" panose="02040503050406030204" pitchFamily="18" charset="0"/>
              </a:rPr>
              <a:t>saca</a:t>
            </a:r>
            <a:r>
              <a:rPr lang="en-US" sz="2100" dirty="0">
                <a:effectLst/>
                <a:latin typeface="Cambria" panose="02040503050406030204" pitchFamily="18" charset="0"/>
              </a:rPr>
              <a:t> y </a:t>
            </a:r>
            <a:r>
              <a:rPr lang="en-US" sz="2100" dirty="0" err="1">
                <a:effectLst/>
                <a:latin typeface="Cambria" panose="02040503050406030204" pitchFamily="18" charset="0"/>
              </a:rPr>
              <a:t>cuenta</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ejército</a:t>
            </a:r>
            <a:r>
              <a:rPr lang="en-US" sz="2100" dirty="0">
                <a:effectLst/>
                <a:latin typeface="Cambria" panose="02040503050406030204" pitchFamily="18" charset="0"/>
              </a:rPr>
              <a:t>; a </a:t>
            </a:r>
            <a:r>
              <a:rPr lang="en-US" sz="2100" dirty="0" err="1">
                <a:effectLst/>
                <a:latin typeface="Cambria" panose="02040503050406030204" pitchFamily="18" charset="0"/>
              </a:rPr>
              <a:t>todas</a:t>
            </a:r>
            <a:r>
              <a:rPr lang="en-US" sz="2100" dirty="0">
                <a:effectLst/>
                <a:latin typeface="Cambria" panose="02040503050406030204" pitchFamily="18" charset="0"/>
              </a:rPr>
              <a:t> llama </a:t>
            </a:r>
            <a:r>
              <a:rPr lang="en-US" sz="2100" dirty="0" err="1">
                <a:effectLst/>
                <a:latin typeface="Cambria" panose="02040503050406030204" pitchFamily="18" charset="0"/>
              </a:rPr>
              <a:t>por</a:t>
            </a:r>
            <a:r>
              <a:rPr lang="en-US" sz="2100" dirty="0">
                <a:effectLst/>
                <a:latin typeface="Cambria" panose="02040503050406030204" pitchFamily="18" charset="0"/>
              </a:rPr>
              <a:t> sus </a:t>
            </a:r>
            <a:r>
              <a:rPr lang="en-US" sz="2100" dirty="0" err="1">
                <a:effectLst/>
                <a:latin typeface="Cambria" panose="02040503050406030204" pitchFamily="18" charset="0"/>
              </a:rPr>
              <a:t>nombres</a:t>
            </a:r>
            <a:r>
              <a:rPr lang="en-US" sz="2100" dirty="0">
                <a:effectLst/>
                <a:latin typeface="Cambria" panose="02040503050406030204" pitchFamily="18" charset="0"/>
              </a:rPr>
              <a:t> y </a:t>
            </a:r>
            <a:r>
              <a:rPr lang="en-US" sz="2100" dirty="0" err="1">
                <a:effectLst/>
                <a:latin typeface="Cambria" panose="02040503050406030204" pitchFamily="18" charset="0"/>
              </a:rPr>
              <a:t>ninguna</a:t>
            </a:r>
            <a:r>
              <a:rPr lang="en-US" sz="2100" dirty="0">
                <a:effectLst/>
                <a:latin typeface="Cambria" panose="02040503050406030204" pitchFamily="18" charset="0"/>
              </a:rPr>
              <a:t> </a:t>
            </a:r>
            <a:r>
              <a:rPr lang="en-US" sz="2100" dirty="0" err="1">
                <a:effectLst/>
                <a:latin typeface="Cambria" panose="02040503050406030204" pitchFamily="18" charset="0"/>
              </a:rPr>
              <a:t>faltará</a:t>
            </a:r>
            <a:r>
              <a:rPr lang="en-US" sz="2100" dirty="0">
                <a:effectLst/>
                <a:latin typeface="Cambria" panose="02040503050406030204" pitchFamily="18" charset="0"/>
              </a:rPr>
              <a:t>. ¡Tal es la </a:t>
            </a:r>
            <a:r>
              <a:rPr lang="en-US" sz="2100" dirty="0" err="1">
                <a:effectLst/>
                <a:latin typeface="Cambria" panose="02040503050406030204" pitchFamily="18" charset="0"/>
              </a:rPr>
              <a:t>grandeza</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fuerza</a:t>
            </a:r>
            <a:r>
              <a:rPr lang="en-US" sz="2100" dirty="0">
                <a:effectLst/>
                <a:latin typeface="Cambria" panose="02040503050406030204" pitchFamily="18" charset="0"/>
              </a:rPr>
              <a:t> y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poder</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dominio</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sp>
        <p:nvSpPr>
          <p:cNvPr id="122" name="VP…"/>
          <p:cNvSpPr txBox="1"/>
          <p:nvPr/>
        </p:nvSpPr>
        <p:spPr>
          <a:xfrm>
            <a:off x="6443499" y="1977402"/>
            <a:ext cx="5023442" cy="41098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n-US" sz="2100" dirty="0">
                <a:effectLst/>
                <a:latin typeface="Cambria" panose="02040503050406030204" pitchFamily="18" charset="0"/>
              </a:rPr>
              <a:t>25  El Dios Santo </a:t>
            </a:r>
            <a:r>
              <a:rPr lang="en-US" sz="2100" dirty="0" err="1">
                <a:effectLst/>
                <a:latin typeface="Cambria" panose="02040503050406030204" pitchFamily="18" charset="0"/>
              </a:rPr>
              <a:t>pregunta</a:t>
            </a:r>
            <a:r>
              <a:rPr lang="en-US" sz="2100" dirty="0">
                <a:effectLst/>
                <a:latin typeface="Cambria" panose="02040503050406030204" pitchFamily="18" charset="0"/>
              </a:rPr>
              <a:t>: «¿Con </a:t>
            </a:r>
            <a:r>
              <a:rPr lang="en-US" sz="2100" dirty="0" err="1">
                <a:effectLst/>
                <a:latin typeface="Cambria" panose="02040503050406030204" pitchFamily="18" charset="0"/>
              </a:rPr>
              <a:t>quién</a:t>
            </a:r>
            <a:r>
              <a:rPr lang="en-US" sz="2100" dirty="0">
                <a:effectLst/>
                <a:latin typeface="Cambria" panose="02040503050406030204" pitchFamily="18" charset="0"/>
              </a:rPr>
              <a:t> me van a </a:t>
            </a:r>
            <a:r>
              <a:rPr lang="en-US" sz="2100" dirty="0" err="1">
                <a:effectLst/>
                <a:latin typeface="Cambria" panose="02040503050406030204" pitchFamily="18" charset="0"/>
              </a:rPr>
              <a:t>comparar</a:t>
            </a:r>
            <a:r>
              <a:rPr lang="en-US" sz="2100" dirty="0">
                <a:effectLst/>
                <a:latin typeface="Cambria" panose="02040503050406030204" pitchFamily="18" charset="0"/>
              </a:rPr>
              <a:t> </a:t>
            </a:r>
            <a:r>
              <a:rPr lang="en-US" sz="2100" dirty="0" err="1">
                <a:effectLst/>
                <a:latin typeface="Cambria" panose="02040503050406030204" pitchFamily="18" charset="0"/>
              </a:rPr>
              <a:t>ustedes</a:t>
            </a:r>
            <a:r>
              <a:rPr lang="en-US" sz="2100" dirty="0">
                <a:effectLst/>
                <a:latin typeface="Cambria" panose="02040503050406030204" pitchFamily="18" charset="0"/>
              </a:rPr>
              <a:t>? ¿</a:t>
            </a:r>
            <a:r>
              <a:rPr lang="en-US" sz="2100" dirty="0" err="1">
                <a:effectLst/>
                <a:latin typeface="Cambria" panose="02040503050406030204" pitchFamily="18" charset="0"/>
              </a:rPr>
              <a:t>Quién</a:t>
            </a:r>
            <a:r>
              <a:rPr lang="en-US" sz="2100" dirty="0">
                <a:effectLst/>
                <a:latin typeface="Cambria" panose="02040503050406030204" pitchFamily="18" charset="0"/>
              </a:rPr>
              <a:t> </a:t>
            </a:r>
            <a:r>
              <a:rPr lang="en-US" sz="2100" dirty="0" err="1">
                <a:effectLst/>
                <a:latin typeface="Cambria" panose="02040503050406030204" pitchFamily="18" charset="0"/>
              </a:rPr>
              <a:t>puede</a:t>
            </a:r>
            <a:r>
              <a:rPr lang="en-US" sz="2100" dirty="0">
                <a:effectLst/>
                <a:latin typeface="Cambria" panose="02040503050406030204" pitchFamily="18" charset="0"/>
              </a:rPr>
              <a:t> ser </a:t>
            </a:r>
            <a:r>
              <a:rPr lang="en-US" sz="2100" dirty="0" err="1">
                <a:effectLst/>
                <a:latin typeface="Cambria" panose="02040503050406030204" pitchFamily="18" charset="0"/>
              </a:rPr>
              <a:t>igual</a:t>
            </a:r>
            <a:r>
              <a:rPr lang="en-US" sz="2100" dirty="0">
                <a:effectLst/>
                <a:latin typeface="Cambria" panose="02040503050406030204" pitchFamily="18" charset="0"/>
              </a:rPr>
              <a:t> a </a:t>
            </a:r>
            <a:r>
              <a:rPr lang="en-US" sz="2100" dirty="0" err="1">
                <a:effectLst/>
                <a:latin typeface="Cambria" panose="02040503050406030204" pitchFamily="18" charset="0"/>
              </a:rPr>
              <a:t>mí</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26  </a:t>
            </a:r>
            <a:r>
              <a:rPr lang="en-US" sz="2100" dirty="0" err="1">
                <a:effectLst/>
                <a:latin typeface="Cambria" panose="02040503050406030204" pitchFamily="18" charset="0"/>
              </a:rPr>
              <a:t>Levanten</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ojos</a:t>
            </a:r>
            <a:r>
              <a:rPr lang="en-US" sz="2100" dirty="0">
                <a:effectLst/>
                <a:latin typeface="Cambria" panose="02040503050406030204" pitchFamily="18" charset="0"/>
              </a:rPr>
              <a:t> al </a:t>
            </a:r>
            <a:r>
              <a:rPr lang="en-US" sz="2100" dirty="0" err="1">
                <a:effectLst/>
                <a:latin typeface="Cambria" panose="02040503050406030204" pitchFamily="18" charset="0"/>
              </a:rPr>
              <a:t>cielo</a:t>
            </a:r>
            <a:r>
              <a:rPr lang="en-US" sz="2100" dirty="0">
                <a:effectLst/>
                <a:latin typeface="Cambria" panose="02040503050406030204" pitchFamily="18" charset="0"/>
              </a:rPr>
              <a:t> y </a:t>
            </a:r>
            <a:r>
              <a:rPr lang="en-US" sz="2100" dirty="0" err="1">
                <a:effectLst/>
                <a:latin typeface="Cambria" panose="02040503050406030204" pitchFamily="18" charset="0"/>
              </a:rPr>
              <a:t>miren</a:t>
            </a:r>
            <a:r>
              <a:rPr lang="en-US" sz="2100" dirty="0">
                <a:effectLst/>
                <a:latin typeface="Cambria" panose="02040503050406030204" pitchFamily="18" charset="0"/>
              </a:rPr>
              <a:t>: El que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distribuye</a:t>
            </a:r>
            <a:r>
              <a:rPr lang="en-US" sz="2100" dirty="0">
                <a:effectLst/>
                <a:latin typeface="Cambria" panose="02040503050406030204" pitchFamily="18" charset="0"/>
              </a:rPr>
              <a:t> uno </a:t>
            </a:r>
            <a:r>
              <a:rPr lang="en-US" sz="2100" dirty="0" err="1">
                <a:effectLst/>
                <a:latin typeface="Cambria" panose="02040503050406030204" pitchFamily="18" charset="0"/>
              </a:rPr>
              <a:t>por</a:t>
            </a:r>
            <a:r>
              <a:rPr lang="en-US" sz="2100" dirty="0">
                <a:effectLst/>
                <a:latin typeface="Cambria" panose="02040503050406030204" pitchFamily="18" charset="0"/>
              </a:rPr>
              <a:t> uno y a </a:t>
            </a:r>
            <a:r>
              <a:rPr lang="en-US" sz="2100" dirty="0" err="1">
                <a:effectLst/>
                <a:latin typeface="Cambria" panose="02040503050406030204" pitchFamily="18" charset="0"/>
              </a:rPr>
              <a:t>todos</a:t>
            </a:r>
            <a:r>
              <a:rPr lang="en-US" sz="2100" dirty="0">
                <a:effectLst/>
                <a:latin typeface="Cambria" panose="02040503050406030204" pitchFamily="18" charset="0"/>
              </a:rPr>
              <a:t> llama </a:t>
            </a:r>
            <a:r>
              <a:rPr lang="en-US" sz="2100" dirty="0" err="1">
                <a:effectLst/>
                <a:latin typeface="Cambria" panose="02040503050406030204" pitchFamily="18" charset="0"/>
              </a:rPr>
              <a:t>por</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nombre</a:t>
            </a:r>
            <a:r>
              <a:rPr lang="en-US" sz="2100" dirty="0">
                <a:effectLst/>
                <a:latin typeface="Cambria" panose="02040503050406030204" pitchFamily="18" charset="0"/>
              </a:rPr>
              <a:t>. Tan </a:t>
            </a:r>
            <a:r>
              <a:rPr lang="en-US" sz="2100" dirty="0" err="1">
                <a:effectLst/>
                <a:latin typeface="Cambria" panose="02040503050406030204" pitchFamily="18" charset="0"/>
              </a:rPr>
              <a:t>grande</a:t>
            </a:r>
            <a:r>
              <a:rPr lang="en-US" sz="2100" dirty="0">
                <a:effectLst/>
                <a:latin typeface="Cambria" panose="02040503050406030204" pitchFamily="18" charset="0"/>
              </a:rPr>
              <a:t> es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poder</a:t>
            </a:r>
            <a:r>
              <a:rPr lang="en-US" sz="2100" dirty="0">
                <a:effectLst/>
                <a:latin typeface="Cambria" panose="02040503050406030204" pitchFamily="18" charset="0"/>
              </a:rPr>
              <a:t> y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fuerza</a:t>
            </a:r>
            <a:r>
              <a:rPr lang="en-US" sz="2100" dirty="0">
                <a:effectLst/>
                <a:latin typeface="Cambria" panose="02040503050406030204" pitchFamily="18" charset="0"/>
              </a:rPr>
              <a:t> que </a:t>
            </a:r>
            <a:r>
              <a:rPr lang="en-US" sz="2100" dirty="0" err="1">
                <a:effectLst/>
                <a:latin typeface="Cambria" panose="02040503050406030204" pitchFamily="18" charset="0"/>
              </a:rPr>
              <a:t>ninguno</a:t>
            </a:r>
            <a:r>
              <a:rPr lang="en-US" sz="2100" dirty="0">
                <a:effectLst/>
                <a:latin typeface="Cambria" panose="02040503050406030204" pitchFamily="18" charset="0"/>
              </a:rPr>
              <a:t> de </a:t>
            </a:r>
            <a:r>
              <a:rPr lang="en-US" sz="2100" dirty="0" err="1">
                <a:effectLst/>
                <a:latin typeface="Cambria" panose="02040503050406030204" pitchFamily="18" charset="0"/>
              </a:rPr>
              <a:t>ellos</a:t>
            </a:r>
            <a:r>
              <a:rPr lang="en-US" sz="2100" dirty="0">
                <a:effectLst/>
                <a:latin typeface="Cambria" panose="02040503050406030204" pitchFamily="18" charset="0"/>
              </a:rPr>
              <a:t> </a:t>
            </a:r>
            <a:r>
              <a:rPr lang="en-US" sz="2100" dirty="0" err="1">
                <a:effectLst/>
                <a:latin typeface="Cambria" panose="02040503050406030204" pitchFamily="18" charset="0"/>
              </a:rPr>
              <a:t>falta</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606473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Isaías 40.27-28</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508922" y="2062458"/>
            <a:ext cx="4300540" cy="50270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latin typeface="Cambria" panose="02040503050406030204" pitchFamily="18" charset="0"/>
            </a:endParaRPr>
          </a:p>
          <a:p>
            <a:r>
              <a:rPr lang="en-US" sz="2100" dirty="0">
                <a:effectLst/>
                <a:latin typeface="Cambria" panose="02040503050406030204" pitchFamily="18" charset="0"/>
              </a:rPr>
              <a:t>27  ¿Por </a:t>
            </a:r>
            <a:r>
              <a:rPr lang="en-US" sz="2100" dirty="0" err="1">
                <a:effectLst/>
                <a:latin typeface="Cambria" panose="02040503050406030204" pitchFamily="18" charset="0"/>
              </a:rPr>
              <a:t>qué</a:t>
            </a:r>
            <a:r>
              <a:rPr lang="en-US" sz="2100" dirty="0">
                <a:effectLst/>
                <a:latin typeface="Cambria" panose="02040503050406030204" pitchFamily="18" charset="0"/>
              </a:rPr>
              <a:t> dices, Jacob, y </a:t>
            </a:r>
            <a:r>
              <a:rPr lang="en-US" sz="2100" dirty="0" err="1">
                <a:effectLst/>
                <a:latin typeface="Cambria" panose="02040503050406030204" pitchFamily="18" charset="0"/>
              </a:rPr>
              <a:t>hablas</a:t>
            </a:r>
            <a:r>
              <a:rPr lang="en-US" sz="2100" dirty="0">
                <a:effectLst/>
                <a:latin typeface="Cambria" panose="02040503050406030204" pitchFamily="18" charset="0"/>
              </a:rPr>
              <a:t> </a:t>
            </a:r>
            <a:r>
              <a:rPr lang="en-US" sz="2100" dirty="0" err="1">
                <a:effectLst/>
                <a:latin typeface="Cambria" panose="02040503050406030204" pitchFamily="18" charset="0"/>
              </a:rPr>
              <a:t>tú</a:t>
            </a:r>
            <a:r>
              <a:rPr lang="en-US" sz="2100" dirty="0">
                <a:effectLst/>
                <a:latin typeface="Cambria" panose="02040503050406030204" pitchFamily="18" charset="0"/>
              </a:rPr>
              <a:t>, Israel: «Mi </a:t>
            </a:r>
            <a:r>
              <a:rPr lang="en-US" sz="2100" dirty="0" err="1">
                <a:effectLst/>
                <a:latin typeface="Cambria" panose="02040503050406030204" pitchFamily="18" charset="0"/>
              </a:rPr>
              <a:t>camino</a:t>
            </a:r>
            <a:r>
              <a:rPr lang="en-US" sz="2100" dirty="0">
                <a:effectLst/>
                <a:latin typeface="Cambria" panose="02040503050406030204" pitchFamily="18" charset="0"/>
              </a:rPr>
              <a:t> </a:t>
            </a:r>
            <a:r>
              <a:rPr lang="en-US" sz="2100" dirty="0" err="1">
                <a:effectLst/>
                <a:latin typeface="Cambria" panose="02040503050406030204" pitchFamily="18" charset="0"/>
              </a:rPr>
              <a:t>está</a:t>
            </a:r>
            <a:r>
              <a:rPr lang="en-US" sz="2100" dirty="0">
                <a:effectLst/>
                <a:latin typeface="Cambria" panose="02040503050406030204" pitchFamily="18" charset="0"/>
              </a:rPr>
              <a:t> </a:t>
            </a:r>
            <a:r>
              <a:rPr lang="en-US" sz="2100" dirty="0" err="1">
                <a:effectLst/>
                <a:latin typeface="Cambria" panose="02040503050406030204" pitchFamily="18" charset="0"/>
              </a:rPr>
              <a:t>escondido</a:t>
            </a:r>
            <a:r>
              <a:rPr lang="en-US" sz="2100" dirty="0">
                <a:effectLst/>
                <a:latin typeface="Cambria" panose="02040503050406030204" pitchFamily="18" charset="0"/>
              </a:rPr>
              <a:t> de </a:t>
            </a:r>
            <a:r>
              <a:rPr lang="en-US" sz="2100" dirty="0" err="1">
                <a:effectLst/>
                <a:latin typeface="Cambria" panose="02040503050406030204" pitchFamily="18" charset="0"/>
              </a:rPr>
              <a:t>Jehová</a:t>
            </a:r>
            <a:r>
              <a:rPr lang="en-US" sz="2100" dirty="0">
                <a:effectLst/>
                <a:latin typeface="Cambria" panose="02040503050406030204" pitchFamily="18" charset="0"/>
              </a:rPr>
              <a:t>, y de mi Dios </a:t>
            </a:r>
            <a:r>
              <a:rPr lang="en-US" sz="2100" dirty="0" err="1">
                <a:effectLst/>
                <a:latin typeface="Cambria" panose="02040503050406030204" pitchFamily="18" charset="0"/>
              </a:rPr>
              <a:t>pasó</a:t>
            </a:r>
            <a:r>
              <a:rPr lang="en-US" sz="2100" dirty="0">
                <a:effectLst/>
                <a:latin typeface="Cambria" panose="02040503050406030204" pitchFamily="18" charset="0"/>
              </a:rPr>
              <a:t> mi </a:t>
            </a:r>
            <a:r>
              <a:rPr lang="en-US" sz="2100" dirty="0" err="1">
                <a:effectLst/>
                <a:latin typeface="Cambria" panose="02040503050406030204" pitchFamily="18" charset="0"/>
              </a:rPr>
              <a:t>juicio</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28  ¿No has </a:t>
            </a:r>
            <a:r>
              <a:rPr lang="en-US" sz="2100" dirty="0" err="1">
                <a:effectLst/>
                <a:latin typeface="Cambria" panose="02040503050406030204" pitchFamily="18" charset="0"/>
              </a:rPr>
              <a:t>sabido</a:t>
            </a:r>
            <a:r>
              <a:rPr lang="en-US" sz="2100" dirty="0">
                <a:effectLst/>
                <a:latin typeface="Cambria" panose="02040503050406030204" pitchFamily="18" charset="0"/>
              </a:rPr>
              <a:t>, no has </a:t>
            </a:r>
            <a:r>
              <a:rPr lang="en-US" sz="2100" dirty="0" err="1">
                <a:effectLst/>
                <a:latin typeface="Cambria" panose="02040503050406030204" pitchFamily="18" charset="0"/>
              </a:rPr>
              <a:t>oído</a:t>
            </a:r>
            <a:r>
              <a:rPr lang="en-US" sz="2100" dirty="0">
                <a:effectLst/>
                <a:latin typeface="Cambria" panose="02040503050406030204" pitchFamily="18" charset="0"/>
              </a:rPr>
              <a:t> que </a:t>
            </a:r>
            <a:r>
              <a:rPr lang="en-US" sz="2100" dirty="0" err="1">
                <a:effectLst/>
                <a:latin typeface="Cambria" panose="02040503050406030204" pitchFamily="18" charset="0"/>
              </a:rPr>
              <a:t>el</a:t>
            </a:r>
            <a:r>
              <a:rPr lang="en-US" sz="2100" dirty="0">
                <a:effectLst/>
                <a:latin typeface="Cambria" panose="02040503050406030204" pitchFamily="18" charset="0"/>
              </a:rPr>
              <a:t> Dios </a:t>
            </a:r>
            <a:r>
              <a:rPr lang="en-US" sz="2100" dirty="0" err="1">
                <a:effectLst/>
                <a:latin typeface="Cambria" panose="02040503050406030204" pitchFamily="18" charset="0"/>
              </a:rPr>
              <a:t>eterno</a:t>
            </a:r>
            <a:r>
              <a:rPr lang="en-US" sz="2100" dirty="0">
                <a:effectLst/>
                <a:latin typeface="Cambria" panose="02040503050406030204" pitchFamily="18" charset="0"/>
              </a:rPr>
              <a:t> es </a:t>
            </a:r>
            <a:r>
              <a:rPr lang="en-US" sz="2100" dirty="0" err="1">
                <a:effectLst/>
                <a:latin typeface="Cambria" panose="02040503050406030204" pitchFamily="18" charset="0"/>
              </a:rPr>
              <a:t>Jehová</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cual</a:t>
            </a:r>
            <a:r>
              <a:rPr lang="en-US" sz="2100" dirty="0">
                <a:effectLst/>
                <a:latin typeface="Cambria" panose="02040503050406030204" pitchFamily="18" charset="0"/>
              </a:rPr>
              <a:t> </a:t>
            </a:r>
            <a:r>
              <a:rPr lang="en-US" sz="2100" dirty="0" err="1">
                <a:effectLst/>
                <a:latin typeface="Cambria" panose="02040503050406030204" pitchFamily="18" charset="0"/>
              </a:rPr>
              <a:t>creó</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confines de la tierra? No </a:t>
            </a:r>
            <a:r>
              <a:rPr lang="en-US" sz="2100" dirty="0" err="1">
                <a:effectLst/>
                <a:latin typeface="Cambria" panose="02040503050406030204" pitchFamily="18" charset="0"/>
              </a:rPr>
              <a:t>desfallece</a:t>
            </a:r>
            <a:r>
              <a:rPr lang="en-US" sz="2100" dirty="0">
                <a:effectLst/>
                <a:latin typeface="Cambria" panose="02040503050406030204" pitchFamily="18" charset="0"/>
              </a:rPr>
              <a:t> </a:t>
            </a:r>
            <a:r>
              <a:rPr lang="en-US" sz="2100" dirty="0" err="1">
                <a:effectLst/>
                <a:latin typeface="Cambria" panose="02040503050406030204" pitchFamily="18" charset="0"/>
              </a:rPr>
              <a:t>ni</a:t>
            </a:r>
            <a:r>
              <a:rPr lang="en-US" sz="2100" dirty="0">
                <a:effectLst/>
                <a:latin typeface="Cambria" panose="02040503050406030204" pitchFamily="18" charset="0"/>
              </a:rPr>
              <a:t> se </a:t>
            </a:r>
            <a:r>
              <a:rPr lang="en-US" sz="2100" dirty="0" err="1">
                <a:effectLst/>
                <a:latin typeface="Cambria" panose="02040503050406030204" pitchFamily="18" charset="0"/>
              </a:rPr>
              <a:t>fatiga</a:t>
            </a:r>
            <a:r>
              <a:rPr lang="en-US" sz="2100" dirty="0">
                <a:effectLst/>
                <a:latin typeface="Cambria" panose="02040503050406030204" pitchFamily="18" charset="0"/>
              </a:rPr>
              <a:t> con </a:t>
            </a:r>
            <a:r>
              <a:rPr lang="en-US" sz="2100" dirty="0" err="1">
                <a:effectLst/>
                <a:latin typeface="Cambria" panose="02040503050406030204" pitchFamily="18" charset="0"/>
              </a:rPr>
              <a:t>cansancio</a:t>
            </a:r>
            <a:r>
              <a:rPr lang="en-US" sz="2100" dirty="0">
                <a:effectLst/>
                <a:latin typeface="Cambria" panose="02040503050406030204" pitchFamily="18" charset="0"/>
              </a:rPr>
              <a:t>, y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entendimiento</a:t>
            </a:r>
            <a:r>
              <a:rPr lang="en-US" sz="2100" dirty="0">
                <a:effectLst/>
                <a:latin typeface="Cambria" panose="02040503050406030204" pitchFamily="18" charset="0"/>
              </a:rPr>
              <a:t> no hay </a:t>
            </a:r>
            <a:r>
              <a:rPr lang="en-US" sz="2100" dirty="0" err="1">
                <a:effectLst/>
                <a:latin typeface="Cambria" panose="02040503050406030204" pitchFamily="18" charset="0"/>
              </a:rPr>
              <a:t>quien</a:t>
            </a:r>
            <a:r>
              <a:rPr lang="en-US" sz="2100" dirty="0">
                <a:effectLst/>
                <a:latin typeface="Cambria" panose="02040503050406030204" pitchFamily="18" charset="0"/>
              </a:rPr>
              <a:t> lo </a:t>
            </a:r>
            <a:r>
              <a:rPr lang="en-US" sz="2100" dirty="0" err="1">
                <a:effectLst/>
                <a:latin typeface="Cambria" panose="02040503050406030204" pitchFamily="18" charset="0"/>
              </a:rPr>
              <a:t>alcance</a:t>
            </a:r>
            <a:r>
              <a:rPr lang="en-US" sz="2100" dirty="0">
                <a:effectLst/>
                <a:latin typeface="Cambria" panose="02040503050406030204" pitchFamily="18" charset="0"/>
              </a:rPr>
              <a:t>.</a:t>
            </a:r>
          </a:p>
          <a:p>
            <a:endParaRPr lang="en-US" sz="2100" dirty="0">
              <a:effectLst/>
              <a:latin typeface="Cambria" panose="02040503050406030204" pitchFamily="18" charset="0"/>
            </a:endParaRPr>
          </a:p>
          <a:p>
            <a:r>
              <a:rPr lang="en-US" sz="2100" dirty="0">
                <a:solidFill>
                  <a:srgbClr val="FFFFFF"/>
                </a:solidFill>
                <a:effectLst/>
                <a:latin typeface="Cambria" panose="02040503050406030204" pitchFamily="18" charset="0"/>
              </a:rPr>
              <a:t>R</a:t>
            </a:r>
            <a:endParaRPr lang="en-US" sz="2100" dirty="0">
              <a:effectLst/>
              <a:latin typeface="Cambria" panose="02040503050406030204" pitchFamily="18" charset="0"/>
            </a:endParaRPr>
          </a:p>
          <a:p>
            <a:endParaRPr lang="es-ES" sz="2100" dirty="0">
              <a:latin typeface="Cambria" panose="02040503050406030204" pitchFamily="18" charset="0"/>
            </a:endParaRPr>
          </a:p>
        </p:txBody>
      </p:sp>
      <p:sp>
        <p:nvSpPr>
          <p:cNvPr id="122" name="VP…"/>
          <p:cNvSpPr txBox="1"/>
          <p:nvPr/>
        </p:nvSpPr>
        <p:spPr>
          <a:xfrm>
            <a:off x="6382540" y="1992031"/>
            <a:ext cx="5331941" cy="41098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n-US" sz="2100" dirty="0">
                <a:effectLst/>
                <a:latin typeface="Cambria" panose="02040503050406030204" pitchFamily="18" charset="0"/>
              </a:rPr>
              <a:t>27  Israel, pueblo de Jacob, ¿</a:t>
            </a:r>
            <a:r>
              <a:rPr lang="en-US" sz="2100" dirty="0" err="1">
                <a:effectLst/>
                <a:latin typeface="Cambria" panose="02040503050406030204" pitchFamily="18" charset="0"/>
              </a:rPr>
              <a:t>por</a:t>
            </a:r>
            <a:r>
              <a:rPr lang="en-US" sz="2100" dirty="0">
                <a:effectLst/>
                <a:latin typeface="Cambria" panose="02040503050406030204" pitchFamily="18" charset="0"/>
              </a:rPr>
              <a:t> </a:t>
            </a:r>
            <a:r>
              <a:rPr lang="en-US" sz="2100" dirty="0" err="1">
                <a:effectLst/>
                <a:latin typeface="Cambria" panose="02040503050406030204" pitchFamily="18" charset="0"/>
              </a:rPr>
              <a:t>qué</a:t>
            </a:r>
            <a:r>
              <a:rPr lang="en-US" sz="2100" dirty="0">
                <a:effectLst/>
                <a:latin typeface="Cambria" panose="02040503050406030204" pitchFamily="18" charset="0"/>
              </a:rPr>
              <a:t> </a:t>
            </a:r>
            <a:r>
              <a:rPr lang="en-US" sz="2100" dirty="0" err="1">
                <a:effectLst/>
                <a:latin typeface="Cambria" panose="02040503050406030204" pitchFamily="18" charset="0"/>
              </a:rPr>
              <a:t>te</a:t>
            </a:r>
            <a:r>
              <a:rPr lang="en-US" sz="2100" dirty="0">
                <a:effectLst/>
                <a:latin typeface="Cambria" panose="02040503050406030204" pitchFamily="18" charset="0"/>
              </a:rPr>
              <a:t> </a:t>
            </a:r>
            <a:r>
              <a:rPr lang="en-US" sz="2100" dirty="0" err="1">
                <a:effectLst/>
                <a:latin typeface="Cambria" panose="02040503050406030204" pitchFamily="18" charset="0"/>
              </a:rPr>
              <a:t>quejas</a:t>
            </a:r>
            <a:r>
              <a:rPr lang="en-US" sz="2100" dirty="0">
                <a:effectLst/>
                <a:latin typeface="Cambria" panose="02040503050406030204" pitchFamily="18" charset="0"/>
              </a:rPr>
              <a:t>? ¿Por </a:t>
            </a:r>
            <a:r>
              <a:rPr lang="en-US" sz="2100" dirty="0" err="1">
                <a:effectLst/>
                <a:latin typeface="Cambria" panose="02040503050406030204" pitchFamily="18" charset="0"/>
              </a:rPr>
              <a:t>qué</a:t>
            </a:r>
            <a:r>
              <a:rPr lang="en-US" sz="2100" dirty="0">
                <a:effectLst/>
                <a:latin typeface="Cambria" panose="02040503050406030204" pitchFamily="18" charset="0"/>
              </a:rPr>
              <a:t> dices: «El </a:t>
            </a:r>
            <a:r>
              <a:rPr lang="en-US" sz="2100" dirty="0" err="1">
                <a:effectLst/>
                <a:latin typeface="Cambria" panose="02040503050406030204" pitchFamily="18" charset="0"/>
              </a:rPr>
              <a:t>Señor</a:t>
            </a:r>
            <a:r>
              <a:rPr lang="en-US" sz="2100" dirty="0">
                <a:effectLst/>
                <a:latin typeface="Cambria" panose="02040503050406030204" pitchFamily="18" charset="0"/>
              </a:rPr>
              <a:t> no se da </a:t>
            </a:r>
            <a:r>
              <a:rPr lang="en-US" sz="2100" dirty="0" err="1">
                <a:effectLst/>
                <a:latin typeface="Cambria" panose="02040503050406030204" pitchFamily="18" charset="0"/>
              </a:rPr>
              <a:t>cuenta</a:t>
            </a:r>
            <a:r>
              <a:rPr lang="en-US" sz="2100" dirty="0">
                <a:effectLst/>
                <a:latin typeface="Cambria" panose="02040503050406030204" pitchFamily="18" charset="0"/>
              </a:rPr>
              <a:t> de mi </a:t>
            </a:r>
            <a:r>
              <a:rPr lang="en-US" sz="2100" dirty="0" err="1">
                <a:effectLst/>
                <a:latin typeface="Cambria" panose="02040503050406030204" pitchFamily="18" charset="0"/>
              </a:rPr>
              <a:t>situación</a:t>
            </a:r>
            <a:r>
              <a:rPr lang="en-US" sz="2100" dirty="0">
                <a:effectLst/>
                <a:latin typeface="Cambria" panose="02040503050406030204" pitchFamily="18" charset="0"/>
              </a:rPr>
              <a:t>; Dios no se </a:t>
            </a:r>
            <a:r>
              <a:rPr lang="en-US" sz="2100" dirty="0" err="1">
                <a:effectLst/>
                <a:latin typeface="Cambria" panose="02040503050406030204" pitchFamily="18" charset="0"/>
              </a:rPr>
              <a:t>interesa</a:t>
            </a:r>
            <a:r>
              <a:rPr lang="en-US" sz="2100" dirty="0">
                <a:effectLst/>
                <a:latin typeface="Cambria" panose="02040503050406030204" pitchFamily="18" charset="0"/>
              </a:rPr>
              <a:t> </a:t>
            </a:r>
            <a:r>
              <a:rPr lang="en-US" sz="2100" dirty="0" err="1">
                <a:effectLst/>
                <a:latin typeface="Cambria" panose="02040503050406030204" pitchFamily="18" charset="0"/>
              </a:rPr>
              <a:t>por</a:t>
            </a:r>
            <a:r>
              <a:rPr lang="en-US" sz="2100" dirty="0">
                <a:effectLst/>
                <a:latin typeface="Cambria" panose="02040503050406030204" pitchFamily="18" charset="0"/>
              </a:rPr>
              <a:t> </a:t>
            </a:r>
            <a:r>
              <a:rPr lang="en-US" sz="2100" dirty="0" err="1">
                <a:effectLst/>
                <a:latin typeface="Cambria" panose="02040503050406030204" pitchFamily="18" charset="0"/>
              </a:rPr>
              <a:t>mí</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28  ¿</a:t>
            </a:r>
            <a:r>
              <a:rPr lang="en-US" sz="2100" dirty="0" err="1">
                <a:effectLst/>
                <a:latin typeface="Cambria" panose="02040503050406030204" pitchFamily="18" charset="0"/>
              </a:rPr>
              <a:t>Acaso</a:t>
            </a:r>
            <a:r>
              <a:rPr lang="en-US" sz="2100" dirty="0">
                <a:effectLst/>
                <a:latin typeface="Cambria" panose="02040503050406030204" pitchFamily="18" charset="0"/>
              </a:rPr>
              <a:t> no lo sabes? ¿No lo has </a:t>
            </a:r>
            <a:r>
              <a:rPr lang="en-US" sz="2100" dirty="0" err="1">
                <a:effectLst/>
                <a:latin typeface="Cambria" panose="02040503050406030204" pitchFamily="18" charset="0"/>
              </a:rPr>
              <a:t>oído</a:t>
            </a:r>
            <a:r>
              <a:rPr lang="en-US" sz="2100" dirty="0">
                <a:effectLst/>
                <a:latin typeface="Cambria" panose="02040503050406030204" pitchFamily="18" charset="0"/>
              </a:rPr>
              <a:t>? El </a:t>
            </a:r>
            <a:r>
              <a:rPr lang="en-US" sz="2100" dirty="0" err="1">
                <a:effectLst/>
                <a:latin typeface="Cambria" panose="02040503050406030204" pitchFamily="18" charset="0"/>
              </a:rPr>
              <a:t>Señor</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Dios </a:t>
            </a:r>
            <a:r>
              <a:rPr lang="en-US" sz="2100" dirty="0" err="1">
                <a:effectLst/>
                <a:latin typeface="Cambria" panose="02040503050406030204" pitchFamily="18" charset="0"/>
              </a:rPr>
              <a:t>eterno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creador</a:t>
            </a:r>
            <a:r>
              <a:rPr lang="en-US" sz="2100" dirty="0">
                <a:effectLst/>
                <a:latin typeface="Cambria" panose="02040503050406030204" pitchFamily="18" charset="0"/>
              </a:rPr>
              <a:t> del </a:t>
            </a:r>
            <a:r>
              <a:rPr lang="en-US" sz="2100" dirty="0" err="1">
                <a:effectLst/>
                <a:latin typeface="Cambria" panose="02040503050406030204" pitchFamily="18" charset="0"/>
              </a:rPr>
              <a:t>mundo</a:t>
            </a:r>
            <a:r>
              <a:rPr lang="en-US" sz="2100" dirty="0">
                <a:effectLst/>
                <a:latin typeface="Cambria" panose="02040503050406030204" pitchFamily="18" charset="0"/>
              </a:rPr>
              <a:t> </a:t>
            </a:r>
            <a:r>
              <a:rPr lang="en-US" sz="2100" dirty="0" err="1">
                <a:effectLst/>
                <a:latin typeface="Cambria" panose="02040503050406030204" pitchFamily="18" charset="0"/>
              </a:rPr>
              <a:t>entero</a:t>
            </a:r>
            <a:r>
              <a:rPr lang="en-US" sz="2100" dirty="0">
                <a:effectLst/>
                <a:latin typeface="Cambria" panose="02040503050406030204" pitchFamily="18" charset="0"/>
              </a:rPr>
              <a:t>, no se </a:t>
            </a:r>
            <a:r>
              <a:rPr lang="en-US" sz="2100" dirty="0" err="1">
                <a:effectLst/>
                <a:latin typeface="Cambria" panose="02040503050406030204" pitchFamily="18" charset="0"/>
              </a:rPr>
              <a:t>fatiga</a:t>
            </a:r>
            <a:r>
              <a:rPr lang="en-US" sz="2100" dirty="0">
                <a:effectLst/>
                <a:latin typeface="Cambria" panose="02040503050406030204" pitchFamily="18" charset="0"/>
              </a:rPr>
              <a:t> </a:t>
            </a:r>
            <a:r>
              <a:rPr lang="en-US" sz="2100" dirty="0" err="1">
                <a:effectLst/>
                <a:latin typeface="Cambria" panose="02040503050406030204" pitchFamily="18" charset="0"/>
              </a:rPr>
              <a:t>ni</a:t>
            </a:r>
            <a:r>
              <a:rPr lang="en-US" sz="2100" dirty="0">
                <a:effectLst/>
                <a:latin typeface="Cambria" panose="02040503050406030204" pitchFamily="18" charset="0"/>
              </a:rPr>
              <a:t> se </a:t>
            </a:r>
            <a:r>
              <a:rPr lang="en-US" sz="2100" dirty="0" err="1">
                <a:effectLst/>
                <a:latin typeface="Cambria" panose="02040503050406030204" pitchFamily="18" charset="0"/>
              </a:rPr>
              <a:t>cansa</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inteligencia</a:t>
            </a:r>
            <a:r>
              <a:rPr lang="en-US" sz="2100" dirty="0">
                <a:effectLst/>
                <a:latin typeface="Cambria" panose="02040503050406030204" pitchFamily="18" charset="0"/>
              </a:rPr>
              <a:t> es </a:t>
            </a:r>
            <a:r>
              <a:rPr lang="en-US" sz="2100" dirty="0" err="1">
                <a:effectLst/>
                <a:latin typeface="Cambria" panose="02040503050406030204" pitchFamily="18" charset="0"/>
              </a:rPr>
              <a:t>infinita</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809737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84A843-9630-8B55-188C-DE69BBC21C25}"/>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43F395C9-DA40-1BEF-4FC5-2156CABCC82F}"/>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Isaías 40.29-30</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82BBF397-DB73-9BD3-F8A7-47D7601F331B}"/>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C9ED2B08-AF64-4343-B8C1-A1F1A0E93A2F}"/>
              </a:ext>
            </a:extLst>
          </p:cNvPr>
          <p:cNvSpPr txBox="1"/>
          <p:nvPr/>
        </p:nvSpPr>
        <p:spPr>
          <a:xfrm>
            <a:off x="1508922" y="2075244"/>
            <a:ext cx="4300540" cy="40575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latin typeface="Cambria" panose="02040503050406030204" pitchFamily="18" charset="0"/>
            </a:endParaRPr>
          </a:p>
          <a:p>
            <a:r>
              <a:rPr lang="en-US" sz="2100" dirty="0">
                <a:effectLst/>
                <a:latin typeface="Cambria" panose="02040503050406030204" pitchFamily="18" charset="0"/>
              </a:rPr>
              <a:t>29  </a:t>
            </a:r>
            <a:r>
              <a:rPr lang="en-US" sz="2100" dirty="0" err="1">
                <a:effectLst/>
                <a:latin typeface="Cambria" panose="02040503050406030204" pitchFamily="18" charset="0"/>
              </a:rPr>
              <a:t>Él</a:t>
            </a:r>
            <a:r>
              <a:rPr lang="en-US" sz="2100" dirty="0">
                <a:effectLst/>
                <a:latin typeface="Cambria" panose="02040503050406030204" pitchFamily="18" charset="0"/>
              </a:rPr>
              <a:t> da </a:t>
            </a:r>
            <a:r>
              <a:rPr lang="en-US" sz="2100" dirty="0" err="1">
                <a:effectLst/>
                <a:latin typeface="Cambria" panose="02040503050406030204" pitchFamily="18" charset="0"/>
              </a:rPr>
              <a:t>esfuerzo</a:t>
            </a:r>
            <a:r>
              <a:rPr lang="en-US" sz="2100" dirty="0">
                <a:effectLst/>
                <a:latin typeface="Cambria" panose="02040503050406030204" pitchFamily="18" charset="0"/>
              </a:rPr>
              <a:t> al </a:t>
            </a:r>
            <a:r>
              <a:rPr lang="en-US" sz="2100" dirty="0" err="1">
                <a:effectLst/>
                <a:latin typeface="Cambria" panose="02040503050406030204" pitchFamily="18" charset="0"/>
              </a:rPr>
              <a:t>cansado</a:t>
            </a:r>
            <a:r>
              <a:rPr lang="en-US" sz="2100" dirty="0">
                <a:effectLst/>
                <a:latin typeface="Cambria" panose="02040503050406030204" pitchFamily="18" charset="0"/>
              </a:rPr>
              <a:t> y </a:t>
            </a:r>
            <a:r>
              <a:rPr lang="en-US" sz="2100" dirty="0" err="1">
                <a:effectLst/>
                <a:latin typeface="Cambria" panose="02040503050406030204" pitchFamily="18" charset="0"/>
              </a:rPr>
              <a:t>multiplica</a:t>
            </a:r>
            <a:r>
              <a:rPr lang="en-US" sz="2100" dirty="0">
                <a:effectLst/>
                <a:latin typeface="Cambria" panose="02040503050406030204" pitchFamily="18" charset="0"/>
              </a:rPr>
              <a:t> las </a:t>
            </a:r>
            <a:r>
              <a:rPr lang="en-US" sz="2100" dirty="0" err="1">
                <a:effectLst/>
                <a:latin typeface="Cambria" panose="02040503050406030204" pitchFamily="18" charset="0"/>
              </a:rPr>
              <a:t>fuerzas</a:t>
            </a:r>
            <a:r>
              <a:rPr lang="en-US" sz="2100" dirty="0">
                <a:effectLst/>
                <a:latin typeface="Cambria" panose="02040503050406030204" pitchFamily="18" charset="0"/>
              </a:rPr>
              <a:t> al que no </a:t>
            </a:r>
            <a:r>
              <a:rPr lang="en-US" sz="2100" dirty="0" err="1">
                <a:effectLst/>
                <a:latin typeface="Cambria" panose="02040503050406030204" pitchFamily="18" charset="0"/>
              </a:rPr>
              <a:t>tiene</a:t>
            </a:r>
            <a:r>
              <a:rPr lang="en-US" sz="2100" dirty="0">
                <a:effectLst/>
                <a:latin typeface="Cambria" panose="02040503050406030204" pitchFamily="18" charset="0"/>
              </a:rPr>
              <a:t> </a:t>
            </a:r>
            <a:r>
              <a:rPr lang="en-US" sz="2100" dirty="0" err="1">
                <a:effectLst/>
                <a:latin typeface="Cambria" panose="02040503050406030204" pitchFamily="18" charset="0"/>
              </a:rPr>
              <a:t>ningunas</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30  Los muchachos se </a:t>
            </a:r>
            <a:r>
              <a:rPr lang="en-US" sz="2100" dirty="0" err="1">
                <a:effectLst/>
                <a:latin typeface="Cambria" panose="02040503050406030204" pitchFamily="18" charset="0"/>
              </a:rPr>
              <a:t>fatigan</a:t>
            </a:r>
            <a:r>
              <a:rPr lang="en-US" sz="2100" dirty="0">
                <a:effectLst/>
                <a:latin typeface="Cambria" panose="02040503050406030204" pitchFamily="18" charset="0"/>
              </a:rPr>
              <a:t> y se </a:t>
            </a:r>
            <a:r>
              <a:rPr lang="en-US" sz="2100" dirty="0" err="1">
                <a:effectLst/>
                <a:latin typeface="Cambria" panose="02040503050406030204" pitchFamily="18" charset="0"/>
              </a:rPr>
              <a:t>cansan</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jóvenes</a:t>
            </a:r>
            <a:r>
              <a:rPr lang="en-US" sz="2100" dirty="0">
                <a:effectLst/>
                <a:latin typeface="Cambria" panose="02040503050406030204" pitchFamily="18" charset="0"/>
              </a:rPr>
              <a:t> </a:t>
            </a:r>
            <a:r>
              <a:rPr lang="en-US" sz="2100" dirty="0" err="1">
                <a:effectLst/>
                <a:latin typeface="Cambria" panose="02040503050406030204" pitchFamily="18" charset="0"/>
              </a:rPr>
              <a:t>flaquean</a:t>
            </a:r>
            <a:r>
              <a:rPr lang="en-US" sz="2100" dirty="0">
                <a:effectLst/>
                <a:latin typeface="Cambria" panose="02040503050406030204" pitchFamily="18" charset="0"/>
              </a:rPr>
              <a:t> y </a:t>
            </a:r>
            <a:r>
              <a:rPr lang="en-US" sz="2100" dirty="0" err="1">
                <a:effectLst/>
                <a:latin typeface="Cambria" panose="02040503050406030204" pitchFamily="18" charset="0"/>
              </a:rPr>
              <a:t>caen</a:t>
            </a:r>
            <a:r>
              <a:rPr lang="en-US" sz="2100" dirty="0">
                <a:effectLst/>
                <a:latin typeface="Cambria" panose="02040503050406030204" pitchFamily="18" charset="0"/>
              </a:rPr>
              <a:t>;</a:t>
            </a:r>
          </a:p>
          <a:p>
            <a:endParaRPr lang="en-US" sz="2100" dirty="0">
              <a:effectLst/>
              <a:latin typeface="Cambria" panose="02040503050406030204" pitchFamily="18" charset="0"/>
            </a:endParaRPr>
          </a:p>
          <a:p>
            <a:endParaRPr lang="en-US" sz="2100" dirty="0">
              <a:effectLst/>
              <a:latin typeface="Cambria" panose="02040503050406030204" pitchFamily="18" charset="0"/>
            </a:endParaRPr>
          </a:p>
          <a:p>
            <a:r>
              <a:rPr lang="en-US" sz="2100" dirty="0">
                <a:solidFill>
                  <a:srgbClr val="FFFFFF"/>
                </a:solidFill>
                <a:effectLst/>
                <a:latin typeface="Cambria" panose="02040503050406030204" pitchFamily="18" charset="0"/>
              </a:rPr>
              <a:t>R</a:t>
            </a:r>
            <a:endParaRPr lang="en-US" sz="2100" dirty="0">
              <a:effectLst/>
              <a:latin typeface="Cambria" panose="02040503050406030204" pitchFamily="18" charset="0"/>
            </a:endParaRPr>
          </a:p>
          <a:p>
            <a:endParaRPr lang="es-ES" sz="2100" dirty="0">
              <a:latin typeface="Cambria" panose="02040503050406030204" pitchFamily="18" charset="0"/>
            </a:endParaRPr>
          </a:p>
        </p:txBody>
      </p:sp>
      <p:sp>
        <p:nvSpPr>
          <p:cNvPr id="122" name="VP…">
            <a:extLst>
              <a:ext uri="{FF2B5EF4-FFF2-40B4-BE49-F238E27FC236}">
                <a16:creationId xmlns:a16="http://schemas.microsoft.com/office/drawing/2014/main" id="{E5200395-FBA6-30FC-8806-0FC263096817}"/>
              </a:ext>
            </a:extLst>
          </p:cNvPr>
          <p:cNvSpPr txBox="1"/>
          <p:nvPr/>
        </p:nvSpPr>
        <p:spPr>
          <a:xfrm>
            <a:off x="6382540" y="2075244"/>
            <a:ext cx="5331941" cy="28171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n-US" sz="2100" dirty="0">
                <a:effectLst/>
                <a:latin typeface="Cambria" panose="02040503050406030204" pitchFamily="18" charset="0"/>
              </a:rPr>
              <a:t>29  </a:t>
            </a:r>
            <a:r>
              <a:rPr lang="en-US" sz="2100" dirty="0" err="1">
                <a:effectLst/>
                <a:latin typeface="Cambria" panose="02040503050406030204" pitchFamily="18" charset="0"/>
              </a:rPr>
              <a:t>Él</a:t>
            </a:r>
            <a:r>
              <a:rPr lang="en-US" sz="2100" dirty="0">
                <a:effectLst/>
                <a:latin typeface="Cambria" panose="02040503050406030204" pitchFamily="18" charset="0"/>
              </a:rPr>
              <a:t> da </a:t>
            </a:r>
            <a:r>
              <a:rPr lang="en-US" sz="2100" dirty="0" err="1">
                <a:effectLst/>
                <a:latin typeface="Cambria" panose="02040503050406030204" pitchFamily="18" charset="0"/>
              </a:rPr>
              <a:t>fuerzas</a:t>
            </a:r>
            <a:r>
              <a:rPr lang="en-US" sz="2100" dirty="0">
                <a:effectLst/>
                <a:latin typeface="Cambria" panose="02040503050406030204" pitchFamily="18" charset="0"/>
              </a:rPr>
              <a:t> al </a:t>
            </a:r>
            <a:r>
              <a:rPr lang="en-US" sz="2100" dirty="0" err="1">
                <a:effectLst/>
                <a:latin typeface="Cambria" panose="02040503050406030204" pitchFamily="18" charset="0"/>
              </a:rPr>
              <a:t>cansado</a:t>
            </a:r>
            <a:r>
              <a:rPr lang="en-US" sz="2100" dirty="0">
                <a:effectLst/>
                <a:latin typeface="Cambria" panose="02040503050406030204" pitchFamily="18" charset="0"/>
              </a:rPr>
              <a:t>, y al </a:t>
            </a:r>
            <a:r>
              <a:rPr lang="en-US" sz="2100" dirty="0" err="1">
                <a:effectLst/>
                <a:latin typeface="Cambria" panose="02040503050406030204" pitchFamily="18" charset="0"/>
              </a:rPr>
              <a:t>débil</a:t>
            </a:r>
            <a:r>
              <a:rPr lang="en-US" sz="2100" dirty="0">
                <a:effectLst/>
                <a:latin typeface="Cambria" panose="02040503050406030204" pitchFamily="18" charset="0"/>
              </a:rPr>
              <a:t> le </a:t>
            </a:r>
            <a:r>
              <a:rPr lang="en-US" sz="2100" dirty="0" err="1">
                <a:effectLst/>
                <a:latin typeface="Cambria" panose="02040503050406030204" pitchFamily="18" charset="0"/>
              </a:rPr>
              <a:t>aumenta</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vigor. </a:t>
            </a:r>
          </a:p>
          <a:p>
            <a:endParaRPr lang="en-US" sz="2100" dirty="0">
              <a:latin typeface="Cambria" panose="02040503050406030204" pitchFamily="18" charset="0"/>
            </a:endParaRPr>
          </a:p>
          <a:p>
            <a:r>
              <a:rPr lang="en-US" sz="2100" dirty="0">
                <a:effectLst/>
                <a:latin typeface="Cambria" panose="02040503050406030204" pitchFamily="18" charset="0"/>
              </a:rPr>
              <a:t>30  Hasta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jóvenes</a:t>
            </a:r>
            <a:r>
              <a:rPr lang="en-US" sz="2100" dirty="0">
                <a:effectLst/>
                <a:latin typeface="Cambria" panose="02040503050406030204" pitchFamily="18" charset="0"/>
              </a:rPr>
              <a:t> </a:t>
            </a:r>
            <a:r>
              <a:rPr lang="en-US" sz="2100" dirty="0" err="1">
                <a:effectLst/>
                <a:latin typeface="Cambria" panose="02040503050406030204" pitchFamily="18" charset="0"/>
              </a:rPr>
              <a:t>pueden</a:t>
            </a:r>
            <a:r>
              <a:rPr lang="en-US" sz="2100" dirty="0">
                <a:effectLst/>
                <a:latin typeface="Cambria" panose="02040503050406030204" pitchFamily="18" charset="0"/>
              </a:rPr>
              <a:t> </a:t>
            </a:r>
            <a:r>
              <a:rPr lang="en-US" sz="2100" dirty="0" err="1">
                <a:effectLst/>
                <a:latin typeface="Cambria" panose="02040503050406030204" pitchFamily="18" charset="0"/>
              </a:rPr>
              <a:t>cansarse</a:t>
            </a:r>
            <a:r>
              <a:rPr lang="en-US" sz="2100" dirty="0">
                <a:effectLst/>
                <a:latin typeface="Cambria" panose="02040503050406030204" pitchFamily="18" charset="0"/>
              </a:rPr>
              <a:t> y </a:t>
            </a:r>
            <a:r>
              <a:rPr lang="en-US" sz="2100" dirty="0" err="1">
                <a:effectLst/>
                <a:latin typeface="Cambria" panose="02040503050406030204" pitchFamily="18" charset="0"/>
              </a:rPr>
              <a:t>fatigarse</a:t>
            </a:r>
            <a:r>
              <a:rPr lang="en-US" sz="2100" dirty="0">
                <a:effectLst/>
                <a:latin typeface="Cambria" panose="02040503050406030204" pitchFamily="18" charset="0"/>
              </a:rPr>
              <a:t>, hasta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más</a:t>
            </a:r>
            <a:r>
              <a:rPr lang="en-US" sz="2100" dirty="0">
                <a:effectLst/>
                <a:latin typeface="Cambria" panose="02040503050406030204" pitchFamily="18" charset="0"/>
              </a:rPr>
              <a:t> </a:t>
            </a:r>
            <a:r>
              <a:rPr lang="en-US" sz="2100" dirty="0" err="1">
                <a:effectLst/>
                <a:latin typeface="Cambria" panose="02040503050406030204" pitchFamily="18" charset="0"/>
              </a:rPr>
              <a:t>fuertes</a:t>
            </a:r>
            <a:r>
              <a:rPr lang="en-US" sz="2100" dirty="0">
                <a:effectLst/>
                <a:latin typeface="Cambria" panose="02040503050406030204" pitchFamily="18" charset="0"/>
              </a:rPr>
              <a:t> </a:t>
            </a:r>
            <a:r>
              <a:rPr lang="en-US" sz="2100" dirty="0" err="1">
                <a:effectLst/>
                <a:latin typeface="Cambria" panose="02040503050406030204" pitchFamily="18" charset="0"/>
              </a:rPr>
              <a:t>llegan</a:t>
            </a:r>
            <a:r>
              <a:rPr lang="en-US" sz="2100" dirty="0">
                <a:effectLst/>
                <a:latin typeface="Cambria" panose="02040503050406030204" pitchFamily="18" charset="0"/>
              </a:rPr>
              <a:t> a </a:t>
            </a:r>
            <a:r>
              <a:rPr lang="en-US" sz="2100" dirty="0" err="1">
                <a:effectLst/>
                <a:latin typeface="Cambria" panose="02040503050406030204" pitchFamily="18" charset="0"/>
              </a:rPr>
              <a:t>caer</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EFA12F01-7550-FAEB-1F88-743D5A71ECB1}"/>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C916A730-2690-B100-D8F1-B12415D1124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33844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86945-158B-2CF4-37F6-07B4519CE7CC}"/>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1A9FCA80-AA88-3471-C70F-7D848BD29D35}"/>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Isaías 40.31</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2B089F34-64CB-AD35-100B-60CD2A291AD2}"/>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AECFB170-5ED5-98C3-5BF5-70C89A7CCA54}"/>
              </a:ext>
            </a:extLst>
          </p:cNvPr>
          <p:cNvSpPr txBox="1"/>
          <p:nvPr/>
        </p:nvSpPr>
        <p:spPr>
          <a:xfrm>
            <a:off x="1508919" y="2165258"/>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latin typeface="Cambria" panose="02040503050406030204" pitchFamily="18" charset="0"/>
            </a:endParaRPr>
          </a:p>
          <a:p>
            <a:r>
              <a:rPr lang="en-US" sz="2100" dirty="0">
                <a:effectLst/>
                <a:latin typeface="Cambria" panose="02040503050406030204" pitchFamily="18" charset="0"/>
              </a:rPr>
              <a:t>31  mas </a:t>
            </a:r>
            <a:r>
              <a:rPr lang="en-US" sz="2100" dirty="0" err="1">
                <a:effectLst/>
                <a:latin typeface="Cambria" panose="02040503050406030204" pitchFamily="18" charset="0"/>
              </a:rPr>
              <a:t>los</a:t>
            </a:r>
            <a:r>
              <a:rPr lang="en-US" sz="2100" dirty="0">
                <a:effectLst/>
                <a:latin typeface="Cambria" panose="02040503050406030204" pitchFamily="18" charset="0"/>
              </a:rPr>
              <a:t> que </a:t>
            </a:r>
            <a:r>
              <a:rPr lang="en-US" sz="2100" dirty="0" err="1">
                <a:effectLst/>
                <a:latin typeface="Cambria" panose="02040503050406030204" pitchFamily="18" charset="0"/>
              </a:rPr>
              <a:t>esperan</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Jehová</a:t>
            </a:r>
            <a:r>
              <a:rPr lang="en-US" sz="2100" dirty="0">
                <a:effectLst/>
                <a:latin typeface="Cambria" panose="02040503050406030204" pitchFamily="18" charset="0"/>
              </a:rPr>
              <a:t> </a:t>
            </a:r>
            <a:r>
              <a:rPr lang="en-US" sz="2100" dirty="0" err="1">
                <a:effectLst/>
                <a:latin typeface="Cambria" panose="02040503050406030204" pitchFamily="18" charset="0"/>
              </a:rPr>
              <a:t>tendrán</a:t>
            </a:r>
            <a:r>
              <a:rPr lang="en-US" sz="2100" dirty="0">
                <a:effectLst/>
                <a:latin typeface="Cambria" panose="02040503050406030204" pitchFamily="18" charset="0"/>
              </a:rPr>
              <a:t> </a:t>
            </a:r>
            <a:r>
              <a:rPr lang="en-US" sz="2100" dirty="0" err="1">
                <a:effectLst/>
                <a:latin typeface="Cambria" panose="02040503050406030204" pitchFamily="18" charset="0"/>
              </a:rPr>
              <a:t>nuevas</a:t>
            </a:r>
            <a:r>
              <a:rPr lang="en-US" sz="2100" dirty="0">
                <a:effectLst/>
                <a:latin typeface="Cambria" panose="02040503050406030204" pitchFamily="18" charset="0"/>
              </a:rPr>
              <a:t> </a:t>
            </a:r>
            <a:r>
              <a:rPr lang="en-US" sz="2100" dirty="0" err="1">
                <a:effectLst/>
                <a:latin typeface="Cambria" panose="02040503050406030204" pitchFamily="18" charset="0"/>
              </a:rPr>
              <a:t>fuerzas</a:t>
            </a:r>
            <a:r>
              <a:rPr lang="en-US" sz="2100" dirty="0">
                <a:effectLst/>
                <a:latin typeface="Cambria" panose="02040503050406030204" pitchFamily="18" charset="0"/>
              </a:rPr>
              <a:t>, </a:t>
            </a:r>
            <a:r>
              <a:rPr lang="en-US" sz="2100" dirty="0" err="1">
                <a:effectLst/>
                <a:latin typeface="Cambria" panose="02040503050406030204" pitchFamily="18" charset="0"/>
              </a:rPr>
              <a:t>levantarán</a:t>
            </a:r>
            <a:r>
              <a:rPr lang="en-US" sz="2100" dirty="0">
                <a:effectLst/>
                <a:latin typeface="Cambria" panose="02040503050406030204" pitchFamily="18" charset="0"/>
              </a:rPr>
              <a:t> alas </a:t>
            </a:r>
            <a:r>
              <a:rPr lang="en-US" sz="2100" dirty="0" err="1">
                <a:effectLst/>
                <a:latin typeface="Cambria" panose="02040503050406030204" pitchFamily="18" charset="0"/>
              </a:rPr>
              <a:t>como</a:t>
            </a:r>
            <a:r>
              <a:rPr lang="en-US" sz="2100" dirty="0">
                <a:effectLst/>
                <a:latin typeface="Cambria" panose="02040503050406030204" pitchFamily="18" charset="0"/>
              </a:rPr>
              <a:t> las </a:t>
            </a:r>
            <a:r>
              <a:rPr lang="en-US" sz="2100" dirty="0" err="1">
                <a:effectLst/>
                <a:latin typeface="Cambria" panose="02040503050406030204" pitchFamily="18" charset="0"/>
              </a:rPr>
              <a:t>águilas</a:t>
            </a:r>
            <a:r>
              <a:rPr lang="en-US" sz="2100" dirty="0">
                <a:effectLst/>
                <a:latin typeface="Cambria" panose="02040503050406030204" pitchFamily="18" charset="0"/>
              </a:rPr>
              <a:t>, </a:t>
            </a:r>
            <a:r>
              <a:rPr lang="en-US" sz="2100" dirty="0" err="1">
                <a:effectLst/>
                <a:latin typeface="Cambria" panose="02040503050406030204" pitchFamily="18" charset="0"/>
              </a:rPr>
              <a:t>correrán</a:t>
            </a:r>
            <a:r>
              <a:rPr lang="en-US" sz="2100" dirty="0">
                <a:effectLst/>
                <a:latin typeface="Cambria" panose="02040503050406030204" pitchFamily="18" charset="0"/>
              </a:rPr>
              <a:t> y no se </a:t>
            </a:r>
            <a:r>
              <a:rPr lang="en-US" sz="2100" dirty="0" err="1">
                <a:effectLst/>
                <a:latin typeface="Cambria" panose="02040503050406030204" pitchFamily="18" charset="0"/>
              </a:rPr>
              <a:t>cansarán</a:t>
            </a:r>
            <a:r>
              <a:rPr lang="en-US" sz="2100" dirty="0">
                <a:effectLst/>
                <a:latin typeface="Cambria" panose="02040503050406030204" pitchFamily="18" charset="0"/>
              </a:rPr>
              <a:t>, </a:t>
            </a:r>
            <a:r>
              <a:rPr lang="en-US" sz="2100" dirty="0" err="1">
                <a:effectLst/>
                <a:latin typeface="Cambria" panose="02040503050406030204" pitchFamily="18" charset="0"/>
              </a:rPr>
              <a:t>caminarán</a:t>
            </a:r>
            <a:r>
              <a:rPr lang="en-US" sz="2100" dirty="0">
                <a:effectLst/>
                <a:latin typeface="Cambria" panose="02040503050406030204" pitchFamily="18" charset="0"/>
              </a:rPr>
              <a:t> y no se </a:t>
            </a:r>
            <a:r>
              <a:rPr lang="en-US" sz="2100" dirty="0" err="1">
                <a:effectLst/>
                <a:latin typeface="Cambria" panose="02040503050406030204" pitchFamily="18" charset="0"/>
              </a:rPr>
              <a:t>fatigarán</a:t>
            </a:r>
            <a:r>
              <a:rPr lang="en-US" sz="2100" dirty="0">
                <a:effectLst/>
                <a:latin typeface="Cambria" panose="02040503050406030204" pitchFamily="18" charset="0"/>
              </a:rPr>
              <a:t>.</a:t>
            </a:r>
          </a:p>
          <a:p>
            <a:r>
              <a:rPr lang="en-US" sz="2100" dirty="0">
                <a:solidFill>
                  <a:srgbClr val="FFFFFF"/>
                </a:solidFill>
                <a:effectLst/>
                <a:latin typeface="Cambria" panose="02040503050406030204" pitchFamily="18" charset="0"/>
              </a:rPr>
              <a:t>R</a:t>
            </a:r>
            <a:endParaRPr lang="en-US" sz="2100" dirty="0">
              <a:effectLst/>
              <a:latin typeface="Cambria" panose="02040503050406030204" pitchFamily="18" charset="0"/>
            </a:endParaRPr>
          </a:p>
          <a:p>
            <a:endParaRPr lang="es-ES" sz="2100" dirty="0">
              <a:latin typeface="Cambria" panose="02040503050406030204" pitchFamily="18" charset="0"/>
            </a:endParaRPr>
          </a:p>
        </p:txBody>
      </p:sp>
      <p:sp>
        <p:nvSpPr>
          <p:cNvPr id="122" name="VP…">
            <a:extLst>
              <a:ext uri="{FF2B5EF4-FFF2-40B4-BE49-F238E27FC236}">
                <a16:creationId xmlns:a16="http://schemas.microsoft.com/office/drawing/2014/main" id="{27A1161C-488B-73AA-EA79-C4E7300859E2}"/>
              </a:ext>
            </a:extLst>
          </p:cNvPr>
          <p:cNvSpPr txBox="1"/>
          <p:nvPr/>
        </p:nvSpPr>
        <p:spPr>
          <a:xfrm>
            <a:off x="6382542" y="2049852"/>
            <a:ext cx="5331941" cy="24940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n-US" sz="2100" dirty="0">
                <a:effectLst/>
                <a:latin typeface="Cambria" panose="02040503050406030204" pitchFamily="18" charset="0"/>
              </a:rPr>
              <a:t>31  </a:t>
            </a:r>
            <a:r>
              <a:rPr lang="en-US" sz="2100" dirty="0" err="1">
                <a:effectLst/>
                <a:latin typeface="Cambria" panose="02040503050406030204" pitchFamily="18" charset="0"/>
              </a:rPr>
              <a:t>pero</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que </a:t>
            </a:r>
            <a:r>
              <a:rPr lang="en-US" sz="2100" dirty="0" err="1">
                <a:effectLst/>
                <a:latin typeface="Cambria" panose="02040503050406030204" pitchFamily="18" charset="0"/>
              </a:rPr>
              <a:t>confían</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Señor</a:t>
            </a:r>
            <a:r>
              <a:rPr lang="en-US" sz="2100" dirty="0">
                <a:effectLst/>
                <a:latin typeface="Cambria" panose="02040503050406030204" pitchFamily="18" charset="0"/>
              </a:rPr>
              <a:t> </a:t>
            </a:r>
            <a:r>
              <a:rPr lang="en-US" sz="2100" dirty="0" err="1">
                <a:effectLst/>
                <a:latin typeface="Cambria" panose="02040503050406030204" pitchFamily="18" charset="0"/>
              </a:rPr>
              <a:t>tendrán</a:t>
            </a:r>
            <a:r>
              <a:rPr lang="en-US" sz="2100" dirty="0">
                <a:effectLst/>
                <a:latin typeface="Cambria" panose="02040503050406030204" pitchFamily="18" charset="0"/>
              </a:rPr>
              <a:t> </a:t>
            </a:r>
            <a:r>
              <a:rPr lang="en-US" sz="2100" dirty="0" err="1">
                <a:effectLst/>
                <a:latin typeface="Cambria" panose="02040503050406030204" pitchFamily="18" charset="0"/>
              </a:rPr>
              <a:t>siempre</a:t>
            </a:r>
            <a:r>
              <a:rPr lang="en-US" sz="2100" dirty="0">
                <a:effectLst/>
                <a:latin typeface="Cambria" panose="02040503050406030204" pitchFamily="18" charset="0"/>
              </a:rPr>
              <a:t> </a:t>
            </a:r>
            <a:r>
              <a:rPr lang="en-US" sz="2100" dirty="0" err="1">
                <a:effectLst/>
                <a:latin typeface="Cambria" panose="02040503050406030204" pitchFamily="18" charset="0"/>
              </a:rPr>
              <a:t>nuevas</a:t>
            </a:r>
            <a:r>
              <a:rPr lang="en-US" sz="2100" dirty="0">
                <a:effectLst/>
                <a:latin typeface="Cambria" panose="02040503050406030204" pitchFamily="18" charset="0"/>
              </a:rPr>
              <a:t> </a:t>
            </a:r>
            <a:r>
              <a:rPr lang="en-US" sz="2100" dirty="0" err="1">
                <a:effectLst/>
                <a:latin typeface="Cambria" panose="02040503050406030204" pitchFamily="18" charset="0"/>
              </a:rPr>
              <a:t>fuerzas</a:t>
            </a:r>
            <a:r>
              <a:rPr lang="en-US" sz="2100" dirty="0">
                <a:effectLst/>
                <a:latin typeface="Cambria" panose="02040503050406030204" pitchFamily="18" charset="0"/>
              </a:rPr>
              <a:t> y </a:t>
            </a:r>
            <a:r>
              <a:rPr lang="en-US" sz="2100" dirty="0" err="1">
                <a:effectLst/>
                <a:latin typeface="Cambria" panose="02040503050406030204" pitchFamily="18" charset="0"/>
              </a:rPr>
              <a:t>podrán</a:t>
            </a:r>
            <a:r>
              <a:rPr lang="en-US" sz="2100" dirty="0">
                <a:effectLst/>
                <a:latin typeface="Cambria" panose="02040503050406030204" pitchFamily="18" charset="0"/>
              </a:rPr>
              <a:t> volar </a:t>
            </a:r>
            <a:r>
              <a:rPr lang="en-US" sz="2100" dirty="0" err="1">
                <a:effectLst/>
                <a:latin typeface="Cambria" panose="02040503050406030204" pitchFamily="18" charset="0"/>
              </a:rPr>
              <a:t>como</a:t>
            </a:r>
            <a:r>
              <a:rPr lang="en-US" sz="2100" dirty="0">
                <a:effectLst/>
                <a:latin typeface="Cambria" panose="02040503050406030204" pitchFamily="18" charset="0"/>
              </a:rPr>
              <a:t> las </a:t>
            </a:r>
            <a:r>
              <a:rPr lang="en-US" sz="2100" dirty="0" err="1">
                <a:effectLst/>
                <a:latin typeface="Cambria" panose="02040503050406030204" pitchFamily="18" charset="0"/>
              </a:rPr>
              <a:t>águilas</a:t>
            </a:r>
            <a:r>
              <a:rPr lang="en-US" sz="2100" dirty="0">
                <a:effectLst/>
                <a:latin typeface="Cambria" panose="02040503050406030204" pitchFamily="18" charset="0"/>
              </a:rPr>
              <a:t>; </a:t>
            </a:r>
            <a:r>
              <a:rPr lang="en-US" sz="2100" dirty="0" err="1">
                <a:effectLst/>
                <a:latin typeface="Cambria" panose="02040503050406030204" pitchFamily="18" charset="0"/>
              </a:rPr>
              <a:t>podrán</a:t>
            </a:r>
            <a:r>
              <a:rPr lang="en-US" sz="2100" dirty="0">
                <a:effectLst/>
                <a:latin typeface="Cambria" panose="02040503050406030204" pitchFamily="18" charset="0"/>
              </a:rPr>
              <a:t> </a:t>
            </a:r>
            <a:r>
              <a:rPr lang="en-US" sz="2100" dirty="0" err="1">
                <a:effectLst/>
                <a:latin typeface="Cambria" panose="02040503050406030204" pitchFamily="18" charset="0"/>
              </a:rPr>
              <a:t>correr</a:t>
            </a:r>
            <a:r>
              <a:rPr lang="en-US" sz="2100" dirty="0">
                <a:effectLst/>
                <a:latin typeface="Cambria" panose="02040503050406030204" pitchFamily="18" charset="0"/>
              </a:rPr>
              <a:t> sin </a:t>
            </a:r>
            <a:r>
              <a:rPr lang="en-US" sz="2100" dirty="0" err="1">
                <a:effectLst/>
                <a:latin typeface="Cambria" panose="02040503050406030204" pitchFamily="18" charset="0"/>
              </a:rPr>
              <a:t>cansarse</a:t>
            </a:r>
            <a:r>
              <a:rPr lang="en-US" sz="2100" dirty="0">
                <a:effectLst/>
                <a:latin typeface="Cambria" panose="02040503050406030204" pitchFamily="18" charset="0"/>
              </a:rPr>
              <a:t> y </a:t>
            </a:r>
            <a:r>
              <a:rPr lang="en-US" sz="2100" dirty="0" err="1">
                <a:effectLst/>
                <a:latin typeface="Cambria" panose="02040503050406030204" pitchFamily="18" charset="0"/>
              </a:rPr>
              <a:t>caminar</a:t>
            </a:r>
            <a:r>
              <a:rPr lang="en-US" sz="2100" dirty="0">
                <a:effectLst/>
                <a:latin typeface="Cambria" panose="02040503050406030204" pitchFamily="18" charset="0"/>
              </a:rPr>
              <a:t> sin </a:t>
            </a:r>
            <a:r>
              <a:rPr lang="en-US" sz="2100" dirty="0" err="1">
                <a:effectLst/>
                <a:latin typeface="Cambria" panose="02040503050406030204" pitchFamily="18" charset="0"/>
              </a:rPr>
              <a:t>fatigarse</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780882DB-DF64-6A20-9BD4-A1117B0E9D05}"/>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D156157B-1642-DD66-8CB8-D4DD02A5B12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4228795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580138"/>
            <a:ext cx="9037320" cy="37109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n-US" sz="2100" dirty="0">
                <a:effectLst/>
                <a:latin typeface="Cambria" panose="02040503050406030204" pitchFamily="18" charset="0"/>
              </a:rPr>
              <a:t>Hay </a:t>
            </a:r>
            <a:r>
              <a:rPr lang="en-US" sz="2100" dirty="0" err="1">
                <a:effectLst/>
                <a:latin typeface="Cambria" panose="02040503050406030204" pitchFamily="18" charset="0"/>
              </a:rPr>
              <a:t>ocasiones</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que, </a:t>
            </a:r>
            <a:r>
              <a:rPr lang="en-US" sz="2100" dirty="0" err="1">
                <a:effectLst/>
                <a:latin typeface="Cambria" panose="02040503050406030204" pitchFamily="18" charset="0"/>
              </a:rPr>
              <a:t>frente</a:t>
            </a:r>
            <a:r>
              <a:rPr lang="en-US" sz="2100" dirty="0">
                <a:effectLst/>
                <a:latin typeface="Cambria" panose="02040503050406030204" pitchFamily="18" charset="0"/>
              </a:rPr>
              <a:t> a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grandes</a:t>
            </a:r>
            <a:r>
              <a:rPr lang="en-US" sz="2100" dirty="0">
                <a:effectLst/>
                <a:latin typeface="Cambria" panose="02040503050406030204" pitchFamily="18" charset="0"/>
              </a:rPr>
              <a:t> </a:t>
            </a:r>
            <a:r>
              <a:rPr lang="en-US" sz="2100" dirty="0" err="1">
                <a:effectLst/>
                <a:latin typeface="Cambria" panose="02040503050406030204" pitchFamily="18" charset="0"/>
              </a:rPr>
              <a:t>desafíos</a:t>
            </a:r>
            <a:r>
              <a:rPr lang="en-US" sz="2100" dirty="0">
                <a:effectLst/>
                <a:latin typeface="Cambria" panose="02040503050406030204" pitchFamily="18" charset="0"/>
              </a:rPr>
              <a:t> que la </a:t>
            </a:r>
            <a:r>
              <a:rPr lang="en-US" sz="2100" dirty="0" err="1">
                <a:effectLst/>
                <a:latin typeface="Cambria" panose="02040503050406030204" pitchFamily="18" charset="0"/>
              </a:rPr>
              <a:t>vida</a:t>
            </a:r>
            <a:r>
              <a:rPr lang="en-US" sz="2100" dirty="0">
                <a:effectLst/>
                <a:latin typeface="Cambria" panose="02040503050406030204" pitchFamily="18" charset="0"/>
              </a:rPr>
              <a:t> </a:t>
            </a:r>
            <a:r>
              <a:rPr lang="en-US" sz="2100" dirty="0" err="1">
                <a:effectLst/>
                <a:latin typeface="Cambria" panose="02040503050406030204" pitchFamily="18" charset="0"/>
              </a:rPr>
              <a:t>nos</a:t>
            </a:r>
            <a:r>
              <a:rPr lang="en-US" sz="2100" dirty="0">
                <a:effectLst/>
                <a:latin typeface="Cambria" panose="02040503050406030204" pitchFamily="18" charset="0"/>
              </a:rPr>
              <a:t> pone </a:t>
            </a:r>
            <a:r>
              <a:rPr lang="en-US" sz="2100" dirty="0" err="1">
                <a:effectLst/>
                <a:latin typeface="Cambria" panose="02040503050406030204" pitchFamily="18" charset="0"/>
              </a:rPr>
              <a:t>por</a:t>
            </a:r>
            <a:r>
              <a:rPr lang="en-US" sz="2100" dirty="0">
                <a:effectLst/>
                <a:latin typeface="Cambria" panose="02040503050406030204" pitchFamily="18" charset="0"/>
              </a:rPr>
              <a:t> </a:t>
            </a:r>
            <a:r>
              <a:rPr lang="en-US" sz="2100" dirty="0" err="1">
                <a:effectLst/>
                <a:latin typeface="Cambria" panose="02040503050406030204" pitchFamily="18" charset="0"/>
              </a:rPr>
              <a:t>delante</a:t>
            </a:r>
            <a:r>
              <a:rPr lang="en-US" sz="2100" dirty="0">
                <a:effectLst/>
                <a:latin typeface="Cambria" panose="02040503050406030204" pitchFamily="18" charset="0"/>
              </a:rPr>
              <a:t>, las </a:t>
            </a:r>
            <a:r>
              <a:rPr lang="en-US" sz="2100" dirty="0" err="1">
                <a:effectLst/>
                <a:latin typeface="Cambria" panose="02040503050406030204" pitchFamily="18" charset="0"/>
              </a:rPr>
              <a:t>sensaciones</a:t>
            </a:r>
            <a:r>
              <a:rPr lang="en-US" sz="2100" dirty="0">
                <a:effectLst/>
                <a:latin typeface="Cambria" panose="02040503050406030204" pitchFamily="18" charset="0"/>
              </a:rPr>
              <a:t> que </a:t>
            </a:r>
            <a:r>
              <a:rPr lang="en-US" sz="2100" dirty="0" err="1">
                <a:effectLst/>
                <a:latin typeface="Cambria" panose="02040503050406030204" pitchFamily="18" charset="0"/>
              </a:rPr>
              <a:t>nos</a:t>
            </a:r>
            <a:r>
              <a:rPr lang="en-US" sz="2100" dirty="0">
                <a:effectLst/>
                <a:latin typeface="Cambria" panose="02040503050406030204" pitchFamily="18" charset="0"/>
              </a:rPr>
              <a:t> </a:t>
            </a:r>
            <a:r>
              <a:rPr lang="en-US" sz="2100" dirty="0" err="1">
                <a:effectLst/>
                <a:latin typeface="Cambria" panose="02040503050406030204" pitchFamily="18" charset="0"/>
              </a:rPr>
              <a:t>dominan</a:t>
            </a:r>
            <a:r>
              <a:rPr lang="en-US" sz="2100" dirty="0">
                <a:effectLst/>
                <a:latin typeface="Cambria" panose="02040503050406030204" pitchFamily="18" charset="0"/>
              </a:rPr>
              <a:t> son la de </a:t>
            </a:r>
            <a:r>
              <a:rPr lang="en-US" sz="2100" dirty="0" err="1">
                <a:effectLst/>
                <a:latin typeface="Cambria" panose="02040503050406030204" pitchFamily="18" charset="0"/>
              </a:rPr>
              <a:t>impotencia</a:t>
            </a:r>
            <a:r>
              <a:rPr lang="en-US" sz="2100" dirty="0">
                <a:effectLst/>
                <a:latin typeface="Cambria" panose="02040503050406030204" pitchFamily="18" charset="0"/>
              </a:rPr>
              <a:t> y </a:t>
            </a:r>
            <a:r>
              <a:rPr lang="en-US" sz="2100" dirty="0" err="1">
                <a:effectLst/>
                <a:latin typeface="Cambria" panose="02040503050406030204" pitchFamily="18" charset="0"/>
              </a:rPr>
              <a:t>fragilidad</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estas</a:t>
            </a:r>
            <a:r>
              <a:rPr lang="en-US" sz="2100" dirty="0">
                <a:effectLst/>
                <a:latin typeface="Cambria" panose="02040503050406030204" pitchFamily="18" charset="0"/>
              </a:rPr>
              <a:t> </a:t>
            </a:r>
            <a:r>
              <a:rPr lang="en-US" sz="2100" dirty="0" err="1">
                <a:effectLst/>
                <a:latin typeface="Cambria" panose="02040503050406030204" pitchFamily="18" charset="0"/>
              </a:rPr>
              <a:t>ocasiones</a:t>
            </a:r>
            <a:r>
              <a:rPr lang="en-US" sz="2100" dirty="0">
                <a:effectLst/>
                <a:latin typeface="Cambria" panose="02040503050406030204" pitchFamily="18" charset="0"/>
              </a:rPr>
              <a:t>, </a:t>
            </a:r>
            <a:r>
              <a:rPr lang="en-US" sz="2100" dirty="0" err="1">
                <a:effectLst/>
                <a:latin typeface="Cambria" panose="02040503050406030204" pitchFamily="18" charset="0"/>
              </a:rPr>
              <a:t>incluso</a:t>
            </a:r>
            <a:r>
              <a:rPr lang="en-US" sz="2100" dirty="0">
                <a:effectLst/>
                <a:latin typeface="Cambria" panose="02040503050406030204" pitchFamily="18" charset="0"/>
              </a:rPr>
              <a:t> </a:t>
            </a:r>
            <a:r>
              <a:rPr lang="en-US" sz="2100" dirty="0" err="1">
                <a:effectLst/>
                <a:latin typeface="Cambria" panose="02040503050406030204" pitchFamily="18" charset="0"/>
              </a:rPr>
              <a:t>nuestra</a:t>
            </a:r>
            <a:r>
              <a:rPr lang="en-US" sz="2100" dirty="0">
                <a:effectLst/>
                <a:latin typeface="Cambria" panose="02040503050406030204" pitchFamily="18" charset="0"/>
              </a:rPr>
              <a:t> </a:t>
            </a:r>
            <a:r>
              <a:rPr lang="en-US" sz="2100" dirty="0" err="1">
                <a:effectLst/>
                <a:latin typeface="Cambria" panose="02040503050406030204" pitchFamily="18" charset="0"/>
              </a:rPr>
              <a:t>confianza</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Dios </a:t>
            </a:r>
            <a:r>
              <a:rPr lang="en-US" sz="2100" dirty="0" err="1">
                <a:effectLst/>
                <a:latin typeface="Cambria" panose="02040503050406030204" pitchFamily="18" charset="0"/>
              </a:rPr>
              <a:t>suele</a:t>
            </a:r>
            <a:r>
              <a:rPr lang="en-US" sz="2100" dirty="0">
                <a:effectLst/>
                <a:latin typeface="Cambria" panose="02040503050406030204" pitchFamily="18" charset="0"/>
              </a:rPr>
              <a:t> verse </a:t>
            </a:r>
            <a:r>
              <a:rPr lang="en-US" sz="2100" dirty="0" err="1">
                <a:effectLst/>
                <a:latin typeface="Cambria" panose="02040503050406030204" pitchFamily="18" charset="0"/>
              </a:rPr>
              <a:t>disminuida</a:t>
            </a:r>
            <a:r>
              <a:rPr lang="en-US" sz="2100" dirty="0">
                <a:effectLst/>
                <a:latin typeface="Cambria" panose="02040503050406030204" pitchFamily="18" charset="0"/>
              </a:rPr>
              <a:t>, dada la </a:t>
            </a:r>
            <a:r>
              <a:rPr lang="en-US" sz="2100" dirty="0" err="1">
                <a:effectLst/>
                <a:latin typeface="Cambria" panose="02040503050406030204" pitchFamily="18" charset="0"/>
              </a:rPr>
              <a:t>magnitud</a:t>
            </a:r>
            <a:r>
              <a:rPr lang="en-US" sz="2100" dirty="0">
                <a:effectLst/>
                <a:latin typeface="Cambria" panose="02040503050406030204" pitchFamily="18" charset="0"/>
              </a:rPr>
              <a:t> de las </a:t>
            </a:r>
            <a:r>
              <a:rPr lang="en-US" sz="2100" dirty="0" err="1">
                <a:effectLst/>
                <a:latin typeface="Cambria" panose="02040503050406030204" pitchFamily="18" charset="0"/>
              </a:rPr>
              <a:t>dificultades</a:t>
            </a:r>
            <a:r>
              <a:rPr lang="en-US" sz="2100" dirty="0">
                <a:effectLst/>
                <a:latin typeface="Cambria" panose="02040503050406030204" pitchFamily="18" charset="0"/>
              </a:rPr>
              <a:t> que </a:t>
            </a:r>
            <a:r>
              <a:rPr lang="en-US" sz="2100" dirty="0" err="1">
                <a:effectLst/>
                <a:latin typeface="Cambria" panose="02040503050406030204" pitchFamily="18" charset="0"/>
              </a:rPr>
              <a:t>vivimos</a:t>
            </a:r>
            <a:r>
              <a:rPr lang="en-US" sz="2100" dirty="0">
                <a:effectLst/>
                <a:latin typeface="Cambria" panose="02040503050406030204" pitchFamily="18" charset="0"/>
              </a:rPr>
              <a:t>. </a:t>
            </a:r>
          </a:p>
          <a:p>
            <a:r>
              <a:rPr lang="en-US" sz="2100" dirty="0" err="1">
                <a:effectLst/>
                <a:latin typeface="Cambria" panose="02040503050406030204" pitchFamily="18" charset="0"/>
              </a:rPr>
              <a:t>Somos</a:t>
            </a:r>
            <a:r>
              <a:rPr lang="en-US" sz="2100" dirty="0">
                <a:effectLst/>
                <a:latin typeface="Cambria" panose="02040503050406030204" pitchFamily="18" charset="0"/>
              </a:rPr>
              <a:t> </a:t>
            </a:r>
            <a:r>
              <a:rPr lang="en-US" sz="2100" dirty="0" err="1">
                <a:effectLst/>
                <a:latin typeface="Cambria" panose="02040503050406030204" pitchFamily="18" charset="0"/>
              </a:rPr>
              <a:t>invitados</a:t>
            </a:r>
            <a:r>
              <a:rPr lang="en-US" sz="2100" dirty="0">
                <a:effectLst/>
                <a:latin typeface="Cambria" panose="02040503050406030204" pitchFamily="18" charset="0"/>
              </a:rPr>
              <a:t> a </a:t>
            </a:r>
            <a:r>
              <a:rPr lang="en-US" sz="2100" dirty="0" err="1">
                <a:effectLst/>
                <a:latin typeface="Cambria" panose="02040503050406030204" pitchFamily="18" charset="0"/>
              </a:rPr>
              <a:t>poner</a:t>
            </a:r>
            <a:r>
              <a:rPr lang="en-US" sz="2100" dirty="0">
                <a:effectLst/>
                <a:latin typeface="Cambria" panose="02040503050406030204" pitchFamily="18" charset="0"/>
              </a:rPr>
              <a:t> las </a:t>
            </a:r>
            <a:r>
              <a:rPr lang="en-US" sz="2100" dirty="0" err="1">
                <a:effectLst/>
                <a:latin typeface="Cambria" panose="02040503050406030204" pitchFamily="18" charset="0"/>
              </a:rPr>
              <a:t>cosas</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justa</a:t>
            </a:r>
            <a:r>
              <a:rPr lang="en-US" sz="2100" dirty="0">
                <a:effectLst/>
                <a:latin typeface="Cambria" panose="02040503050406030204" pitchFamily="18" charset="0"/>
              </a:rPr>
              <a:t> </a:t>
            </a:r>
            <a:r>
              <a:rPr lang="en-US" sz="2100" dirty="0" err="1">
                <a:effectLst/>
                <a:latin typeface="Cambria" panose="02040503050406030204" pitchFamily="18" charset="0"/>
              </a:rPr>
              <a:t>proporción</a:t>
            </a:r>
            <a:r>
              <a:rPr lang="en-US" sz="2100" dirty="0">
                <a:effectLst/>
                <a:latin typeface="Cambria" panose="02040503050406030204" pitchFamily="18" charset="0"/>
              </a:rPr>
              <a:t>. Las </a:t>
            </a:r>
            <a:r>
              <a:rPr lang="en-US" sz="2100" dirty="0" err="1">
                <a:effectLst/>
                <a:latin typeface="Cambria" panose="02040503050406030204" pitchFamily="18" charset="0"/>
              </a:rPr>
              <a:t>cosas</a:t>
            </a:r>
            <a:r>
              <a:rPr lang="en-US" sz="2100" dirty="0">
                <a:effectLst/>
                <a:latin typeface="Cambria" panose="02040503050406030204" pitchFamily="18" charset="0"/>
              </a:rPr>
              <a:t> </a:t>
            </a:r>
            <a:r>
              <a:rPr lang="en-US" sz="2100" dirty="0" err="1">
                <a:effectLst/>
                <a:latin typeface="Cambria" panose="02040503050406030204" pitchFamily="18" charset="0"/>
              </a:rPr>
              <a:t>más</a:t>
            </a:r>
            <a:r>
              <a:rPr lang="en-US" sz="2100" dirty="0">
                <a:effectLst/>
                <a:latin typeface="Cambria" panose="02040503050406030204" pitchFamily="18" charset="0"/>
              </a:rPr>
              <a:t> </a:t>
            </a:r>
            <a:r>
              <a:rPr lang="en-US" sz="2100" dirty="0" err="1">
                <a:effectLst/>
                <a:latin typeface="Cambria" panose="02040503050406030204" pitchFamily="18" charset="0"/>
              </a:rPr>
              <a:t>grandes</a:t>
            </a:r>
            <a:r>
              <a:rPr lang="en-US" sz="2100" dirty="0">
                <a:effectLst/>
                <a:latin typeface="Cambria" panose="02040503050406030204" pitchFamily="18" charset="0"/>
              </a:rPr>
              <a:t> e </a:t>
            </a:r>
            <a:r>
              <a:rPr lang="en-US" sz="2100" dirty="0" err="1">
                <a:effectLst/>
                <a:latin typeface="Cambria" panose="02040503050406030204" pitchFamily="18" charset="0"/>
              </a:rPr>
              <a:t>incontrolables</a:t>
            </a:r>
            <a:r>
              <a:rPr lang="en-US" sz="2100" dirty="0">
                <a:effectLst/>
                <a:latin typeface="Cambria" panose="02040503050406030204" pitchFamily="18" charset="0"/>
              </a:rPr>
              <a:t> que </a:t>
            </a:r>
            <a:r>
              <a:rPr lang="en-US" sz="2100" dirty="0" err="1">
                <a:effectLst/>
                <a:latin typeface="Cambria" panose="02040503050406030204" pitchFamily="18" charset="0"/>
              </a:rPr>
              <a:t>podemos</a:t>
            </a:r>
            <a:r>
              <a:rPr lang="en-US" sz="2100" dirty="0">
                <a:effectLst/>
                <a:latin typeface="Cambria" panose="02040503050406030204" pitchFamily="18" charset="0"/>
              </a:rPr>
              <a:t> </a:t>
            </a:r>
            <a:r>
              <a:rPr lang="en-US" sz="2100" dirty="0" err="1">
                <a:effectLst/>
                <a:latin typeface="Cambria" panose="02040503050406030204" pitchFamily="18" charset="0"/>
              </a:rPr>
              <a:t>ver</a:t>
            </a:r>
            <a:r>
              <a:rPr lang="en-US" sz="2100" dirty="0">
                <a:effectLst/>
                <a:latin typeface="Cambria" panose="02040503050406030204" pitchFamily="18" charset="0"/>
              </a:rPr>
              <a:t> son las </a:t>
            </a:r>
            <a:r>
              <a:rPr lang="en-US" sz="2100" dirty="0" err="1">
                <a:effectLst/>
                <a:latin typeface="Cambria" panose="02040503050406030204" pitchFamily="18" charset="0"/>
              </a:rPr>
              <a:t>fuerzas</a:t>
            </a:r>
            <a:r>
              <a:rPr lang="en-US" sz="2100" dirty="0">
                <a:effectLst/>
                <a:latin typeface="Cambria" panose="02040503050406030204" pitchFamily="18" charset="0"/>
              </a:rPr>
              <a:t> de la </a:t>
            </a:r>
            <a:r>
              <a:rPr lang="en-US" sz="2100" dirty="0" err="1">
                <a:effectLst/>
                <a:latin typeface="Cambria" panose="02040503050406030204" pitchFamily="18" charset="0"/>
              </a:rPr>
              <a:t>naturaleza</a:t>
            </a:r>
            <a:r>
              <a:rPr lang="en-US" sz="2100" dirty="0">
                <a:effectLst/>
                <a:latin typeface="Cambria" panose="02040503050406030204" pitchFamily="18" charset="0"/>
              </a:rPr>
              <a:t>. </a:t>
            </a:r>
            <a:r>
              <a:rPr lang="en-US" sz="2100" dirty="0" err="1">
                <a:effectLst/>
                <a:latin typeface="Cambria" panose="02040503050406030204" pitchFamily="18" charset="0"/>
              </a:rPr>
              <a:t>Pues</a:t>
            </a:r>
            <a:r>
              <a:rPr lang="en-US" sz="2100" dirty="0">
                <a:effectLst/>
                <a:latin typeface="Cambria" panose="02040503050406030204" pitchFamily="18" charset="0"/>
              </a:rPr>
              <a:t> bien,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profeta</a:t>
            </a:r>
            <a:r>
              <a:rPr lang="en-US" sz="2100" dirty="0">
                <a:effectLst/>
                <a:latin typeface="Cambria" panose="02040503050406030204" pitchFamily="18" charset="0"/>
              </a:rPr>
              <a:t> </a:t>
            </a:r>
            <a:r>
              <a:rPr lang="en-US" sz="2100" dirty="0" err="1">
                <a:effectLst/>
                <a:latin typeface="Cambria" panose="02040503050406030204" pitchFamily="18" charset="0"/>
              </a:rPr>
              <a:t>nos</a:t>
            </a:r>
            <a:r>
              <a:rPr lang="en-US" sz="2100" dirty="0">
                <a:effectLst/>
                <a:latin typeface="Cambria" panose="02040503050406030204" pitchFamily="18" charset="0"/>
              </a:rPr>
              <a:t> </a:t>
            </a:r>
            <a:r>
              <a:rPr lang="en-US" sz="2100" dirty="0" err="1">
                <a:effectLst/>
                <a:latin typeface="Cambria" panose="02040503050406030204" pitchFamily="18" charset="0"/>
              </a:rPr>
              <a:t>recuerda</a:t>
            </a:r>
            <a:r>
              <a:rPr lang="en-US" sz="2100" dirty="0">
                <a:effectLst/>
                <a:latin typeface="Cambria" panose="02040503050406030204" pitchFamily="18" charset="0"/>
              </a:rPr>
              <a:t> que Dios no solo </a:t>
            </a:r>
            <a:r>
              <a:rPr lang="en-US" sz="2100" dirty="0" err="1">
                <a:effectLst/>
                <a:latin typeface="Cambria" panose="02040503050406030204" pitchFamily="18" charset="0"/>
              </a:rPr>
              <a:t>controla</a:t>
            </a:r>
            <a:r>
              <a:rPr lang="en-US" sz="2100" dirty="0">
                <a:effectLst/>
                <a:latin typeface="Cambria" panose="02040503050406030204" pitchFamily="18" charset="0"/>
              </a:rPr>
              <a:t> </a:t>
            </a:r>
            <a:r>
              <a:rPr lang="en-US" sz="2100" dirty="0" err="1">
                <a:effectLst/>
                <a:latin typeface="Cambria" panose="02040503050406030204" pitchFamily="18" charset="0"/>
              </a:rPr>
              <a:t>esas</a:t>
            </a:r>
            <a:r>
              <a:rPr lang="en-US" sz="2100" dirty="0">
                <a:effectLst/>
                <a:latin typeface="Cambria" panose="02040503050406030204" pitchFamily="18" charset="0"/>
              </a:rPr>
              <a:t> </a:t>
            </a:r>
            <a:r>
              <a:rPr lang="en-US" sz="2100" dirty="0" err="1">
                <a:effectLst/>
                <a:latin typeface="Cambria" panose="02040503050406030204" pitchFamily="18" charset="0"/>
              </a:rPr>
              <a:t>fuerzas</a:t>
            </a:r>
            <a:r>
              <a:rPr lang="en-US" sz="2100" dirty="0">
                <a:effectLst/>
                <a:latin typeface="Cambria" panose="02040503050406030204" pitchFamily="18" charset="0"/>
              </a:rPr>
              <a:t>, </a:t>
            </a:r>
            <a:r>
              <a:rPr lang="en-US" sz="2100" dirty="0" err="1">
                <a:effectLst/>
                <a:latin typeface="Cambria" panose="02040503050406030204" pitchFamily="18" charset="0"/>
              </a:rPr>
              <a:t>sino</a:t>
            </a:r>
            <a:r>
              <a:rPr lang="en-US" sz="2100" dirty="0">
                <a:effectLst/>
                <a:latin typeface="Cambria" panose="02040503050406030204" pitchFamily="18" charset="0"/>
              </a:rPr>
              <a:t> que las ha </a:t>
            </a:r>
            <a:r>
              <a:rPr lang="en-US" sz="2100" dirty="0" err="1">
                <a:effectLst/>
                <a:latin typeface="Cambria" panose="02040503050406030204" pitchFamily="18" charset="0"/>
              </a:rPr>
              <a:t>creado</a:t>
            </a:r>
            <a:r>
              <a:rPr lang="en-US" sz="2100" dirty="0">
                <a:effectLst/>
                <a:latin typeface="Cambria" panose="02040503050406030204" pitchFamily="18" charset="0"/>
              </a:rPr>
              <a:t>. </a:t>
            </a:r>
            <a:r>
              <a:rPr lang="en-US" sz="2100" dirty="0" err="1">
                <a:effectLst/>
                <a:latin typeface="Cambria" panose="02040503050406030204" pitchFamily="18" charset="0"/>
              </a:rPr>
              <a:t>Esto</a:t>
            </a:r>
            <a:r>
              <a:rPr lang="en-US" sz="2100" dirty="0">
                <a:effectLst/>
                <a:latin typeface="Cambria" panose="02040503050406030204" pitchFamily="18" charset="0"/>
              </a:rPr>
              <a:t> </a:t>
            </a:r>
            <a:r>
              <a:rPr lang="en-US" sz="2100" dirty="0" err="1">
                <a:effectLst/>
                <a:latin typeface="Cambria" panose="02040503050406030204" pitchFamily="18" charset="0"/>
              </a:rPr>
              <a:t>debería</a:t>
            </a:r>
            <a:r>
              <a:rPr lang="en-US" sz="2100" dirty="0">
                <a:effectLst/>
                <a:latin typeface="Cambria" panose="02040503050406030204" pitchFamily="18" charset="0"/>
              </a:rPr>
              <a:t> </a:t>
            </a:r>
            <a:r>
              <a:rPr lang="en-US" sz="2100" dirty="0" err="1">
                <a:effectLst/>
                <a:latin typeface="Cambria" panose="02040503050406030204" pitchFamily="18" charset="0"/>
              </a:rPr>
              <a:t>volver</a:t>
            </a:r>
            <a:r>
              <a:rPr lang="en-US" sz="2100" dirty="0">
                <a:effectLst/>
                <a:latin typeface="Cambria" panose="02040503050406030204" pitchFamily="18" charset="0"/>
              </a:rPr>
              <a:t> las </a:t>
            </a:r>
            <a:r>
              <a:rPr lang="en-US" sz="2100" dirty="0" err="1">
                <a:effectLst/>
                <a:latin typeface="Cambria" panose="02040503050406030204" pitchFamily="18" charset="0"/>
              </a:rPr>
              <a:t>cosas</a:t>
            </a:r>
            <a:r>
              <a:rPr lang="en-US" sz="2100" dirty="0">
                <a:effectLst/>
                <a:latin typeface="Cambria" panose="02040503050406030204" pitchFamily="18" charset="0"/>
              </a:rPr>
              <a:t> a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centro</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TotalTime>
  <Words>923</Words>
  <Application>Microsoft Macintosh PowerPoint</Application>
  <PresentationFormat>Widescreen</PresentationFormat>
  <Paragraphs>77</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Aptos Display</vt:lpstr>
      <vt:lpstr>Arial</vt:lpstr>
      <vt:lpstr>Cambria</vt:lpstr>
      <vt:lpstr>Cambria-Italic</vt:lpstr>
      <vt:lpstr>Futura Bold</vt:lpstr>
      <vt:lpstr>Futura PT Medium</vt:lpstr>
      <vt:lpstr>Office Theme</vt:lpstr>
      <vt:lpstr>Lección 23 Fe en el poder de Dios</vt:lpstr>
      <vt:lpstr>OBJETIVOS</vt:lpstr>
      <vt:lpstr>VOCABULARIO</vt:lpstr>
      <vt:lpstr>TEXTO BÍBLICO: Isaías 40.12-13</vt:lpstr>
      <vt:lpstr>TEXTO BÍBLICO: Isaías 40.25-26</vt:lpstr>
      <vt:lpstr>TEXTO BÍBLICO: Isaías 40.27-28</vt:lpstr>
      <vt:lpstr>TEXTO BÍBLICO: Isaías 40.29-30</vt:lpstr>
      <vt:lpstr>TEXTO BÍBLICO: Isaías 40.31</vt:lpstr>
      <vt:lpstr>RESUMEN</vt:lpstr>
      <vt:lpstr>RESUMEN</vt:lpstr>
      <vt:lpstr>ORACIÓN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Sary N. Rosario-Ferreira</cp:lastModifiedBy>
  <cp:revision>11</cp:revision>
  <dcterms:created xsi:type="dcterms:W3CDTF">2024-01-21T16:57:38Z</dcterms:created>
  <dcterms:modified xsi:type="dcterms:W3CDTF">2024-01-22T13:39:00Z</dcterms:modified>
</cp:coreProperties>
</file>