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339" r:id="rId6"/>
    <p:sldId id="340" r:id="rId7"/>
    <p:sldId id="266" r:id="rId8"/>
    <p:sldId id="269" r:id="rId9"/>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7"/>
    <p:restoredTop sz="96255"/>
  </p:normalViewPr>
  <p:slideViewPr>
    <p:cSldViewPr snapToGrid="0">
      <p:cViewPr varScale="1">
        <p:scale>
          <a:sx n="126" d="100"/>
          <a:sy n="126" d="100"/>
        </p:scale>
        <p:origin x="28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94521-F99E-792F-3106-8FC1695FA6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PR"/>
          </a:p>
        </p:txBody>
      </p:sp>
      <p:sp>
        <p:nvSpPr>
          <p:cNvPr id="3" name="Subtitle 2">
            <a:extLst>
              <a:ext uri="{FF2B5EF4-FFF2-40B4-BE49-F238E27FC236}">
                <a16:creationId xmlns:a16="http://schemas.microsoft.com/office/drawing/2014/main" id="{1D04A6A8-3BF5-BF48-B82F-870B76A022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PR"/>
          </a:p>
        </p:txBody>
      </p:sp>
      <p:sp>
        <p:nvSpPr>
          <p:cNvPr id="4" name="Date Placeholder 3">
            <a:extLst>
              <a:ext uri="{FF2B5EF4-FFF2-40B4-BE49-F238E27FC236}">
                <a16:creationId xmlns:a16="http://schemas.microsoft.com/office/drawing/2014/main" id="{DDC13B10-43F1-6C87-0254-95FDECFCF6E1}"/>
              </a:ext>
            </a:extLst>
          </p:cNvPr>
          <p:cNvSpPr>
            <a:spLocks noGrp="1"/>
          </p:cNvSpPr>
          <p:nvPr>
            <p:ph type="dt" sz="half" idx="10"/>
          </p:nvPr>
        </p:nvSpPr>
        <p:spPr/>
        <p:txBody>
          <a:bodyPr/>
          <a:lstStyle/>
          <a:p>
            <a:fld id="{6BECE244-C4F2-4941-92BA-6E62F2358A9D}" type="datetimeFigureOut">
              <a:rPr lang="en-PR" smtClean="0"/>
              <a:t>1/7/24</a:t>
            </a:fld>
            <a:endParaRPr lang="en-PR"/>
          </a:p>
        </p:txBody>
      </p:sp>
      <p:sp>
        <p:nvSpPr>
          <p:cNvPr id="5" name="Footer Placeholder 4">
            <a:extLst>
              <a:ext uri="{FF2B5EF4-FFF2-40B4-BE49-F238E27FC236}">
                <a16:creationId xmlns:a16="http://schemas.microsoft.com/office/drawing/2014/main" id="{8CEF3137-22F9-574A-0DD1-0A15E20DDD0A}"/>
              </a:ext>
            </a:extLst>
          </p:cNvPr>
          <p:cNvSpPr>
            <a:spLocks noGrp="1"/>
          </p:cNvSpPr>
          <p:nvPr>
            <p:ph type="ftr" sz="quarter" idx="11"/>
          </p:nvPr>
        </p:nvSpPr>
        <p:spPr/>
        <p:txBody>
          <a:bodyPr/>
          <a:lstStyle/>
          <a:p>
            <a:endParaRPr lang="en-PR"/>
          </a:p>
        </p:txBody>
      </p:sp>
      <p:sp>
        <p:nvSpPr>
          <p:cNvPr id="6" name="Slide Number Placeholder 5">
            <a:extLst>
              <a:ext uri="{FF2B5EF4-FFF2-40B4-BE49-F238E27FC236}">
                <a16:creationId xmlns:a16="http://schemas.microsoft.com/office/drawing/2014/main" id="{F879FCF9-11B3-3AFE-8343-314C965AA2B8}"/>
              </a:ext>
            </a:extLst>
          </p:cNvPr>
          <p:cNvSpPr>
            <a:spLocks noGrp="1"/>
          </p:cNvSpPr>
          <p:nvPr>
            <p:ph type="sldNum" sz="quarter" idx="12"/>
          </p:nvPr>
        </p:nvSpPr>
        <p:spPr/>
        <p:txBody>
          <a:bodyPr/>
          <a:lstStyle/>
          <a:p>
            <a:fld id="{E5FBD168-8ED3-7D44-91AE-0C3369B78681}" type="slidenum">
              <a:rPr lang="en-PR" smtClean="0"/>
              <a:t>‹#›</a:t>
            </a:fld>
            <a:endParaRPr lang="en-PR"/>
          </a:p>
        </p:txBody>
      </p:sp>
    </p:spTree>
    <p:extLst>
      <p:ext uri="{BB962C8B-B14F-4D97-AF65-F5344CB8AC3E}">
        <p14:creationId xmlns:p14="http://schemas.microsoft.com/office/powerpoint/2010/main" val="396597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F4C2D-63C9-296B-BB94-12E8371DC0D6}"/>
              </a:ext>
            </a:extLst>
          </p:cNvPr>
          <p:cNvSpPr>
            <a:spLocks noGrp="1"/>
          </p:cNvSpPr>
          <p:nvPr>
            <p:ph type="title"/>
          </p:nvPr>
        </p:nvSpPr>
        <p:spPr/>
        <p:txBody>
          <a:bodyPr/>
          <a:lstStyle/>
          <a:p>
            <a:r>
              <a:rPr lang="en-US"/>
              <a:t>Click to edit Master title style</a:t>
            </a:r>
            <a:endParaRPr lang="en-PR"/>
          </a:p>
        </p:txBody>
      </p:sp>
      <p:sp>
        <p:nvSpPr>
          <p:cNvPr id="3" name="Vertical Text Placeholder 2">
            <a:extLst>
              <a:ext uri="{FF2B5EF4-FFF2-40B4-BE49-F238E27FC236}">
                <a16:creationId xmlns:a16="http://schemas.microsoft.com/office/drawing/2014/main" id="{DF5CE896-1905-7A99-432E-2C0015E7D4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R"/>
          </a:p>
        </p:txBody>
      </p:sp>
      <p:sp>
        <p:nvSpPr>
          <p:cNvPr id="4" name="Date Placeholder 3">
            <a:extLst>
              <a:ext uri="{FF2B5EF4-FFF2-40B4-BE49-F238E27FC236}">
                <a16:creationId xmlns:a16="http://schemas.microsoft.com/office/drawing/2014/main" id="{0FECEDB0-AB04-5E2B-EF41-164AE5D59277}"/>
              </a:ext>
            </a:extLst>
          </p:cNvPr>
          <p:cNvSpPr>
            <a:spLocks noGrp="1"/>
          </p:cNvSpPr>
          <p:nvPr>
            <p:ph type="dt" sz="half" idx="10"/>
          </p:nvPr>
        </p:nvSpPr>
        <p:spPr/>
        <p:txBody>
          <a:bodyPr/>
          <a:lstStyle/>
          <a:p>
            <a:fld id="{6BECE244-C4F2-4941-92BA-6E62F2358A9D}" type="datetimeFigureOut">
              <a:rPr lang="en-PR" smtClean="0"/>
              <a:t>1/7/24</a:t>
            </a:fld>
            <a:endParaRPr lang="en-PR"/>
          </a:p>
        </p:txBody>
      </p:sp>
      <p:sp>
        <p:nvSpPr>
          <p:cNvPr id="5" name="Footer Placeholder 4">
            <a:extLst>
              <a:ext uri="{FF2B5EF4-FFF2-40B4-BE49-F238E27FC236}">
                <a16:creationId xmlns:a16="http://schemas.microsoft.com/office/drawing/2014/main" id="{09FB2317-5AAD-6641-AFDC-B60B6FF1852C}"/>
              </a:ext>
            </a:extLst>
          </p:cNvPr>
          <p:cNvSpPr>
            <a:spLocks noGrp="1"/>
          </p:cNvSpPr>
          <p:nvPr>
            <p:ph type="ftr" sz="quarter" idx="11"/>
          </p:nvPr>
        </p:nvSpPr>
        <p:spPr/>
        <p:txBody>
          <a:bodyPr/>
          <a:lstStyle/>
          <a:p>
            <a:endParaRPr lang="en-PR"/>
          </a:p>
        </p:txBody>
      </p:sp>
      <p:sp>
        <p:nvSpPr>
          <p:cNvPr id="6" name="Slide Number Placeholder 5">
            <a:extLst>
              <a:ext uri="{FF2B5EF4-FFF2-40B4-BE49-F238E27FC236}">
                <a16:creationId xmlns:a16="http://schemas.microsoft.com/office/drawing/2014/main" id="{70911D6C-A8D3-A19A-84D6-1383373B3E06}"/>
              </a:ext>
            </a:extLst>
          </p:cNvPr>
          <p:cNvSpPr>
            <a:spLocks noGrp="1"/>
          </p:cNvSpPr>
          <p:nvPr>
            <p:ph type="sldNum" sz="quarter" idx="12"/>
          </p:nvPr>
        </p:nvSpPr>
        <p:spPr/>
        <p:txBody>
          <a:bodyPr/>
          <a:lstStyle/>
          <a:p>
            <a:fld id="{E5FBD168-8ED3-7D44-91AE-0C3369B78681}" type="slidenum">
              <a:rPr lang="en-PR" smtClean="0"/>
              <a:t>‹#›</a:t>
            </a:fld>
            <a:endParaRPr lang="en-PR"/>
          </a:p>
        </p:txBody>
      </p:sp>
    </p:spTree>
    <p:extLst>
      <p:ext uri="{BB962C8B-B14F-4D97-AF65-F5344CB8AC3E}">
        <p14:creationId xmlns:p14="http://schemas.microsoft.com/office/powerpoint/2010/main" val="1680144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852873-1EBB-982A-8845-34CF227D0D6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PR"/>
          </a:p>
        </p:txBody>
      </p:sp>
      <p:sp>
        <p:nvSpPr>
          <p:cNvPr id="3" name="Vertical Text Placeholder 2">
            <a:extLst>
              <a:ext uri="{FF2B5EF4-FFF2-40B4-BE49-F238E27FC236}">
                <a16:creationId xmlns:a16="http://schemas.microsoft.com/office/drawing/2014/main" id="{64AEB6AF-ECF5-9B62-A767-524E3F6FFB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R"/>
          </a:p>
        </p:txBody>
      </p:sp>
      <p:sp>
        <p:nvSpPr>
          <p:cNvPr id="4" name="Date Placeholder 3">
            <a:extLst>
              <a:ext uri="{FF2B5EF4-FFF2-40B4-BE49-F238E27FC236}">
                <a16:creationId xmlns:a16="http://schemas.microsoft.com/office/drawing/2014/main" id="{E8A3EBC7-337C-445F-DA91-5A0F92B04F65}"/>
              </a:ext>
            </a:extLst>
          </p:cNvPr>
          <p:cNvSpPr>
            <a:spLocks noGrp="1"/>
          </p:cNvSpPr>
          <p:nvPr>
            <p:ph type="dt" sz="half" idx="10"/>
          </p:nvPr>
        </p:nvSpPr>
        <p:spPr/>
        <p:txBody>
          <a:bodyPr/>
          <a:lstStyle/>
          <a:p>
            <a:fld id="{6BECE244-C4F2-4941-92BA-6E62F2358A9D}" type="datetimeFigureOut">
              <a:rPr lang="en-PR" smtClean="0"/>
              <a:t>1/7/24</a:t>
            </a:fld>
            <a:endParaRPr lang="en-PR"/>
          </a:p>
        </p:txBody>
      </p:sp>
      <p:sp>
        <p:nvSpPr>
          <p:cNvPr id="5" name="Footer Placeholder 4">
            <a:extLst>
              <a:ext uri="{FF2B5EF4-FFF2-40B4-BE49-F238E27FC236}">
                <a16:creationId xmlns:a16="http://schemas.microsoft.com/office/drawing/2014/main" id="{3581F1A9-BDB1-B772-35C0-840A8B1AEE1D}"/>
              </a:ext>
            </a:extLst>
          </p:cNvPr>
          <p:cNvSpPr>
            <a:spLocks noGrp="1"/>
          </p:cNvSpPr>
          <p:nvPr>
            <p:ph type="ftr" sz="quarter" idx="11"/>
          </p:nvPr>
        </p:nvSpPr>
        <p:spPr/>
        <p:txBody>
          <a:bodyPr/>
          <a:lstStyle/>
          <a:p>
            <a:endParaRPr lang="en-PR"/>
          </a:p>
        </p:txBody>
      </p:sp>
      <p:sp>
        <p:nvSpPr>
          <p:cNvPr id="6" name="Slide Number Placeholder 5">
            <a:extLst>
              <a:ext uri="{FF2B5EF4-FFF2-40B4-BE49-F238E27FC236}">
                <a16:creationId xmlns:a16="http://schemas.microsoft.com/office/drawing/2014/main" id="{48F82E4A-E05F-29D5-520D-A0BBC71FED33}"/>
              </a:ext>
            </a:extLst>
          </p:cNvPr>
          <p:cNvSpPr>
            <a:spLocks noGrp="1"/>
          </p:cNvSpPr>
          <p:nvPr>
            <p:ph type="sldNum" sz="quarter" idx="12"/>
          </p:nvPr>
        </p:nvSpPr>
        <p:spPr/>
        <p:txBody>
          <a:bodyPr/>
          <a:lstStyle/>
          <a:p>
            <a:fld id="{E5FBD168-8ED3-7D44-91AE-0C3369B78681}" type="slidenum">
              <a:rPr lang="en-PR" smtClean="0"/>
              <a:t>‹#›</a:t>
            </a:fld>
            <a:endParaRPr lang="en-PR"/>
          </a:p>
        </p:txBody>
      </p:sp>
    </p:spTree>
    <p:extLst>
      <p:ext uri="{BB962C8B-B14F-4D97-AF65-F5344CB8AC3E}">
        <p14:creationId xmlns:p14="http://schemas.microsoft.com/office/powerpoint/2010/main" val="3620407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3A8F5-D268-C6F9-5350-80164353D112}"/>
              </a:ext>
            </a:extLst>
          </p:cNvPr>
          <p:cNvSpPr>
            <a:spLocks noGrp="1"/>
          </p:cNvSpPr>
          <p:nvPr>
            <p:ph type="title"/>
          </p:nvPr>
        </p:nvSpPr>
        <p:spPr/>
        <p:txBody>
          <a:bodyPr/>
          <a:lstStyle/>
          <a:p>
            <a:r>
              <a:rPr lang="en-US"/>
              <a:t>Click to edit Master title style</a:t>
            </a:r>
            <a:endParaRPr lang="en-PR"/>
          </a:p>
        </p:txBody>
      </p:sp>
      <p:sp>
        <p:nvSpPr>
          <p:cNvPr id="3" name="Content Placeholder 2">
            <a:extLst>
              <a:ext uri="{FF2B5EF4-FFF2-40B4-BE49-F238E27FC236}">
                <a16:creationId xmlns:a16="http://schemas.microsoft.com/office/drawing/2014/main" id="{FC38B1FA-B643-E5B4-520C-B18E73FD72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R"/>
          </a:p>
        </p:txBody>
      </p:sp>
      <p:sp>
        <p:nvSpPr>
          <p:cNvPr id="4" name="Date Placeholder 3">
            <a:extLst>
              <a:ext uri="{FF2B5EF4-FFF2-40B4-BE49-F238E27FC236}">
                <a16:creationId xmlns:a16="http://schemas.microsoft.com/office/drawing/2014/main" id="{07378378-4C91-AFB6-3901-35A8260073C8}"/>
              </a:ext>
            </a:extLst>
          </p:cNvPr>
          <p:cNvSpPr>
            <a:spLocks noGrp="1"/>
          </p:cNvSpPr>
          <p:nvPr>
            <p:ph type="dt" sz="half" idx="10"/>
          </p:nvPr>
        </p:nvSpPr>
        <p:spPr/>
        <p:txBody>
          <a:bodyPr/>
          <a:lstStyle/>
          <a:p>
            <a:fld id="{6BECE244-C4F2-4941-92BA-6E62F2358A9D}" type="datetimeFigureOut">
              <a:rPr lang="en-PR" smtClean="0"/>
              <a:t>1/7/24</a:t>
            </a:fld>
            <a:endParaRPr lang="en-PR"/>
          </a:p>
        </p:txBody>
      </p:sp>
      <p:sp>
        <p:nvSpPr>
          <p:cNvPr id="5" name="Footer Placeholder 4">
            <a:extLst>
              <a:ext uri="{FF2B5EF4-FFF2-40B4-BE49-F238E27FC236}">
                <a16:creationId xmlns:a16="http://schemas.microsoft.com/office/drawing/2014/main" id="{E65F77D8-13CA-0075-A239-5325386EBF3B}"/>
              </a:ext>
            </a:extLst>
          </p:cNvPr>
          <p:cNvSpPr>
            <a:spLocks noGrp="1"/>
          </p:cNvSpPr>
          <p:nvPr>
            <p:ph type="ftr" sz="quarter" idx="11"/>
          </p:nvPr>
        </p:nvSpPr>
        <p:spPr/>
        <p:txBody>
          <a:bodyPr/>
          <a:lstStyle/>
          <a:p>
            <a:endParaRPr lang="en-PR"/>
          </a:p>
        </p:txBody>
      </p:sp>
      <p:sp>
        <p:nvSpPr>
          <p:cNvPr id="6" name="Slide Number Placeholder 5">
            <a:extLst>
              <a:ext uri="{FF2B5EF4-FFF2-40B4-BE49-F238E27FC236}">
                <a16:creationId xmlns:a16="http://schemas.microsoft.com/office/drawing/2014/main" id="{52478958-6636-EF00-58D1-C6D20F54235B}"/>
              </a:ext>
            </a:extLst>
          </p:cNvPr>
          <p:cNvSpPr>
            <a:spLocks noGrp="1"/>
          </p:cNvSpPr>
          <p:nvPr>
            <p:ph type="sldNum" sz="quarter" idx="12"/>
          </p:nvPr>
        </p:nvSpPr>
        <p:spPr/>
        <p:txBody>
          <a:bodyPr/>
          <a:lstStyle/>
          <a:p>
            <a:fld id="{E5FBD168-8ED3-7D44-91AE-0C3369B78681}" type="slidenum">
              <a:rPr lang="en-PR" smtClean="0"/>
              <a:t>‹#›</a:t>
            </a:fld>
            <a:endParaRPr lang="en-PR"/>
          </a:p>
        </p:txBody>
      </p:sp>
    </p:spTree>
    <p:extLst>
      <p:ext uri="{BB962C8B-B14F-4D97-AF65-F5344CB8AC3E}">
        <p14:creationId xmlns:p14="http://schemas.microsoft.com/office/powerpoint/2010/main" val="4114036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4A56D-09A0-4036-2E41-316724336C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PR"/>
          </a:p>
        </p:txBody>
      </p:sp>
      <p:sp>
        <p:nvSpPr>
          <p:cNvPr id="3" name="Text Placeholder 2">
            <a:extLst>
              <a:ext uri="{FF2B5EF4-FFF2-40B4-BE49-F238E27FC236}">
                <a16:creationId xmlns:a16="http://schemas.microsoft.com/office/drawing/2014/main" id="{277288E2-B9A1-D6BA-B0D0-38E946B958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23BD19-29F6-7E7E-798A-51893D47ED9F}"/>
              </a:ext>
            </a:extLst>
          </p:cNvPr>
          <p:cNvSpPr>
            <a:spLocks noGrp="1"/>
          </p:cNvSpPr>
          <p:nvPr>
            <p:ph type="dt" sz="half" idx="10"/>
          </p:nvPr>
        </p:nvSpPr>
        <p:spPr/>
        <p:txBody>
          <a:bodyPr/>
          <a:lstStyle/>
          <a:p>
            <a:fld id="{6BECE244-C4F2-4941-92BA-6E62F2358A9D}" type="datetimeFigureOut">
              <a:rPr lang="en-PR" smtClean="0"/>
              <a:t>1/7/24</a:t>
            </a:fld>
            <a:endParaRPr lang="en-PR"/>
          </a:p>
        </p:txBody>
      </p:sp>
      <p:sp>
        <p:nvSpPr>
          <p:cNvPr id="5" name="Footer Placeholder 4">
            <a:extLst>
              <a:ext uri="{FF2B5EF4-FFF2-40B4-BE49-F238E27FC236}">
                <a16:creationId xmlns:a16="http://schemas.microsoft.com/office/drawing/2014/main" id="{BE49D11C-1019-9356-E818-7D69AA9235CC}"/>
              </a:ext>
            </a:extLst>
          </p:cNvPr>
          <p:cNvSpPr>
            <a:spLocks noGrp="1"/>
          </p:cNvSpPr>
          <p:nvPr>
            <p:ph type="ftr" sz="quarter" idx="11"/>
          </p:nvPr>
        </p:nvSpPr>
        <p:spPr/>
        <p:txBody>
          <a:bodyPr/>
          <a:lstStyle/>
          <a:p>
            <a:endParaRPr lang="en-PR"/>
          </a:p>
        </p:txBody>
      </p:sp>
      <p:sp>
        <p:nvSpPr>
          <p:cNvPr id="6" name="Slide Number Placeholder 5">
            <a:extLst>
              <a:ext uri="{FF2B5EF4-FFF2-40B4-BE49-F238E27FC236}">
                <a16:creationId xmlns:a16="http://schemas.microsoft.com/office/drawing/2014/main" id="{36FBAA4E-5086-29AE-0E98-E5DF4DB210D0}"/>
              </a:ext>
            </a:extLst>
          </p:cNvPr>
          <p:cNvSpPr>
            <a:spLocks noGrp="1"/>
          </p:cNvSpPr>
          <p:nvPr>
            <p:ph type="sldNum" sz="quarter" idx="12"/>
          </p:nvPr>
        </p:nvSpPr>
        <p:spPr/>
        <p:txBody>
          <a:bodyPr/>
          <a:lstStyle/>
          <a:p>
            <a:fld id="{E5FBD168-8ED3-7D44-91AE-0C3369B78681}" type="slidenum">
              <a:rPr lang="en-PR" smtClean="0"/>
              <a:t>‹#›</a:t>
            </a:fld>
            <a:endParaRPr lang="en-PR"/>
          </a:p>
        </p:txBody>
      </p:sp>
    </p:spTree>
    <p:extLst>
      <p:ext uri="{BB962C8B-B14F-4D97-AF65-F5344CB8AC3E}">
        <p14:creationId xmlns:p14="http://schemas.microsoft.com/office/powerpoint/2010/main" val="292571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4CC3F-BD34-4F45-1E19-9EB6DC4ECC25}"/>
              </a:ext>
            </a:extLst>
          </p:cNvPr>
          <p:cNvSpPr>
            <a:spLocks noGrp="1"/>
          </p:cNvSpPr>
          <p:nvPr>
            <p:ph type="title"/>
          </p:nvPr>
        </p:nvSpPr>
        <p:spPr/>
        <p:txBody>
          <a:bodyPr/>
          <a:lstStyle/>
          <a:p>
            <a:r>
              <a:rPr lang="en-US"/>
              <a:t>Click to edit Master title style</a:t>
            </a:r>
            <a:endParaRPr lang="en-PR"/>
          </a:p>
        </p:txBody>
      </p:sp>
      <p:sp>
        <p:nvSpPr>
          <p:cNvPr id="3" name="Content Placeholder 2">
            <a:extLst>
              <a:ext uri="{FF2B5EF4-FFF2-40B4-BE49-F238E27FC236}">
                <a16:creationId xmlns:a16="http://schemas.microsoft.com/office/drawing/2014/main" id="{BB0924B9-2F18-86EE-BE4B-495E953D28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R"/>
          </a:p>
        </p:txBody>
      </p:sp>
      <p:sp>
        <p:nvSpPr>
          <p:cNvPr id="4" name="Content Placeholder 3">
            <a:extLst>
              <a:ext uri="{FF2B5EF4-FFF2-40B4-BE49-F238E27FC236}">
                <a16:creationId xmlns:a16="http://schemas.microsoft.com/office/drawing/2014/main" id="{05165D90-8A2E-0ED3-7C75-BAC0E4698D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R"/>
          </a:p>
        </p:txBody>
      </p:sp>
      <p:sp>
        <p:nvSpPr>
          <p:cNvPr id="5" name="Date Placeholder 4">
            <a:extLst>
              <a:ext uri="{FF2B5EF4-FFF2-40B4-BE49-F238E27FC236}">
                <a16:creationId xmlns:a16="http://schemas.microsoft.com/office/drawing/2014/main" id="{BB8BB823-3C5F-9E08-0EF1-53CFF0695178}"/>
              </a:ext>
            </a:extLst>
          </p:cNvPr>
          <p:cNvSpPr>
            <a:spLocks noGrp="1"/>
          </p:cNvSpPr>
          <p:nvPr>
            <p:ph type="dt" sz="half" idx="10"/>
          </p:nvPr>
        </p:nvSpPr>
        <p:spPr/>
        <p:txBody>
          <a:bodyPr/>
          <a:lstStyle/>
          <a:p>
            <a:fld id="{6BECE244-C4F2-4941-92BA-6E62F2358A9D}" type="datetimeFigureOut">
              <a:rPr lang="en-PR" smtClean="0"/>
              <a:t>1/7/24</a:t>
            </a:fld>
            <a:endParaRPr lang="en-PR"/>
          </a:p>
        </p:txBody>
      </p:sp>
      <p:sp>
        <p:nvSpPr>
          <p:cNvPr id="6" name="Footer Placeholder 5">
            <a:extLst>
              <a:ext uri="{FF2B5EF4-FFF2-40B4-BE49-F238E27FC236}">
                <a16:creationId xmlns:a16="http://schemas.microsoft.com/office/drawing/2014/main" id="{D82C8AFB-C891-3833-46CC-985F92B4219D}"/>
              </a:ext>
            </a:extLst>
          </p:cNvPr>
          <p:cNvSpPr>
            <a:spLocks noGrp="1"/>
          </p:cNvSpPr>
          <p:nvPr>
            <p:ph type="ftr" sz="quarter" idx="11"/>
          </p:nvPr>
        </p:nvSpPr>
        <p:spPr/>
        <p:txBody>
          <a:bodyPr/>
          <a:lstStyle/>
          <a:p>
            <a:endParaRPr lang="en-PR"/>
          </a:p>
        </p:txBody>
      </p:sp>
      <p:sp>
        <p:nvSpPr>
          <p:cNvPr id="7" name="Slide Number Placeholder 6">
            <a:extLst>
              <a:ext uri="{FF2B5EF4-FFF2-40B4-BE49-F238E27FC236}">
                <a16:creationId xmlns:a16="http://schemas.microsoft.com/office/drawing/2014/main" id="{5C5E31BD-D0D3-844B-5FBE-FCEB12CB03E0}"/>
              </a:ext>
            </a:extLst>
          </p:cNvPr>
          <p:cNvSpPr>
            <a:spLocks noGrp="1"/>
          </p:cNvSpPr>
          <p:nvPr>
            <p:ph type="sldNum" sz="quarter" idx="12"/>
          </p:nvPr>
        </p:nvSpPr>
        <p:spPr/>
        <p:txBody>
          <a:bodyPr/>
          <a:lstStyle/>
          <a:p>
            <a:fld id="{E5FBD168-8ED3-7D44-91AE-0C3369B78681}" type="slidenum">
              <a:rPr lang="en-PR" smtClean="0"/>
              <a:t>‹#›</a:t>
            </a:fld>
            <a:endParaRPr lang="en-PR"/>
          </a:p>
        </p:txBody>
      </p:sp>
    </p:spTree>
    <p:extLst>
      <p:ext uri="{BB962C8B-B14F-4D97-AF65-F5344CB8AC3E}">
        <p14:creationId xmlns:p14="http://schemas.microsoft.com/office/powerpoint/2010/main" val="624634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1A17C-AD5F-FE0A-33DB-AB8BAE5B48D4}"/>
              </a:ext>
            </a:extLst>
          </p:cNvPr>
          <p:cNvSpPr>
            <a:spLocks noGrp="1"/>
          </p:cNvSpPr>
          <p:nvPr>
            <p:ph type="title"/>
          </p:nvPr>
        </p:nvSpPr>
        <p:spPr>
          <a:xfrm>
            <a:off x="839788" y="365125"/>
            <a:ext cx="10515600" cy="1325563"/>
          </a:xfrm>
        </p:spPr>
        <p:txBody>
          <a:bodyPr/>
          <a:lstStyle/>
          <a:p>
            <a:r>
              <a:rPr lang="en-US"/>
              <a:t>Click to edit Master title style</a:t>
            </a:r>
            <a:endParaRPr lang="en-PR"/>
          </a:p>
        </p:txBody>
      </p:sp>
      <p:sp>
        <p:nvSpPr>
          <p:cNvPr id="3" name="Text Placeholder 2">
            <a:extLst>
              <a:ext uri="{FF2B5EF4-FFF2-40B4-BE49-F238E27FC236}">
                <a16:creationId xmlns:a16="http://schemas.microsoft.com/office/drawing/2014/main" id="{01CB981F-A612-A653-B0BF-873FD42250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62A357-BCBA-7C46-52BC-4C69B56193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R"/>
          </a:p>
        </p:txBody>
      </p:sp>
      <p:sp>
        <p:nvSpPr>
          <p:cNvPr id="5" name="Text Placeholder 4">
            <a:extLst>
              <a:ext uri="{FF2B5EF4-FFF2-40B4-BE49-F238E27FC236}">
                <a16:creationId xmlns:a16="http://schemas.microsoft.com/office/drawing/2014/main" id="{0D93EAAD-8969-0ED0-50B0-155A6DD47C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82EDD9-E818-A49D-BC8E-E70D89671F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R"/>
          </a:p>
        </p:txBody>
      </p:sp>
      <p:sp>
        <p:nvSpPr>
          <p:cNvPr id="7" name="Date Placeholder 6">
            <a:extLst>
              <a:ext uri="{FF2B5EF4-FFF2-40B4-BE49-F238E27FC236}">
                <a16:creationId xmlns:a16="http://schemas.microsoft.com/office/drawing/2014/main" id="{5D1AF60D-828C-F1B3-2B03-1A4D961E87AC}"/>
              </a:ext>
            </a:extLst>
          </p:cNvPr>
          <p:cNvSpPr>
            <a:spLocks noGrp="1"/>
          </p:cNvSpPr>
          <p:nvPr>
            <p:ph type="dt" sz="half" idx="10"/>
          </p:nvPr>
        </p:nvSpPr>
        <p:spPr/>
        <p:txBody>
          <a:bodyPr/>
          <a:lstStyle/>
          <a:p>
            <a:fld id="{6BECE244-C4F2-4941-92BA-6E62F2358A9D}" type="datetimeFigureOut">
              <a:rPr lang="en-PR" smtClean="0"/>
              <a:t>1/7/24</a:t>
            </a:fld>
            <a:endParaRPr lang="en-PR"/>
          </a:p>
        </p:txBody>
      </p:sp>
      <p:sp>
        <p:nvSpPr>
          <p:cNvPr id="8" name="Footer Placeholder 7">
            <a:extLst>
              <a:ext uri="{FF2B5EF4-FFF2-40B4-BE49-F238E27FC236}">
                <a16:creationId xmlns:a16="http://schemas.microsoft.com/office/drawing/2014/main" id="{5EC9BEE8-9729-70B7-6407-EBB31AA03ED1}"/>
              </a:ext>
            </a:extLst>
          </p:cNvPr>
          <p:cNvSpPr>
            <a:spLocks noGrp="1"/>
          </p:cNvSpPr>
          <p:nvPr>
            <p:ph type="ftr" sz="quarter" idx="11"/>
          </p:nvPr>
        </p:nvSpPr>
        <p:spPr/>
        <p:txBody>
          <a:bodyPr/>
          <a:lstStyle/>
          <a:p>
            <a:endParaRPr lang="en-PR"/>
          </a:p>
        </p:txBody>
      </p:sp>
      <p:sp>
        <p:nvSpPr>
          <p:cNvPr id="9" name="Slide Number Placeholder 8">
            <a:extLst>
              <a:ext uri="{FF2B5EF4-FFF2-40B4-BE49-F238E27FC236}">
                <a16:creationId xmlns:a16="http://schemas.microsoft.com/office/drawing/2014/main" id="{D9D3BC04-36AE-D35B-AA89-BC30C1E9AFAC}"/>
              </a:ext>
            </a:extLst>
          </p:cNvPr>
          <p:cNvSpPr>
            <a:spLocks noGrp="1"/>
          </p:cNvSpPr>
          <p:nvPr>
            <p:ph type="sldNum" sz="quarter" idx="12"/>
          </p:nvPr>
        </p:nvSpPr>
        <p:spPr/>
        <p:txBody>
          <a:bodyPr/>
          <a:lstStyle/>
          <a:p>
            <a:fld id="{E5FBD168-8ED3-7D44-91AE-0C3369B78681}" type="slidenum">
              <a:rPr lang="en-PR" smtClean="0"/>
              <a:t>‹#›</a:t>
            </a:fld>
            <a:endParaRPr lang="en-PR"/>
          </a:p>
        </p:txBody>
      </p:sp>
    </p:spTree>
    <p:extLst>
      <p:ext uri="{BB962C8B-B14F-4D97-AF65-F5344CB8AC3E}">
        <p14:creationId xmlns:p14="http://schemas.microsoft.com/office/powerpoint/2010/main" val="1685771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B36CD-8D1D-E4DC-D142-165CB0569E85}"/>
              </a:ext>
            </a:extLst>
          </p:cNvPr>
          <p:cNvSpPr>
            <a:spLocks noGrp="1"/>
          </p:cNvSpPr>
          <p:nvPr>
            <p:ph type="title"/>
          </p:nvPr>
        </p:nvSpPr>
        <p:spPr/>
        <p:txBody>
          <a:bodyPr/>
          <a:lstStyle/>
          <a:p>
            <a:r>
              <a:rPr lang="en-US"/>
              <a:t>Click to edit Master title style</a:t>
            </a:r>
            <a:endParaRPr lang="en-PR"/>
          </a:p>
        </p:txBody>
      </p:sp>
      <p:sp>
        <p:nvSpPr>
          <p:cNvPr id="3" name="Date Placeholder 2">
            <a:extLst>
              <a:ext uri="{FF2B5EF4-FFF2-40B4-BE49-F238E27FC236}">
                <a16:creationId xmlns:a16="http://schemas.microsoft.com/office/drawing/2014/main" id="{402D4A18-844D-81DE-2DD3-9266C0E56411}"/>
              </a:ext>
            </a:extLst>
          </p:cNvPr>
          <p:cNvSpPr>
            <a:spLocks noGrp="1"/>
          </p:cNvSpPr>
          <p:nvPr>
            <p:ph type="dt" sz="half" idx="10"/>
          </p:nvPr>
        </p:nvSpPr>
        <p:spPr/>
        <p:txBody>
          <a:bodyPr/>
          <a:lstStyle/>
          <a:p>
            <a:fld id="{6BECE244-C4F2-4941-92BA-6E62F2358A9D}" type="datetimeFigureOut">
              <a:rPr lang="en-PR" smtClean="0"/>
              <a:t>1/7/24</a:t>
            </a:fld>
            <a:endParaRPr lang="en-PR"/>
          </a:p>
        </p:txBody>
      </p:sp>
      <p:sp>
        <p:nvSpPr>
          <p:cNvPr id="4" name="Footer Placeholder 3">
            <a:extLst>
              <a:ext uri="{FF2B5EF4-FFF2-40B4-BE49-F238E27FC236}">
                <a16:creationId xmlns:a16="http://schemas.microsoft.com/office/drawing/2014/main" id="{A4BEAED8-72F5-209D-02BC-41C1D67BBAE5}"/>
              </a:ext>
            </a:extLst>
          </p:cNvPr>
          <p:cNvSpPr>
            <a:spLocks noGrp="1"/>
          </p:cNvSpPr>
          <p:nvPr>
            <p:ph type="ftr" sz="quarter" idx="11"/>
          </p:nvPr>
        </p:nvSpPr>
        <p:spPr/>
        <p:txBody>
          <a:bodyPr/>
          <a:lstStyle/>
          <a:p>
            <a:endParaRPr lang="en-PR"/>
          </a:p>
        </p:txBody>
      </p:sp>
      <p:sp>
        <p:nvSpPr>
          <p:cNvPr id="5" name="Slide Number Placeholder 4">
            <a:extLst>
              <a:ext uri="{FF2B5EF4-FFF2-40B4-BE49-F238E27FC236}">
                <a16:creationId xmlns:a16="http://schemas.microsoft.com/office/drawing/2014/main" id="{0DA13EC7-2A85-30AD-C98E-F95623654DF0}"/>
              </a:ext>
            </a:extLst>
          </p:cNvPr>
          <p:cNvSpPr>
            <a:spLocks noGrp="1"/>
          </p:cNvSpPr>
          <p:nvPr>
            <p:ph type="sldNum" sz="quarter" idx="12"/>
          </p:nvPr>
        </p:nvSpPr>
        <p:spPr/>
        <p:txBody>
          <a:bodyPr/>
          <a:lstStyle/>
          <a:p>
            <a:fld id="{E5FBD168-8ED3-7D44-91AE-0C3369B78681}" type="slidenum">
              <a:rPr lang="en-PR" smtClean="0"/>
              <a:t>‹#›</a:t>
            </a:fld>
            <a:endParaRPr lang="en-PR"/>
          </a:p>
        </p:txBody>
      </p:sp>
    </p:spTree>
    <p:extLst>
      <p:ext uri="{BB962C8B-B14F-4D97-AF65-F5344CB8AC3E}">
        <p14:creationId xmlns:p14="http://schemas.microsoft.com/office/powerpoint/2010/main" val="891745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5D9388-113F-931A-61EA-6FC9C4108125}"/>
              </a:ext>
            </a:extLst>
          </p:cNvPr>
          <p:cNvSpPr>
            <a:spLocks noGrp="1"/>
          </p:cNvSpPr>
          <p:nvPr>
            <p:ph type="dt" sz="half" idx="10"/>
          </p:nvPr>
        </p:nvSpPr>
        <p:spPr/>
        <p:txBody>
          <a:bodyPr/>
          <a:lstStyle/>
          <a:p>
            <a:fld id="{6BECE244-C4F2-4941-92BA-6E62F2358A9D}" type="datetimeFigureOut">
              <a:rPr lang="en-PR" smtClean="0"/>
              <a:t>1/7/24</a:t>
            </a:fld>
            <a:endParaRPr lang="en-PR"/>
          </a:p>
        </p:txBody>
      </p:sp>
      <p:sp>
        <p:nvSpPr>
          <p:cNvPr id="3" name="Footer Placeholder 2">
            <a:extLst>
              <a:ext uri="{FF2B5EF4-FFF2-40B4-BE49-F238E27FC236}">
                <a16:creationId xmlns:a16="http://schemas.microsoft.com/office/drawing/2014/main" id="{3A7A1CDB-761C-8971-D636-50AE224B74FE}"/>
              </a:ext>
            </a:extLst>
          </p:cNvPr>
          <p:cNvSpPr>
            <a:spLocks noGrp="1"/>
          </p:cNvSpPr>
          <p:nvPr>
            <p:ph type="ftr" sz="quarter" idx="11"/>
          </p:nvPr>
        </p:nvSpPr>
        <p:spPr/>
        <p:txBody>
          <a:bodyPr/>
          <a:lstStyle/>
          <a:p>
            <a:endParaRPr lang="en-PR"/>
          </a:p>
        </p:txBody>
      </p:sp>
      <p:sp>
        <p:nvSpPr>
          <p:cNvPr id="4" name="Slide Number Placeholder 3">
            <a:extLst>
              <a:ext uri="{FF2B5EF4-FFF2-40B4-BE49-F238E27FC236}">
                <a16:creationId xmlns:a16="http://schemas.microsoft.com/office/drawing/2014/main" id="{1F60FC29-08B4-B580-81FF-F2CC7C6D45EA}"/>
              </a:ext>
            </a:extLst>
          </p:cNvPr>
          <p:cNvSpPr>
            <a:spLocks noGrp="1"/>
          </p:cNvSpPr>
          <p:nvPr>
            <p:ph type="sldNum" sz="quarter" idx="12"/>
          </p:nvPr>
        </p:nvSpPr>
        <p:spPr/>
        <p:txBody>
          <a:bodyPr/>
          <a:lstStyle/>
          <a:p>
            <a:fld id="{E5FBD168-8ED3-7D44-91AE-0C3369B78681}" type="slidenum">
              <a:rPr lang="en-PR" smtClean="0"/>
              <a:t>‹#›</a:t>
            </a:fld>
            <a:endParaRPr lang="en-PR"/>
          </a:p>
        </p:txBody>
      </p:sp>
    </p:spTree>
    <p:extLst>
      <p:ext uri="{BB962C8B-B14F-4D97-AF65-F5344CB8AC3E}">
        <p14:creationId xmlns:p14="http://schemas.microsoft.com/office/powerpoint/2010/main" val="1214905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C5582-ADF7-1722-FAD4-2ED5C329A7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R"/>
          </a:p>
        </p:txBody>
      </p:sp>
      <p:sp>
        <p:nvSpPr>
          <p:cNvPr id="3" name="Content Placeholder 2">
            <a:extLst>
              <a:ext uri="{FF2B5EF4-FFF2-40B4-BE49-F238E27FC236}">
                <a16:creationId xmlns:a16="http://schemas.microsoft.com/office/drawing/2014/main" id="{A1823C81-F2CE-CE85-D0C4-879D255455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R"/>
          </a:p>
        </p:txBody>
      </p:sp>
      <p:sp>
        <p:nvSpPr>
          <p:cNvPr id="4" name="Text Placeholder 3">
            <a:extLst>
              <a:ext uri="{FF2B5EF4-FFF2-40B4-BE49-F238E27FC236}">
                <a16:creationId xmlns:a16="http://schemas.microsoft.com/office/drawing/2014/main" id="{C6728187-980F-3654-C8A1-8E00927D8C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1636F1-F2B6-599C-9639-3632B50A414C}"/>
              </a:ext>
            </a:extLst>
          </p:cNvPr>
          <p:cNvSpPr>
            <a:spLocks noGrp="1"/>
          </p:cNvSpPr>
          <p:nvPr>
            <p:ph type="dt" sz="half" idx="10"/>
          </p:nvPr>
        </p:nvSpPr>
        <p:spPr/>
        <p:txBody>
          <a:bodyPr/>
          <a:lstStyle/>
          <a:p>
            <a:fld id="{6BECE244-C4F2-4941-92BA-6E62F2358A9D}" type="datetimeFigureOut">
              <a:rPr lang="en-PR" smtClean="0"/>
              <a:t>1/7/24</a:t>
            </a:fld>
            <a:endParaRPr lang="en-PR"/>
          </a:p>
        </p:txBody>
      </p:sp>
      <p:sp>
        <p:nvSpPr>
          <p:cNvPr id="6" name="Footer Placeholder 5">
            <a:extLst>
              <a:ext uri="{FF2B5EF4-FFF2-40B4-BE49-F238E27FC236}">
                <a16:creationId xmlns:a16="http://schemas.microsoft.com/office/drawing/2014/main" id="{0E70CE0B-327F-EA22-02E0-4D2B767FF953}"/>
              </a:ext>
            </a:extLst>
          </p:cNvPr>
          <p:cNvSpPr>
            <a:spLocks noGrp="1"/>
          </p:cNvSpPr>
          <p:nvPr>
            <p:ph type="ftr" sz="quarter" idx="11"/>
          </p:nvPr>
        </p:nvSpPr>
        <p:spPr/>
        <p:txBody>
          <a:bodyPr/>
          <a:lstStyle/>
          <a:p>
            <a:endParaRPr lang="en-PR"/>
          </a:p>
        </p:txBody>
      </p:sp>
      <p:sp>
        <p:nvSpPr>
          <p:cNvPr id="7" name="Slide Number Placeholder 6">
            <a:extLst>
              <a:ext uri="{FF2B5EF4-FFF2-40B4-BE49-F238E27FC236}">
                <a16:creationId xmlns:a16="http://schemas.microsoft.com/office/drawing/2014/main" id="{9A48F720-5B54-96C8-034F-3B05CE000BE5}"/>
              </a:ext>
            </a:extLst>
          </p:cNvPr>
          <p:cNvSpPr>
            <a:spLocks noGrp="1"/>
          </p:cNvSpPr>
          <p:nvPr>
            <p:ph type="sldNum" sz="quarter" idx="12"/>
          </p:nvPr>
        </p:nvSpPr>
        <p:spPr/>
        <p:txBody>
          <a:bodyPr/>
          <a:lstStyle/>
          <a:p>
            <a:fld id="{E5FBD168-8ED3-7D44-91AE-0C3369B78681}" type="slidenum">
              <a:rPr lang="en-PR" smtClean="0"/>
              <a:t>‹#›</a:t>
            </a:fld>
            <a:endParaRPr lang="en-PR"/>
          </a:p>
        </p:txBody>
      </p:sp>
    </p:spTree>
    <p:extLst>
      <p:ext uri="{BB962C8B-B14F-4D97-AF65-F5344CB8AC3E}">
        <p14:creationId xmlns:p14="http://schemas.microsoft.com/office/powerpoint/2010/main" val="1295988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C4ED1-A766-21D4-0CC0-CED4329547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PR"/>
          </a:p>
        </p:txBody>
      </p:sp>
      <p:sp>
        <p:nvSpPr>
          <p:cNvPr id="3" name="Picture Placeholder 2">
            <a:extLst>
              <a:ext uri="{FF2B5EF4-FFF2-40B4-BE49-F238E27FC236}">
                <a16:creationId xmlns:a16="http://schemas.microsoft.com/office/drawing/2014/main" id="{D3AB8DF9-4C3C-A6E1-842D-EFC517A694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R"/>
          </a:p>
        </p:txBody>
      </p:sp>
      <p:sp>
        <p:nvSpPr>
          <p:cNvPr id="4" name="Text Placeholder 3">
            <a:extLst>
              <a:ext uri="{FF2B5EF4-FFF2-40B4-BE49-F238E27FC236}">
                <a16:creationId xmlns:a16="http://schemas.microsoft.com/office/drawing/2014/main" id="{7D489199-7254-BAB2-76B9-2AB2EE0D08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272EEE-51EC-FECF-27F3-25AADA26A6FF}"/>
              </a:ext>
            </a:extLst>
          </p:cNvPr>
          <p:cNvSpPr>
            <a:spLocks noGrp="1"/>
          </p:cNvSpPr>
          <p:nvPr>
            <p:ph type="dt" sz="half" idx="10"/>
          </p:nvPr>
        </p:nvSpPr>
        <p:spPr/>
        <p:txBody>
          <a:bodyPr/>
          <a:lstStyle/>
          <a:p>
            <a:fld id="{6BECE244-C4F2-4941-92BA-6E62F2358A9D}" type="datetimeFigureOut">
              <a:rPr lang="en-PR" smtClean="0"/>
              <a:t>1/7/24</a:t>
            </a:fld>
            <a:endParaRPr lang="en-PR"/>
          </a:p>
        </p:txBody>
      </p:sp>
      <p:sp>
        <p:nvSpPr>
          <p:cNvPr id="6" name="Footer Placeholder 5">
            <a:extLst>
              <a:ext uri="{FF2B5EF4-FFF2-40B4-BE49-F238E27FC236}">
                <a16:creationId xmlns:a16="http://schemas.microsoft.com/office/drawing/2014/main" id="{2DBC7601-0295-354A-5F2F-F5BF73FB7F44}"/>
              </a:ext>
            </a:extLst>
          </p:cNvPr>
          <p:cNvSpPr>
            <a:spLocks noGrp="1"/>
          </p:cNvSpPr>
          <p:nvPr>
            <p:ph type="ftr" sz="quarter" idx="11"/>
          </p:nvPr>
        </p:nvSpPr>
        <p:spPr/>
        <p:txBody>
          <a:bodyPr/>
          <a:lstStyle/>
          <a:p>
            <a:endParaRPr lang="en-PR"/>
          </a:p>
        </p:txBody>
      </p:sp>
      <p:sp>
        <p:nvSpPr>
          <p:cNvPr id="7" name="Slide Number Placeholder 6">
            <a:extLst>
              <a:ext uri="{FF2B5EF4-FFF2-40B4-BE49-F238E27FC236}">
                <a16:creationId xmlns:a16="http://schemas.microsoft.com/office/drawing/2014/main" id="{EC549D9E-EDD8-5381-F638-E0E8D6813DBD}"/>
              </a:ext>
            </a:extLst>
          </p:cNvPr>
          <p:cNvSpPr>
            <a:spLocks noGrp="1"/>
          </p:cNvSpPr>
          <p:nvPr>
            <p:ph type="sldNum" sz="quarter" idx="12"/>
          </p:nvPr>
        </p:nvSpPr>
        <p:spPr/>
        <p:txBody>
          <a:bodyPr/>
          <a:lstStyle/>
          <a:p>
            <a:fld id="{E5FBD168-8ED3-7D44-91AE-0C3369B78681}" type="slidenum">
              <a:rPr lang="en-PR" smtClean="0"/>
              <a:t>‹#›</a:t>
            </a:fld>
            <a:endParaRPr lang="en-PR"/>
          </a:p>
        </p:txBody>
      </p:sp>
    </p:spTree>
    <p:extLst>
      <p:ext uri="{BB962C8B-B14F-4D97-AF65-F5344CB8AC3E}">
        <p14:creationId xmlns:p14="http://schemas.microsoft.com/office/powerpoint/2010/main" val="905044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A0FD4B-2E02-3FD7-2379-3A62CCCC2C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PR"/>
          </a:p>
        </p:txBody>
      </p:sp>
      <p:sp>
        <p:nvSpPr>
          <p:cNvPr id="3" name="Text Placeholder 2">
            <a:extLst>
              <a:ext uri="{FF2B5EF4-FFF2-40B4-BE49-F238E27FC236}">
                <a16:creationId xmlns:a16="http://schemas.microsoft.com/office/drawing/2014/main" id="{2A3EED24-294E-C4C1-8B18-F13A280359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R"/>
          </a:p>
        </p:txBody>
      </p:sp>
      <p:sp>
        <p:nvSpPr>
          <p:cNvPr id="4" name="Date Placeholder 3">
            <a:extLst>
              <a:ext uri="{FF2B5EF4-FFF2-40B4-BE49-F238E27FC236}">
                <a16:creationId xmlns:a16="http://schemas.microsoft.com/office/drawing/2014/main" id="{D4829E3D-6F4A-5D04-859E-1641FC3888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ECE244-C4F2-4941-92BA-6E62F2358A9D}" type="datetimeFigureOut">
              <a:rPr lang="en-PR" smtClean="0"/>
              <a:t>1/7/24</a:t>
            </a:fld>
            <a:endParaRPr lang="en-PR"/>
          </a:p>
        </p:txBody>
      </p:sp>
      <p:sp>
        <p:nvSpPr>
          <p:cNvPr id="5" name="Footer Placeholder 4">
            <a:extLst>
              <a:ext uri="{FF2B5EF4-FFF2-40B4-BE49-F238E27FC236}">
                <a16:creationId xmlns:a16="http://schemas.microsoft.com/office/drawing/2014/main" id="{E442E449-762E-5BCF-9E7D-DE05E042A9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R"/>
          </a:p>
        </p:txBody>
      </p:sp>
      <p:sp>
        <p:nvSpPr>
          <p:cNvPr id="6" name="Slide Number Placeholder 5">
            <a:extLst>
              <a:ext uri="{FF2B5EF4-FFF2-40B4-BE49-F238E27FC236}">
                <a16:creationId xmlns:a16="http://schemas.microsoft.com/office/drawing/2014/main" id="{73F86C0E-A86F-0CDF-5B71-FA2D780EDA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FBD168-8ED3-7D44-91AE-0C3369B78681}" type="slidenum">
              <a:rPr lang="en-PR" smtClean="0"/>
              <a:t>‹#›</a:t>
            </a:fld>
            <a:endParaRPr lang="en-PR"/>
          </a:p>
        </p:txBody>
      </p:sp>
    </p:spTree>
    <p:extLst>
      <p:ext uri="{BB962C8B-B14F-4D97-AF65-F5344CB8AC3E}">
        <p14:creationId xmlns:p14="http://schemas.microsoft.com/office/powerpoint/2010/main" val="3099490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5" y="2039314"/>
            <a:ext cx="6469439"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i="0" dirty="0">
                <a:solidFill>
                  <a:srgbClr val="000000"/>
                </a:solidFill>
                <a:latin typeface="Futura Bold"/>
              </a:rPr>
              <a:t>Romanos 12.3-8</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407593" cy="10156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defTabSz="584200">
              <a:defRPr sz="2000">
                <a:solidFill>
                  <a:srgbClr val="3B3838"/>
                </a:solidFill>
                <a:latin typeface="Cambria"/>
                <a:ea typeface="Cambria"/>
                <a:cs typeface="Cambria"/>
                <a:sym typeface="Cambria"/>
              </a:defRPr>
            </a:lvl1pPr>
          </a:lstStyle>
          <a:p>
            <a:r>
              <a:rPr lang="en-US" dirty="0">
                <a:solidFill>
                  <a:schemeClr val="tx1"/>
                </a:solidFill>
                <a:effectLst/>
                <a:latin typeface="Cambria" panose="02040503050406030204" pitchFamily="18" charset="0"/>
              </a:rPr>
              <a:t>«</a:t>
            </a:r>
            <a:r>
              <a:rPr lang="en-US" dirty="0" err="1">
                <a:solidFill>
                  <a:schemeClr val="tx1"/>
                </a:solidFill>
                <a:effectLst/>
                <a:latin typeface="Cambria" panose="02040503050406030204" pitchFamily="18" charset="0"/>
              </a:rPr>
              <a:t>Tenemos</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pues</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diferentes</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dones</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según</a:t>
            </a:r>
            <a:r>
              <a:rPr lang="en-US" dirty="0">
                <a:solidFill>
                  <a:schemeClr val="tx1"/>
                </a:solidFill>
                <a:effectLst/>
                <a:latin typeface="Cambria" panose="02040503050406030204" pitchFamily="18" charset="0"/>
              </a:rPr>
              <a:t> la </a:t>
            </a:r>
            <a:r>
              <a:rPr lang="en-US" dirty="0" err="1">
                <a:solidFill>
                  <a:schemeClr val="tx1"/>
                </a:solidFill>
                <a:effectLst/>
                <a:latin typeface="Cambria" panose="02040503050406030204" pitchFamily="18" charset="0"/>
              </a:rPr>
              <a:t>gracia</a:t>
            </a:r>
            <a:r>
              <a:rPr lang="en-US" dirty="0">
                <a:solidFill>
                  <a:schemeClr val="tx1"/>
                </a:solidFill>
                <a:effectLst/>
                <a:latin typeface="Cambria" panose="02040503050406030204" pitchFamily="18" charset="0"/>
              </a:rPr>
              <a:t> que </a:t>
            </a:r>
            <a:r>
              <a:rPr lang="en-US" dirty="0" err="1">
                <a:solidFill>
                  <a:schemeClr val="tx1"/>
                </a:solidFill>
                <a:effectLst/>
                <a:latin typeface="Cambria" panose="02040503050406030204" pitchFamily="18" charset="0"/>
              </a:rPr>
              <a:t>nos</a:t>
            </a:r>
            <a:r>
              <a:rPr lang="en-US" dirty="0">
                <a:solidFill>
                  <a:schemeClr val="tx1"/>
                </a:solidFill>
                <a:effectLst/>
                <a:latin typeface="Cambria" panose="02040503050406030204" pitchFamily="18" charset="0"/>
              </a:rPr>
              <a:t> es dada».</a:t>
            </a:r>
          </a:p>
          <a:p>
            <a:pPr algn="r"/>
            <a:endParaRPr lang="es-PR" dirty="0">
              <a:latin typeface="Cambria" panose="02040503050406030204" pitchFamily="18" charset="0"/>
              <a:ea typeface="Cambria" panose="02040503050406030204" pitchFamily="18" charset="0"/>
            </a:endParaRPr>
          </a:p>
          <a:p>
            <a:pPr algn="r"/>
            <a:r>
              <a:rPr lang="es-PR" dirty="0">
                <a:latin typeface="Cambria" panose="02040503050406030204" pitchFamily="18" charset="0"/>
                <a:ea typeface="Cambria" panose="02040503050406030204" pitchFamily="18" charset="0"/>
              </a:rPr>
              <a:t>Romanos 12.6a</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22</a:t>
            </a:r>
          </a:p>
          <a:p>
            <a:pPr algn="l" defTabSz="886967">
              <a:defRPr sz="4800">
                <a:solidFill>
                  <a:srgbClr val="4DA1AF"/>
                </a:solidFill>
                <a:latin typeface="Futura PT Heavy"/>
                <a:ea typeface="Futura PT Heavy"/>
                <a:cs typeface="Futura PT Heavy"/>
                <a:sym typeface="Futura PT Heavy"/>
              </a:defRPr>
            </a:pPr>
            <a:r>
              <a:rPr lang="es-PR" sz="4400" dirty="0">
                <a:solidFill>
                  <a:srgbClr val="C8334A"/>
                </a:solidFill>
                <a:latin typeface="Futura Bold"/>
                <a:ea typeface="Futura Bold"/>
                <a:cs typeface="Futura Bold"/>
                <a:sym typeface="Futura Bold"/>
              </a:rPr>
              <a:t>Fe y transformación</a:t>
            </a:r>
            <a:endParaRPr lang="es-PR" sz="4800" dirty="0">
              <a:solidFill>
                <a:srgbClr val="C8334A"/>
              </a:solidFill>
              <a:latin typeface="Futura Bold"/>
              <a:ea typeface="Futura Bold"/>
              <a:cs typeface="Futura Bold"/>
              <a:sym typeface="Futura Bo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r>
              <a:rPr lang="en-US" sz="2300" dirty="0" err="1">
                <a:effectLst/>
                <a:latin typeface="Cambria" panose="02040503050406030204" pitchFamily="18" charset="0"/>
              </a:rPr>
              <a:t>Evaluar</a:t>
            </a:r>
            <a:r>
              <a:rPr lang="en-US" sz="2300" dirty="0">
                <a:effectLst/>
                <a:latin typeface="Cambria" panose="02040503050406030204" pitchFamily="18" charset="0"/>
              </a:rPr>
              <a:t> </a:t>
            </a:r>
            <a:r>
              <a:rPr lang="en-US" sz="2300" dirty="0" err="1">
                <a:effectLst/>
                <a:latin typeface="Cambria" panose="02040503050406030204" pitchFamily="18" charset="0"/>
              </a:rPr>
              <a:t>una</a:t>
            </a:r>
            <a:r>
              <a:rPr lang="en-US" sz="2300" dirty="0">
                <a:effectLst/>
                <a:latin typeface="Cambria" panose="02040503050406030204" pitchFamily="18" charset="0"/>
              </a:rPr>
              <a:t> </a:t>
            </a:r>
            <a:r>
              <a:rPr lang="en-US" sz="2300" dirty="0" err="1">
                <a:effectLst/>
                <a:latin typeface="Cambria" panose="02040503050406030204" pitchFamily="18" charset="0"/>
              </a:rPr>
              <a:t>vida</a:t>
            </a:r>
            <a:r>
              <a:rPr lang="en-US" sz="2300" dirty="0">
                <a:effectLst/>
                <a:latin typeface="Cambria" panose="02040503050406030204" pitchFamily="18" charset="0"/>
              </a:rPr>
              <a:t> de </a:t>
            </a:r>
            <a:r>
              <a:rPr lang="en-US" sz="2300" dirty="0" err="1">
                <a:effectLst/>
                <a:latin typeface="Cambria" panose="02040503050406030204" pitchFamily="18" charset="0"/>
              </a:rPr>
              <a:t>fe</a:t>
            </a:r>
            <a:r>
              <a:rPr lang="en-US" sz="2300" dirty="0">
                <a:effectLst/>
                <a:latin typeface="Cambria" panose="02040503050406030204" pitchFamily="18" charset="0"/>
              </a:rPr>
              <a:t> versus a la </a:t>
            </a:r>
            <a:r>
              <a:rPr lang="en-US" sz="2300" dirty="0" err="1">
                <a:effectLst/>
                <a:latin typeface="Cambria" panose="02040503050406030204" pitchFamily="18" charset="0"/>
              </a:rPr>
              <a:t>conformidad</a:t>
            </a:r>
            <a:r>
              <a:rPr lang="en-US" sz="2300" dirty="0">
                <a:effectLst/>
                <a:latin typeface="Cambria" panose="02040503050406030204" pitchFamily="18" charset="0"/>
              </a:rPr>
              <a:t> con </a:t>
            </a:r>
            <a:r>
              <a:rPr lang="en-US" sz="2300" dirty="0" err="1">
                <a:effectLst/>
                <a:latin typeface="Cambria" panose="02040503050406030204" pitchFamily="18" charset="0"/>
              </a:rPr>
              <a:t>el</a:t>
            </a:r>
            <a:r>
              <a:rPr lang="en-US" sz="2300" dirty="0">
                <a:effectLst/>
                <a:latin typeface="Cambria" panose="02040503050406030204" pitchFamily="18" charset="0"/>
              </a:rPr>
              <a:t> </a:t>
            </a:r>
            <a:r>
              <a:rPr lang="en-US" sz="2300" dirty="0" err="1">
                <a:effectLst/>
                <a:latin typeface="Cambria" panose="02040503050406030204" pitchFamily="18" charset="0"/>
              </a:rPr>
              <a:t>mundo</a:t>
            </a:r>
            <a:r>
              <a:rPr lang="en-US" sz="2300" dirty="0">
                <a:effectLst/>
                <a:latin typeface="Cambria" panose="02040503050406030204" pitchFamily="18" charset="0"/>
              </a:rPr>
              <a:t>.</a:t>
            </a:r>
          </a:p>
          <a:p>
            <a:r>
              <a:rPr lang="en-US" sz="2300" dirty="0" err="1">
                <a:effectLst/>
                <a:latin typeface="Cambria" panose="02040503050406030204" pitchFamily="18" charset="0"/>
              </a:rPr>
              <a:t>Valorar</a:t>
            </a:r>
            <a:r>
              <a:rPr lang="en-US" sz="2300" dirty="0">
                <a:effectLst/>
                <a:latin typeface="Cambria" panose="02040503050406030204" pitchFamily="18" charset="0"/>
              </a:rPr>
              <a:t> </a:t>
            </a:r>
            <a:r>
              <a:rPr lang="en-US" sz="2300" dirty="0" err="1">
                <a:effectLst/>
                <a:latin typeface="Cambria" panose="02040503050406030204" pitchFamily="18" charset="0"/>
              </a:rPr>
              <a:t>los</a:t>
            </a:r>
            <a:r>
              <a:rPr lang="en-US" sz="2300" dirty="0">
                <a:effectLst/>
                <a:latin typeface="Cambria" panose="02040503050406030204" pitchFamily="18" charset="0"/>
              </a:rPr>
              <a:t> </a:t>
            </a:r>
            <a:r>
              <a:rPr lang="en-US" sz="2300" dirty="0" err="1">
                <a:effectLst/>
                <a:latin typeface="Cambria" panose="02040503050406030204" pitchFamily="18" charset="0"/>
              </a:rPr>
              <a:t>dones</a:t>
            </a:r>
            <a:r>
              <a:rPr lang="en-US" sz="2300" dirty="0">
                <a:effectLst/>
                <a:latin typeface="Cambria" panose="02040503050406030204" pitchFamily="18" charset="0"/>
              </a:rPr>
              <a:t> que da Dios y que </a:t>
            </a:r>
            <a:r>
              <a:rPr lang="en-US" sz="2300" dirty="0" err="1">
                <a:effectLst/>
                <a:latin typeface="Cambria" panose="02040503050406030204" pitchFamily="18" charset="0"/>
              </a:rPr>
              <a:t>invitan</a:t>
            </a:r>
            <a:r>
              <a:rPr lang="en-US" sz="2300" dirty="0">
                <a:effectLst/>
                <a:latin typeface="Cambria" panose="02040503050406030204" pitchFamily="18" charset="0"/>
              </a:rPr>
              <a:t> a la </a:t>
            </a:r>
            <a:r>
              <a:rPr lang="en-US" sz="2300" dirty="0" err="1">
                <a:effectLst/>
                <a:latin typeface="Cambria" panose="02040503050406030204" pitchFamily="18" charset="0"/>
              </a:rPr>
              <a:t>transformación</a:t>
            </a:r>
            <a:r>
              <a:rPr lang="en-US" sz="2300" dirty="0">
                <a:effectLst/>
                <a:latin typeface="Cambria" panose="02040503050406030204" pitchFamily="18" charset="0"/>
              </a:rPr>
              <a:t>.</a:t>
            </a:r>
          </a:p>
          <a:p>
            <a:r>
              <a:rPr lang="en-US" sz="2300" dirty="0" err="1">
                <a:effectLst/>
                <a:latin typeface="Cambria" panose="02040503050406030204" pitchFamily="18" charset="0"/>
              </a:rPr>
              <a:t>Identificar</a:t>
            </a:r>
            <a:r>
              <a:rPr lang="en-US" sz="2300" dirty="0">
                <a:effectLst/>
                <a:latin typeface="Cambria" panose="02040503050406030204" pitchFamily="18" charset="0"/>
              </a:rPr>
              <a:t> un don </a:t>
            </a:r>
            <a:r>
              <a:rPr lang="en-US" sz="2300" dirty="0" err="1">
                <a:effectLst/>
                <a:latin typeface="Cambria" panose="02040503050406030204" pitchFamily="18" charset="0"/>
              </a:rPr>
              <a:t>espiritual</a:t>
            </a:r>
            <a:r>
              <a:rPr lang="en-US" sz="2300" dirty="0">
                <a:effectLst/>
                <a:latin typeface="Cambria" panose="02040503050406030204" pitchFamily="18" charset="0"/>
              </a:rPr>
              <a:t> y </a:t>
            </a:r>
            <a:r>
              <a:rPr lang="en-US" sz="2300" dirty="0" err="1">
                <a:effectLst/>
                <a:latin typeface="Cambria" panose="02040503050406030204" pitchFamily="18" charset="0"/>
              </a:rPr>
              <a:t>considerar</a:t>
            </a:r>
            <a:r>
              <a:rPr lang="en-US" sz="2300" dirty="0">
                <a:effectLst/>
                <a:latin typeface="Cambria" panose="02040503050406030204" pitchFamily="18" charset="0"/>
              </a:rPr>
              <a:t> </a:t>
            </a:r>
            <a:r>
              <a:rPr lang="en-US" sz="2300" dirty="0" err="1">
                <a:effectLst/>
                <a:latin typeface="Cambria" panose="02040503050406030204" pitchFamily="18" charset="0"/>
              </a:rPr>
              <a:t>una</a:t>
            </a:r>
            <a:r>
              <a:rPr lang="en-US" sz="2300" dirty="0">
                <a:effectLst/>
                <a:latin typeface="Cambria" panose="02040503050406030204" pitchFamily="18" charset="0"/>
              </a:rPr>
              <a:t> </a:t>
            </a:r>
            <a:r>
              <a:rPr lang="en-US" sz="2300" dirty="0" err="1">
                <a:effectLst/>
                <a:latin typeface="Cambria" panose="02040503050406030204" pitchFamily="18" charset="0"/>
              </a:rPr>
              <a:t>expresión</a:t>
            </a:r>
            <a:r>
              <a:rPr lang="en-US" sz="2300" dirty="0">
                <a:effectLst/>
                <a:latin typeface="Cambria" panose="02040503050406030204" pitchFamily="18" charset="0"/>
              </a:rPr>
              <a:t> tangible del </a:t>
            </a:r>
            <a:r>
              <a:rPr lang="en-US" sz="2300" dirty="0" err="1">
                <a:effectLst/>
                <a:latin typeface="Cambria" panose="02040503050406030204" pitchFamily="18" charset="0"/>
              </a:rPr>
              <a:t>uso</a:t>
            </a:r>
            <a:r>
              <a:rPr lang="en-US" sz="2300" dirty="0">
                <a:effectLst/>
                <a:latin typeface="Cambria" panose="02040503050406030204" pitchFamily="18" charset="0"/>
              </a:rPr>
              <a:t> de ese don al </a:t>
            </a:r>
            <a:r>
              <a:rPr lang="en-US" sz="2300" dirty="0" err="1">
                <a:effectLst/>
                <a:latin typeface="Cambria" panose="02040503050406030204" pitchFamily="18" charset="0"/>
              </a:rPr>
              <a:t>servicio</a:t>
            </a:r>
            <a:r>
              <a:rPr lang="en-US" sz="2300" dirty="0">
                <a:effectLst/>
                <a:latin typeface="Cambria" panose="02040503050406030204" pitchFamily="18" charset="0"/>
              </a:rPr>
              <a:t> de Dios.</a:t>
            </a: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rPr dirty="0"/>
              <a:t>VOCABULARIO</a:t>
            </a:r>
          </a:p>
        </p:txBody>
      </p:sp>
      <p:sp>
        <p:nvSpPr>
          <p:cNvPr id="108" name="Content Placeholder 2"/>
          <p:cNvSpPr txBox="1">
            <a:spLocks noGrp="1"/>
          </p:cNvSpPr>
          <p:nvPr>
            <p:ph type="body" idx="1"/>
          </p:nvPr>
        </p:nvSpPr>
        <p:spPr>
          <a:xfrm>
            <a:off x="1439722" y="2392413"/>
            <a:ext cx="9472118" cy="3938509"/>
          </a:xfrm>
          <a:prstGeom prst="rect">
            <a:avLst/>
          </a:prstGeom>
        </p:spPr>
        <p:txBody>
          <a:bodyPr>
            <a:noAutofit/>
          </a:bodyPr>
          <a:lstStyle/>
          <a:p>
            <a:r>
              <a:rPr lang="en-US" sz="2300" b="1" dirty="0" err="1">
                <a:effectLst/>
                <a:latin typeface="Cambria" panose="02040503050406030204" pitchFamily="18" charset="0"/>
              </a:rPr>
              <a:t>Dones</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a:t>
            </a:r>
            <a:r>
              <a:rPr lang="en-US" sz="2300" dirty="0" err="1">
                <a:effectLst/>
                <a:latin typeface="Cambria" panose="02040503050406030204" pitchFamily="18" charset="0"/>
              </a:rPr>
              <a:t>los</a:t>
            </a:r>
            <a:r>
              <a:rPr lang="en-US" sz="2300" dirty="0">
                <a:effectLst/>
                <a:latin typeface="Cambria" panose="02040503050406030204" pitchFamily="18" charset="0"/>
              </a:rPr>
              <a:t> </a:t>
            </a:r>
            <a:r>
              <a:rPr lang="en-US" sz="2300" dirty="0" err="1">
                <a:effectLst/>
                <a:latin typeface="Cambria" panose="02040503050406030204" pitchFamily="18" charset="0"/>
              </a:rPr>
              <a:t>escritos</a:t>
            </a:r>
            <a:r>
              <a:rPr lang="en-US" sz="2300" dirty="0">
                <a:effectLst/>
                <a:latin typeface="Cambria" panose="02040503050406030204" pitchFamily="18" charset="0"/>
              </a:rPr>
              <a:t> del Nuevo </a:t>
            </a:r>
            <a:r>
              <a:rPr lang="en-US" sz="2300" dirty="0" err="1">
                <a:effectLst/>
                <a:latin typeface="Cambria" panose="02040503050406030204" pitchFamily="18" charset="0"/>
              </a:rPr>
              <a:t>Testamento</a:t>
            </a:r>
            <a:r>
              <a:rPr lang="en-US" sz="2300" dirty="0">
                <a:effectLst/>
                <a:latin typeface="Cambria" panose="02040503050406030204" pitchFamily="18" charset="0"/>
              </a:rPr>
              <a:t> se </a:t>
            </a:r>
            <a:r>
              <a:rPr lang="en-US" sz="2300" dirty="0" err="1">
                <a:effectLst/>
                <a:latin typeface="Cambria" panose="02040503050406030204" pitchFamily="18" charset="0"/>
              </a:rPr>
              <a:t>utiliza</a:t>
            </a:r>
            <a:r>
              <a:rPr lang="en-US" sz="2300" dirty="0">
                <a:effectLst/>
                <a:latin typeface="Cambria" panose="02040503050406030204" pitchFamily="18" charset="0"/>
              </a:rPr>
              <a:t> la palabra «don» para </a:t>
            </a:r>
            <a:r>
              <a:rPr lang="en-US" sz="2300" dirty="0" err="1">
                <a:effectLst/>
                <a:latin typeface="Cambria" panose="02040503050406030204" pitchFamily="18" charset="0"/>
              </a:rPr>
              <a:t>referirse</a:t>
            </a:r>
            <a:r>
              <a:rPr lang="en-US" sz="2300" dirty="0">
                <a:effectLst/>
                <a:latin typeface="Cambria" panose="02040503050406030204" pitchFamily="18" charset="0"/>
              </a:rPr>
              <a:t> a </a:t>
            </a:r>
            <a:r>
              <a:rPr lang="en-US" sz="2300" dirty="0" err="1">
                <a:effectLst/>
                <a:latin typeface="Cambria" panose="02040503050406030204" pitchFamily="18" charset="0"/>
              </a:rPr>
              <a:t>habilidades</a:t>
            </a:r>
            <a:r>
              <a:rPr lang="en-US" sz="2300" dirty="0">
                <a:effectLst/>
                <a:latin typeface="Cambria" panose="02040503050406030204" pitchFamily="18" charset="0"/>
              </a:rPr>
              <a:t> de </a:t>
            </a:r>
            <a:r>
              <a:rPr lang="en-US" sz="2300" dirty="0" err="1">
                <a:effectLst/>
                <a:latin typeface="Cambria" panose="02040503050406030204" pitchFamily="18" charset="0"/>
              </a:rPr>
              <a:t>todo</a:t>
            </a:r>
            <a:r>
              <a:rPr lang="en-US" sz="2300" dirty="0">
                <a:effectLst/>
                <a:latin typeface="Cambria" panose="02040503050406030204" pitchFamily="18" charset="0"/>
              </a:rPr>
              <a:t> </a:t>
            </a:r>
            <a:r>
              <a:rPr lang="en-US" sz="2300" dirty="0" err="1">
                <a:effectLst/>
                <a:latin typeface="Cambria" panose="02040503050406030204" pitchFamily="18" charset="0"/>
              </a:rPr>
              <a:t>tipo</a:t>
            </a:r>
            <a:r>
              <a:rPr lang="en-US" sz="2300" dirty="0">
                <a:effectLst/>
                <a:latin typeface="Cambria" panose="02040503050406030204" pitchFamily="18" charset="0"/>
              </a:rPr>
              <a:t> que se </a:t>
            </a:r>
            <a:r>
              <a:rPr lang="en-US" sz="2300" dirty="0" err="1">
                <a:effectLst/>
                <a:latin typeface="Cambria" panose="02040503050406030204" pitchFamily="18" charset="0"/>
              </a:rPr>
              <a:t>consideran</a:t>
            </a:r>
            <a:r>
              <a:rPr lang="en-US" sz="2300" dirty="0">
                <a:latin typeface="Cambria" panose="02040503050406030204" pitchFamily="18" charset="0"/>
              </a:rPr>
              <a:t> </a:t>
            </a:r>
            <a:r>
              <a:rPr lang="en-US" sz="2300" dirty="0" err="1">
                <a:effectLst/>
                <a:latin typeface="Cambria" panose="02040503050406030204" pitchFamily="18" charset="0"/>
              </a:rPr>
              <a:t>provenientes</a:t>
            </a:r>
            <a:r>
              <a:rPr lang="en-US" sz="2300" dirty="0">
                <a:effectLst/>
                <a:latin typeface="Cambria" panose="02040503050406030204" pitchFamily="18" charset="0"/>
              </a:rPr>
              <a:t> de Dios. La </a:t>
            </a:r>
            <a:r>
              <a:rPr lang="en-US" sz="2300" dirty="0" err="1">
                <a:effectLst/>
                <a:latin typeface="Cambria" panose="02040503050406030204" pitchFamily="18" charset="0"/>
              </a:rPr>
              <a:t>expresión</a:t>
            </a:r>
            <a:r>
              <a:rPr lang="en-US" sz="2300" dirty="0">
                <a:effectLst/>
                <a:latin typeface="Cambria" panose="02040503050406030204" pitchFamily="18" charset="0"/>
              </a:rPr>
              <a:t> o </a:t>
            </a:r>
            <a:r>
              <a:rPr lang="en-US" sz="2300" dirty="0" err="1">
                <a:effectLst/>
                <a:latin typeface="Cambria" panose="02040503050406030204" pitchFamily="18" charset="0"/>
              </a:rPr>
              <a:t>su</a:t>
            </a:r>
            <a:r>
              <a:rPr lang="en-US" sz="2300" dirty="0">
                <a:effectLst/>
                <a:latin typeface="Cambria" panose="02040503050406030204" pitchFamily="18" charset="0"/>
              </a:rPr>
              <a:t> </a:t>
            </a:r>
            <a:r>
              <a:rPr lang="en-US" sz="2300" dirty="0" err="1">
                <a:effectLst/>
                <a:latin typeface="Cambria" panose="02040503050406030204" pitchFamily="18" charset="0"/>
              </a:rPr>
              <a:t>referencia</a:t>
            </a:r>
            <a:r>
              <a:rPr lang="en-US" sz="2300" dirty="0">
                <a:effectLst/>
                <a:latin typeface="Cambria" panose="02040503050406030204" pitchFamily="18" charset="0"/>
              </a:rPr>
              <a:t> </a:t>
            </a:r>
            <a:r>
              <a:rPr lang="en-US" sz="2300" dirty="0" err="1">
                <a:effectLst/>
                <a:latin typeface="Cambria" panose="02040503050406030204" pitchFamily="18" charset="0"/>
              </a:rPr>
              <a:t>aparece</a:t>
            </a:r>
            <a:r>
              <a:rPr lang="en-US" sz="2300" dirty="0">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a:t>
            </a:r>
            <a:r>
              <a:rPr lang="en-US" sz="2300" dirty="0" err="1">
                <a:effectLst/>
                <a:latin typeface="Cambria" panose="02040503050406030204" pitchFamily="18" charset="0"/>
              </a:rPr>
              <a:t>catálogos</a:t>
            </a:r>
            <a:r>
              <a:rPr lang="en-US" sz="2300" dirty="0">
                <a:effectLst/>
                <a:latin typeface="Cambria" panose="02040503050406030204" pitchFamily="18" charset="0"/>
              </a:rPr>
              <a:t> </a:t>
            </a:r>
            <a:r>
              <a:rPr lang="en-US" sz="2300" dirty="0" err="1">
                <a:effectLst/>
                <a:latin typeface="Cambria" panose="02040503050406030204" pitchFamily="18" charset="0"/>
              </a:rPr>
              <a:t>diferentes</a:t>
            </a:r>
            <a:r>
              <a:rPr lang="en-US" sz="2300" dirty="0">
                <a:effectLst/>
                <a:latin typeface="Cambria" panose="02040503050406030204" pitchFamily="18" charset="0"/>
              </a:rPr>
              <a:t>, </a:t>
            </a:r>
            <a:r>
              <a:rPr lang="en-US" sz="2300" dirty="0" err="1">
                <a:effectLst/>
                <a:latin typeface="Cambria" panose="02040503050406030204" pitchFamily="18" charset="0"/>
              </a:rPr>
              <a:t>mencionados</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a:t>
            </a:r>
            <a:r>
              <a:rPr lang="en-US" sz="2300" dirty="0" err="1">
                <a:effectLst/>
                <a:latin typeface="Cambria" panose="02040503050406030204" pitchFamily="18" charset="0"/>
              </a:rPr>
              <a:t>diferentes</a:t>
            </a:r>
            <a:r>
              <a:rPr lang="en-US" sz="2300" dirty="0">
                <a:effectLst/>
                <a:latin typeface="Cambria" panose="02040503050406030204" pitchFamily="18" charset="0"/>
              </a:rPr>
              <a:t> </a:t>
            </a:r>
            <a:r>
              <a:rPr lang="en-US" sz="2300" dirty="0" err="1">
                <a:effectLst/>
                <a:latin typeface="Cambria" panose="02040503050406030204" pitchFamily="18" charset="0"/>
              </a:rPr>
              <a:t>lugares</a:t>
            </a:r>
            <a:r>
              <a:rPr lang="en-US" sz="2300" dirty="0">
                <a:effectLst/>
                <a:latin typeface="Cambria" panose="02040503050406030204" pitchFamily="18" charset="0"/>
              </a:rPr>
              <a:t> de</a:t>
            </a:r>
            <a:r>
              <a:rPr lang="en-US" sz="2300" dirty="0">
                <a:latin typeface="Cambria" panose="02040503050406030204" pitchFamily="18" charset="0"/>
              </a:rPr>
              <a:t> </a:t>
            </a:r>
            <a:r>
              <a:rPr lang="en-US" sz="2300" dirty="0">
                <a:effectLst/>
                <a:latin typeface="Cambria" panose="02040503050406030204" pitchFamily="18" charset="0"/>
              </a:rPr>
              <a:t>las </a:t>
            </a:r>
            <a:r>
              <a:rPr lang="en-US" sz="2300" dirty="0" err="1">
                <a:effectLst/>
                <a:latin typeface="Cambria" panose="02040503050406030204" pitchFamily="18" charset="0"/>
              </a:rPr>
              <a:t>epístolas</a:t>
            </a:r>
            <a:r>
              <a:rPr lang="en-US" sz="2300" dirty="0">
                <a:effectLst/>
                <a:latin typeface="Cambria" panose="02040503050406030204" pitchFamily="18" charset="0"/>
              </a:rPr>
              <a:t> </a:t>
            </a:r>
            <a:r>
              <a:rPr lang="en-US" sz="2300" dirty="0" err="1">
                <a:effectLst/>
                <a:latin typeface="Cambria" panose="02040503050406030204" pitchFamily="18" charset="0"/>
              </a:rPr>
              <a:t>paulinas</a:t>
            </a:r>
            <a:r>
              <a:rPr lang="en-US" sz="2300" dirty="0">
                <a:effectLst/>
                <a:latin typeface="Cambria" panose="02040503050406030204" pitchFamily="18" charset="0"/>
              </a:rPr>
              <a:t> (1 Co 12.1-11; 28-30; 13.1-2, 8; 14.26; Ro</a:t>
            </a:r>
            <a:r>
              <a:rPr lang="en-US" sz="2300" dirty="0">
                <a:latin typeface="Cambria" panose="02040503050406030204" pitchFamily="18" charset="0"/>
              </a:rPr>
              <a:t> </a:t>
            </a:r>
            <a:r>
              <a:rPr lang="en-US" sz="2300" dirty="0">
                <a:effectLst/>
                <a:latin typeface="Cambria" panose="02040503050406030204" pitchFamily="18" charset="0"/>
              </a:rPr>
              <a:t>12.6-8; Ef 4.11-12). A </a:t>
            </a:r>
            <a:r>
              <a:rPr lang="en-US" sz="2300" dirty="0" err="1">
                <a:effectLst/>
                <a:latin typeface="Cambria" panose="02040503050406030204" pitchFamily="18" charset="0"/>
              </a:rPr>
              <a:t>partir</a:t>
            </a:r>
            <a:r>
              <a:rPr lang="en-US" sz="2300" dirty="0">
                <a:effectLst/>
                <a:latin typeface="Cambria" panose="02040503050406030204" pitchFamily="18" charset="0"/>
              </a:rPr>
              <a:t> de la </a:t>
            </a:r>
            <a:r>
              <a:rPr lang="en-US" sz="2300" dirty="0" err="1">
                <a:effectLst/>
                <a:latin typeface="Cambria" panose="02040503050406030204" pitchFamily="18" charset="0"/>
              </a:rPr>
              <a:t>lectura</a:t>
            </a:r>
            <a:r>
              <a:rPr lang="en-US" sz="2300" dirty="0">
                <a:effectLst/>
                <a:latin typeface="Cambria" panose="02040503050406030204" pitchFamily="18" charset="0"/>
              </a:rPr>
              <a:t> de la Biblia, no es </a:t>
            </a:r>
            <a:r>
              <a:rPr lang="en-US" sz="2300" dirty="0" err="1">
                <a:effectLst/>
                <a:latin typeface="Cambria" panose="02040503050406030204" pitchFamily="18" charset="0"/>
              </a:rPr>
              <a:t>posible</a:t>
            </a:r>
            <a:r>
              <a:rPr lang="en-US" sz="2300" dirty="0">
                <a:latin typeface="Cambria" panose="02040503050406030204" pitchFamily="18" charset="0"/>
              </a:rPr>
              <a:t> </a:t>
            </a:r>
            <a:r>
              <a:rPr lang="en-US" sz="2300" dirty="0" err="1">
                <a:effectLst/>
                <a:latin typeface="Cambria" panose="02040503050406030204" pitchFamily="18" charset="0"/>
              </a:rPr>
              <a:t>ver</a:t>
            </a:r>
            <a:r>
              <a:rPr lang="en-US" sz="2300" dirty="0">
                <a:effectLst/>
                <a:latin typeface="Cambria" panose="02040503050406030204" pitchFamily="18" charset="0"/>
              </a:rPr>
              <a:t> </a:t>
            </a:r>
            <a:r>
              <a:rPr lang="en-US" sz="2300" dirty="0" err="1">
                <a:effectLst/>
                <a:latin typeface="Cambria" panose="02040503050406030204" pitchFamily="18" charset="0"/>
              </a:rPr>
              <a:t>los</a:t>
            </a:r>
            <a:r>
              <a:rPr lang="en-US" sz="2300" dirty="0">
                <a:effectLst/>
                <a:latin typeface="Cambria" panose="02040503050406030204" pitchFamily="18" charset="0"/>
              </a:rPr>
              <a:t> </a:t>
            </a:r>
            <a:r>
              <a:rPr lang="en-US" sz="2300" dirty="0" err="1">
                <a:effectLst/>
                <a:latin typeface="Cambria" panose="02040503050406030204" pitchFamily="18" charset="0"/>
              </a:rPr>
              <a:t>dones</a:t>
            </a:r>
            <a:r>
              <a:rPr lang="en-US" sz="2300" dirty="0">
                <a:effectLst/>
                <a:latin typeface="Cambria" panose="02040503050406030204" pitchFamily="18" charset="0"/>
              </a:rPr>
              <a:t>, </a:t>
            </a:r>
            <a:r>
              <a:rPr lang="en-US" sz="2300" dirty="0" err="1">
                <a:effectLst/>
                <a:latin typeface="Cambria" panose="02040503050406030204" pitchFamily="18" charset="0"/>
              </a:rPr>
              <a:t>sino</a:t>
            </a:r>
            <a:r>
              <a:rPr lang="en-US" sz="2300" dirty="0">
                <a:effectLst/>
                <a:latin typeface="Cambria" panose="02040503050406030204" pitchFamily="18" charset="0"/>
              </a:rPr>
              <a:t> </a:t>
            </a:r>
            <a:r>
              <a:rPr lang="en-US" sz="2300" dirty="0" err="1">
                <a:effectLst/>
                <a:latin typeface="Cambria" panose="02040503050406030204" pitchFamily="18" charset="0"/>
              </a:rPr>
              <a:t>como</a:t>
            </a:r>
            <a:r>
              <a:rPr lang="en-US" sz="2300" dirty="0">
                <a:effectLst/>
                <a:latin typeface="Cambria" panose="02040503050406030204" pitchFamily="18" charset="0"/>
              </a:rPr>
              <a:t> regalos dados </a:t>
            </a:r>
            <a:r>
              <a:rPr lang="en-US" sz="2300" dirty="0" err="1">
                <a:effectLst/>
                <a:latin typeface="Cambria" panose="02040503050406030204" pitchFamily="18" charset="0"/>
              </a:rPr>
              <a:t>por</a:t>
            </a:r>
            <a:r>
              <a:rPr lang="en-US" sz="2300" dirty="0">
                <a:effectLst/>
                <a:latin typeface="Cambria" panose="02040503050406030204" pitchFamily="18" charset="0"/>
              </a:rPr>
              <a:t> Dios para </a:t>
            </a:r>
            <a:r>
              <a:rPr lang="en-US" sz="2300" dirty="0" err="1">
                <a:effectLst/>
                <a:latin typeface="Cambria" panose="02040503050406030204" pitchFamily="18" charset="0"/>
              </a:rPr>
              <a:t>ponerlos</a:t>
            </a:r>
            <a:r>
              <a:rPr lang="en-US" sz="2300" dirty="0">
                <a:latin typeface="Cambria" panose="02040503050406030204" pitchFamily="18" charset="0"/>
              </a:rPr>
              <a:t> </a:t>
            </a:r>
            <a:r>
              <a:rPr lang="en-US" sz="2300" dirty="0">
                <a:effectLst/>
                <a:latin typeface="Cambria" panose="02040503050406030204" pitchFamily="18" charset="0"/>
              </a:rPr>
              <a:t>al </a:t>
            </a:r>
            <a:r>
              <a:rPr lang="en-US" sz="2300" dirty="0" err="1">
                <a:effectLst/>
                <a:latin typeface="Cambria" panose="02040503050406030204" pitchFamily="18" charset="0"/>
              </a:rPr>
              <a:t>servicio</a:t>
            </a:r>
            <a:r>
              <a:rPr lang="en-US" sz="2300" dirty="0">
                <a:effectLst/>
                <a:latin typeface="Cambria" panose="02040503050406030204" pitchFamily="18" charset="0"/>
              </a:rPr>
              <a:t> de la </a:t>
            </a:r>
            <a:r>
              <a:rPr lang="en-US" sz="2300" dirty="0" err="1">
                <a:effectLst/>
                <a:latin typeface="Cambria" panose="02040503050406030204" pitchFamily="18" charset="0"/>
              </a:rPr>
              <a:t>iglesia</a:t>
            </a:r>
            <a:r>
              <a:rPr lang="en-US" sz="2300" dirty="0">
                <a:effectLst/>
                <a:latin typeface="Cambria" panose="02040503050406030204" pitchFamily="18" charset="0"/>
              </a:rPr>
              <a:t>.</a:t>
            </a:r>
          </a:p>
          <a:p>
            <a:endParaRPr lang="es-ES" sz="2300" dirty="0">
              <a:latin typeface="Cambria-Bold"/>
            </a:endParaRP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Romanos 12.3-4</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1841500"/>
            <a:ext cx="4300540" cy="502701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3 </a:t>
            </a:r>
            <a:r>
              <a:rPr lang="en-US" sz="2100" dirty="0" err="1">
                <a:effectLst/>
                <a:latin typeface="Cambria" panose="02040503050406030204" pitchFamily="18" charset="0"/>
              </a:rPr>
              <a:t>Digo</a:t>
            </a:r>
            <a:r>
              <a:rPr lang="en-US" sz="2100" dirty="0">
                <a:effectLst/>
                <a:latin typeface="Cambria" panose="02040503050406030204" pitchFamily="18" charset="0"/>
              </a:rPr>
              <a:t>, </a:t>
            </a:r>
            <a:r>
              <a:rPr lang="en-US" sz="2100" dirty="0" err="1">
                <a:effectLst/>
                <a:latin typeface="Cambria" panose="02040503050406030204" pitchFamily="18" charset="0"/>
              </a:rPr>
              <a:t>pues</a:t>
            </a:r>
            <a:r>
              <a:rPr lang="en-US" sz="2100" dirty="0">
                <a:effectLst/>
                <a:latin typeface="Cambria" panose="02040503050406030204" pitchFamily="18" charset="0"/>
              </a:rPr>
              <a:t>, </a:t>
            </a:r>
            <a:r>
              <a:rPr lang="en-US" sz="2100" dirty="0" err="1">
                <a:effectLst/>
                <a:latin typeface="Cambria" panose="02040503050406030204" pitchFamily="18" charset="0"/>
              </a:rPr>
              <a:t>por</a:t>
            </a:r>
            <a:r>
              <a:rPr lang="en-US" sz="2100" dirty="0">
                <a:effectLst/>
                <a:latin typeface="Cambria" panose="02040503050406030204" pitchFamily="18" charset="0"/>
              </a:rPr>
              <a:t> la </a:t>
            </a:r>
            <a:r>
              <a:rPr lang="en-US" sz="2100" dirty="0" err="1">
                <a:effectLst/>
                <a:latin typeface="Cambria" panose="02040503050406030204" pitchFamily="18" charset="0"/>
              </a:rPr>
              <a:t>gracia</a:t>
            </a:r>
            <a:r>
              <a:rPr lang="en-US" sz="2100" dirty="0">
                <a:effectLst/>
                <a:latin typeface="Cambria" panose="02040503050406030204" pitchFamily="18" charset="0"/>
              </a:rPr>
              <a:t> que me es dada, a </a:t>
            </a:r>
            <a:r>
              <a:rPr lang="en-US" sz="2100" dirty="0" err="1">
                <a:effectLst/>
                <a:latin typeface="Cambria" panose="02040503050406030204" pitchFamily="18" charset="0"/>
              </a:rPr>
              <a:t>cada</a:t>
            </a:r>
            <a:r>
              <a:rPr lang="en-US" sz="2100" dirty="0">
                <a:effectLst/>
                <a:latin typeface="Cambria" panose="02040503050406030204" pitchFamily="18" charset="0"/>
              </a:rPr>
              <a:t> </a:t>
            </a:r>
            <a:r>
              <a:rPr lang="en-US" sz="2100" dirty="0" err="1">
                <a:effectLst/>
                <a:latin typeface="Cambria" panose="02040503050406030204" pitchFamily="18" charset="0"/>
              </a:rPr>
              <a:t>cual</a:t>
            </a:r>
            <a:r>
              <a:rPr lang="en-US" sz="2100" dirty="0">
                <a:effectLst/>
                <a:latin typeface="Cambria" panose="02040503050406030204" pitchFamily="18" charset="0"/>
              </a:rPr>
              <a:t> que </a:t>
            </a:r>
            <a:r>
              <a:rPr lang="en-US" sz="2100" dirty="0" err="1">
                <a:effectLst/>
                <a:latin typeface="Cambria" panose="02040503050406030204" pitchFamily="18" charset="0"/>
              </a:rPr>
              <a:t>está</a:t>
            </a:r>
            <a:r>
              <a:rPr lang="en-US" sz="2100" dirty="0">
                <a:latin typeface="Cambria" panose="02040503050406030204" pitchFamily="18" charset="0"/>
              </a:rPr>
              <a:t> </a:t>
            </a:r>
            <a:r>
              <a:rPr lang="en-US" sz="2100" dirty="0">
                <a:effectLst/>
                <a:latin typeface="Cambria" panose="02040503050406030204" pitchFamily="18" charset="0"/>
              </a:rPr>
              <a:t>entre </a:t>
            </a:r>
            <a:r>
              <a:rPr lang="en-US" sz="2100" dirty="0" err="1">
                <a:effectLst/>
                <a:latin typeface="Cambria" panose="02040503050406030204" pitchFamily="18" charset="0"/>
              </a:rPr>
              <a:t>vosotros</a:t>
            </a:r>
            <a:r>
              <a:rPr lang="en-US" sz="2100" dirty="0">
                <a:effectLst/>
                <a:latin typeface="Cambria" panose="02040503050406030204" pitchFamily="18" charset="0"/>
              </a:rPr>
              <a:t>, que no </a:t>
            </a:r>
            <a:r>
              <a:rPr lang="en-US" sz="2100" dirty="0" err="1">
                <a:effectLst/>
                <a:latin typeface="Cambria" panose="02040503050406030204" pitchFamily="18" charset="0"/>
              </a:rPr>
              <a:t>tenga</a:t>
            </a:r>
            <a:r>
              <a:rPr lang="en-US" sz="2100" dirty="0">
                <a:effectLst/>
                <a:latin typeface="Cambria" panose="02040503050406030204" pitchFamily="18" charset="0"/>
              </a:rPr>
              <a:t> </a:t>
            </a:r>
            <a:r>
              <a:rPr lang="en-US" sz="2100" dirty="0" err="1">
                <a:effectLst/>
                <a:latin typeface="Cambria" panose="02040503050406030204" pitchFamily="18" charset="0"/>
              </a:rPr>
              <a:t>más</a:t>
            </a:r>
            <a:r>
              <a:rPr lang="en-US" sz="2100" dirty="0">
                <a:latin typeface="Cambria" panose="02040503050406030204" pitchFamily="18" charset="0"/>
              </a:rPr>
              <a:t> </a:t>
            </a:r>
            <a:r>
              <a:rPr lang="en-US" sz="2100" dirty="0">
                <a:effectLst/>
                <a:latin typeface="Cambria" panose="02040503050406030204" pitchFamily="18" charset="0"/>
              </a:rPr>
              <a:t>alto </a:t>
            </a:r>
            <a:r>
              <a:rPr lang="en-US" sz="2100" dirty="0" err="1">
                <a:effectLst/>
                <a:latin typeface="Cambria" panose="02040503050406030204" pitchFamily="18" charset="0"/>
              </a:rPr>
              <a:t>concepto</a:t>
            </a:r>
            <a:r>
              <a:rPr lang="en-US" sz="2100" dirty="0">
                <a:effectLst/>
                <a:latin typeface="Cambria" panose="02040503050406030204" pitchFamily="18" charset="0"/>
              </a:rPr>
              <a:t> de </a:t>
            </a:r>
            <a:r>
              <a:rPr lang="en-US" sz="2100" dirty="0" err="1">
                <a:effectLst/>
                <a:latin typeface="Cambria" panose="02040503050406030204" pitchFamily="18" charset="0"/>
              </a:rPr>
              <a:t>sí</a:t>
            </a:r>
            <a:r>
              <a:rPr lang="en-US" sz="2100" dirty="0">
                <a:effectLst/>
                <a:latin typeface="Cambria" panose="02040503050406030204" pitchFamily="18" charset="0"/>
              </a:rPr>
              <a:t> que </a:t>
            </a:r>
            <a:r>
              <a:rPr lang="en-US" sz="2100" dirty="0" err="1">
                <a:effectLst/>
                <a:latin typeface="Cambria" panose="02040503050406030204" pitchFamily="18" charset="0"/>
              </a:rPr>
              <a:t>el</a:t>
            </a:r>
            <a:r>
              <a:rPr lang="en-US" sz="2100" dirty="0">
                <a:effectLst/>
                <a:latin typeface="Cambria" panose="02040503050406030204" pitchFamily="18" charset="0"/>
              </a:rPr>
              <a:t> que </a:t>
            </a:r>
            <a:r>
              <a:rPr lang="en-US" sz="2100" dirty="0" err="1">
                <a:effectLst/>
                <a:latin typeface="Cambria" panose="02040503050406030204" pitchFamily="18" charset="0"/>
              </a:rPr>
              <a:t>debe</a:t>
            </a:r>
            <a:r>
              <a:rPr lang="en-US" sz="2100" dirty="0">
                <a:effectLst/>
                <a:latin typeface="Cambria" panose="02040503050406030204" pitchFamily="18" charset="0"/>
              </a:rPr>
              <a:t> </a:t>
            </a:r>
            <a:r>
              <a:rPr lang="en-US" sz="2100" dirty="0" err="1">
                <a:effectLst/>
                <a:latin typeface="Cambria" panose="02040503050406030204" pitchFamily="18" charset="0"/>
              </a:rPr>
              <a:t>tener</a:t>
            </a:r>
            <a:r>
              <a:rPr lang="en-US" sz="2100" dirty="0">
                <a:effectLst/>
                <a:latin typeface="Cambria" panose="02040503050406030204" pitchFamily="18" charset="0"/>
              </a:rPr>
              <a:t>, </a:t>
            </a:r>
            <a:r>
              <a:rPr lang="en-US" sz="2100" dirty="0" err="1">
                <a:effectLst/>
                <a:latin typeface="Cambria" panose="02040503050406030204" pitchFamily="18" charset="0"/>
              </a:rPr>
              <a:t>sino</a:t>
            </a:r>
            <a:r>
              <a:rPr lang="en-US" sz="2100" dirty="0">
                <a:effectLst/>
                <a:latin typeface="Cambria" panose="02040503050406030204" pitchFamily="18" charset="0"/>
              </a:rPr>
              <a:t> que </a:t>
            </a:r>
            <a:r>
              <a:rPr lang="en-US" sz="2100" dirty="0" err="1">
                <a:effectLst/>
                <a:latin typeface="Cambria" panose="02040503050406030204" pitchFamily="18" charset="0"/>
              </a:rPr>
              <a:t>piense</a:t>
            </a:r>
            <a:r>
              <a:rPr lang="en-US" sz="2100" dirty="0">
                <a:effectLst/>
                <a:latin typeface="Cambria" panose="02040503050406030204" pitchFamily="18" charset="0"/>
              </a:rPr>
              <a:t> de </a:t>
            </a:r>
            <a:r>
              <a:rPr lang="en-US" sz="2100" dirty="0" err="1">
                <a:effectLst/>
                <a:latin typeface="Cambria" panose="02040503050406030204" pitchFamily="18" charset="0"/>
              </a:rPr>
              <a:t>sí</a:t>
            </a:r>
            <a:r>
              <a:rPr lang="en-US" sz="2100" dirty="0">
                <a:latin typeface="Cambria" panose="02040503050406030204" pitchFamily="18" charset="0"/>
              </a:rPr>
              <a:t> </a:t>
            </a:r>
            <a:r>
              <a:rPr lang="en-US" sz="2100" dirty="0">
                <a:effectLst/>
                <a:latin typeface="Cambria" panose="02040503050406030204" pitchFamily="18" charset="0"/>
              </a:rPr>
              <a:t>con </a:t>
            </a:r>
            <a:r>
              <a:rPr lang="en-US" sz="2100" dirty="0" err="1">
                <a:effectLst/>
                <a:latin typeface="Cambria" panose="02040503050406030204" pitchFamily="18" charset="0"/>
              </a:rPr>
              <a:t>cordura</a:t>
            </a:r>
            <a:r>
              <a:rPr lang="en-US" sz="2100" dirty="0">
                <a:effectLst/>
                <a:latin typeface="Cambria" panose="02040503050406030204" pitchFamily="18" charset="0"/>
              </a:rPr>
              <a:t>, </a:t>
            </a:r>
            <a:r>
              <a:rPr lang="en-US" sz="2100" dirty="0" err="1">
                <a:effectLst/>
                <a:latin typeface="Cambria" panose="02040503050406030204" pitchFamily="18" charset="0"/>
              </a:rPr>
              <a:t>conforme</a:t>
            </a:r>
            <a:r>
              <a:rPr lang="en-US" sz="2100" dirty="0">
                <a:effectLst/>
                <a:latin typeface="Cambria" panose="02040503050406030204" pitchFamily="18" charset="0"/>
              </a:rPr>
              <a:t> a la </a:t>
            </a:r>
            <a:r>
              <a:rPr lang="en-US" sz="2100" dirty="0" err="1">
                <a:effectLst/>
                <a:latin typeface="Cambria" panose="02040503050406030204" pitchFamily="18" charset="0"/>
              </a:rPr>
              <a:t>medida</a:t>
            </a:r>
            <a:r>
              <a:rPr lang="en-US" sz="2100" dirty="0">
                <a:latin typeface="Cambria" panose="02040503050406030204" pitchFamily="18" charset="0"/>
              </a:rPr>
              <a:t> </a:t>
            </a:r>
            <a:r>
              <a:rPr lang="en-US" sz="2100" dirty="0">
                <a:effectLst/>
                <a:latin typeface="Cambria" panose="02040503050406030204" pitchFamily="18" charset="0"/>
              </a:rPr>
              <a:t>de </a:t>
            </a:r>
            <a:r>
              <a:rPr lang="en-US" sz="2100" dirty="0" err="1">
                <a:effectLst/>
                <a:latin typeface="Cambria" panose="02040503050406030204" pitchFamily="18" charset="0"/>
              </a:rPr>
              <a:t>fe</a:t>
            </a:r>
            <a:r>
              <a:rPr lang="en-US" sz="2100" dirty="0">
                <a:effectLst/>
                <a:latin typeface="Cambria" panose="02040503050406030204" pitchFamily="18" charset="0"/>
              </a:rPr>
              <a:t> que Dios </a:t>
            </a:r>
            <a:r>
              <a:rPr lang="en-US" sz="2100" dirty="0" err="1">
                <a:effectLst/>
                <a:latin typeface="Cambria" panose="02040503050406030204" pitchFamily="18" charset="0"/>
              </a:rPr>
              <a:t>repartió</a:t>
            </a:r>
            <a:r>
              <a:rPr lang="en-US" sz="2100" dirty="0">
                <a:effectLst/>
                <a:latin typeface="Cambria" panose="02040503050406030204" pitchFamily="18" charset="0"/>
              </a:rPr>
              <a:t> a </a:t>
            </a:r>
            <a:r>
              <a:rPr lang="en-US" sz="2100" dirty="0" err="1">
                <a:effectLst/>
                <a:latin typeface="Cambria" panose="02040503050406030204" pitchFamily="18" charset="0"/>
              </a:rPr>
              <a:t>cada</a:t>
            </a:r>
            <a:r>
              <a:rPr lang="en-US" sz="2100" dirty="0">
                <a:latin typeface="Cambria" panose="02040503050406030204" pitchFamily="18" charset="0"/>
              </a:rPr>
              <a:t> </a:t>
            </a:r>
            <a:r>
              <a:rPr lang="en-US" sz="2100" dirty="0">
                <a:effectLst/>
                <a:latin typeface="Cambria" panose="02040503050406030204" pitchFamily="18" charset="0"/>
              </a:rPr>
              <a:t>uno.</a:t>
            </a:r>
          </a:p>
          <a:p>
            <a:endParaRPr lang="en-US" sz="2100" dirty="0">
              <a:latin typeface="Cambria" panose="02040503050406030204" pitchFamily="18" charset="0"/>
            </a:endParaRPr>
          </a:p>
          <a:p>
            <a:r>
              <a:rPr lang="en-US" sz="2100" dirty="0">
                <a:effectLst/>
                <a:latin typeface="Cambria" panose="02040503050406030204" pitchFamily="18" charset="0"/>
              </a:rPr>
              <a:t>4 De la </a:t>
            </a:r>
            <a:r>
              <a:rPr lang="en-US" sz="2100" dirty="0" err="1">
                <a:effectLst/>
                <a:latin typeface="Cambria" panose="02040503050406030204" pitchFamily="18" charset="0"/>
              </a:rPr>
              <a:t>manera</a:t>
            </a:r>
            <a:r>
              <a:rPr lang="en-US" sz="2100" dirty="0">
                <a:effectLst/>
                <a:latin typeface="Cambria" panose="02040503050406030204" pitchFamily="18" charset="0"/>
              </a:rPr>
              <a:t> que </a:t>
            </a:r>
            <a:r>
              <a:rPr lang="en-US" sz="2100" dirty="0" err="1">
                <a:effectLst/>
                <a:latin typeface="Cambria" panose="02040503050406030204" pitchFamily="18" charset="0"/>
              </a:rPr>
              <a:t>en</a:t>
            </a:r>
            <a:r>
              <a:rPr lang="en-US" sz="2100" dirty="0">
                <a:effectLst/>
                <a:latin typeface="Cambria" panose="02040503050406030204" pitchFamily="18" charset="0"/>
              </a:rPr>
              <a:t> un </a:t>
            </a:r>
            <a:r>
              <a:rPr lang="en-US" sz="2100" dirty="0" err="1">
                <a:effectLst/>
                <a:latin typeface="Cambria" panose="02040503050406030204" pitchFamily="18" charset="0"/>
              </a:rPr>
              <a:t>cuerpo</a:t>
            </a:r>
            <a:r>
              <a:rPr lang="en-US" sz="2100" dirty="0">
                <a:latin typeface="Cambria" panose="02040503050406030204" pitchFamily="18" charset="0"/>
              </a:rPr>
              <a:t> </a:t>
            </a:r>
            <a:r>
              <a:rPr lang="en-US" sz="2100" dirty="0" err="1">
                <a:effectLst/>
                <a:latin typeface="Cambria" panose="02040503050406030204" pitchFamily="18" charset="0"/>
              </a:rPr>
              <a:t>tenemos</a:t>
            </a:r>
            <a:r>
              <a:rPr lang="en-US" sz="2100" dirty="0">
                <a:effectLst/>
                <a:latin typeface="Cambria" panose="02040503050406030204" pitchFamily="18" charset="0"/>
              </a:rPr>
              <a:t> </a:t>
            </a:r>
            <a:r>
              <a:rPr lang="en-US" sz="2100" dirty="0" err="1">
                <a:effectLst/>
                <a:latin typeface="Cambria" panose="02040503050406030204" pitchFamily="18" charset="0"/>
              </a:rPr>
              <a:t>muchos</a:t>
            </a:r>
            <a:r>
              <a:rPr lang="en-US" sz="2100" dirty="0">
                <a:effectLst/>
                <a:latin typeface="Cambria" panose="02040503050406030204" pitchFamily="18" charset="0"/>
              </a:rPr>
              <a:t> </a:t>
            </a:r>
            <a:r>
              <a:rPr lang="en-US" sz="2100" dirty="0" err="1">
                <a:effectLst/>
                <a:latin typeface="Cambria" panose="02040503050406030204" pitchFamily="18" charset="0"/>
              </a:rPr>
              <a:t>miembros</a:t>
            </a:r>
            <a:r>
              <a:rPr lang="en-US" sz="2100" dirty="0">
                <a:effectLst/>
                <a:latin typeface="Cambria" panose="02040503050406030204" pitchFamily="18" charset="0"/>
              </a:rPr>
              <a:t>, </a:t>
            </a:r>
            <a:r>
              <a:rPr lang="en-US" sz="2100" dirty="0" err="1">
                <a:effectLst/>
                <a:latin typeface="Cambria" panose="02040503050406030204" pitchFamily="18" charset="0"/>
              </a:rPr>
              <a:t>pero</a:t>
            </a:r>
            <a:endParaRPr lang="en-US" sz="2100" dirty="0">
              <a:effectLst/>
              <a:latin typeface="Cambria" panose="02040503050406030204" pitchFamily="18" charset="0"/>
            </a:endParaRPr>
          </a:p>
          <a:p>
            <a:r>
              <a:rPr lang="en-US" sz="2100" dirty="0">
                <a:effectLst/>
                <a:latin typeface="Cambria" panose="02040503050406030204" pitchFamily="18" charset="0"/>
              </a:rPr>
              <a:t>no </a:t>
            </a:r>
            <a:r>
              <a:rPr lang="en-US" sz="2100" dirty="0" err="1">
                <a:effectLst/>
                <a:latin typeface="Cambria" panose="02040503050406030204" pitchFamily="18" charset="0"/>
              </a:rPr>
              <a:t>todos</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miembros</a:t>
            </a:r>
            <a:r>
              <a:rPr lang="en-US" sz="2100" dirty="0">
                <a:effectLst/>
                <a:latin typeface="Cambria" panose="02040503050406030204" pitchFamily="18" charset="0"/>
              </a:rPr>
              <a:t> </a:t>
            </a:r>
            <a:r>
              <a:rPr lang="en-US" sz="2100" dirty="0" err="1">
                <a:effectLst/>
                <a:latin typeface="Cambria" panose="02040503050406030204" pitchFamily="18" charset="0"/>
              </a:rPr>
              <a:t>tienen</a:t>
            </a:r>
            <a:r>
              <a:rPr lang="en-US" sz="2100" dirty="0">
                <a:effectLst/>
                <a:latin typeface="Cambria" panose="02040503050406030204" pitchFamily="18" charset="0"/>
              </a:rPr>
              <a:t> la </a:t>
            </a:r>
            <a:r>
              <a:rPr lang="en-US" sz="2100" dirty="0" err="1">
                <a:effectLst/>
                <a:latin typeface="Cambria" panose="02040503050406030204" pitchFamily="18" charset="0"/>
              </a:rPr>
              <a:t>misma</a:t>
            </a:r>
            <a:r>
              <a:rPr lang="en-US" sz="2100" dirty="0">
                <a:effectLst/>
                <a:latin typeface="Cambria" panose="02040503050406030204" pitchFamily="18" charset="0"/>
              </a:rPr>
              <a:t> </a:t>
            </a:r>
            <a:r>
              <a:rPr lang="en-US" sz="2100" dirty="0" err="1">
                <a:effectLst/>
                <a:latin typeface="Cambria" panose="02040503050406030204" pitchFamily="18" charset="0"/>
              </a:rPr>
              <a:t>función</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sp>
        <p:nvSpPr>
          <p:cNvPr id="122" name="VP…"/>
          <p:cNvSpPr txBox="1"/>
          <p:nvPr/>
        </p:nvSpPr>
        <p:spPr>
          <a:xfrm>
            <a:off x="6443499" y="1837868"/>
            <a:ext cx="5023442" cy="41098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n-US" sz="2100" dirty="0">
                <a:effectLst/>
                <a:latin typeface="Cambria" panose="02040503050406030204" pitchFamily="18" charset="0"/>
              </a:rPr>
              <a:t>3 Por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encargo</a:t>
            </a:r>
            <a:r>
              <a:rPr lang="en-US" sz="2100" dirty="0">
                <a:effectLst/>
                <a:latin typeface="Cambria" panose="02040503050406030204" pitchFamily="18" charset="0"/>
              </a:rPr>
              <a:t> que Dios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latin typeface="Cambria" panose="02040503050406030204" pitchFamily="18" charset="0"/>
              </a:rPr>
              <a:t> </a:t>
            </a:r>
            <a:r>
              <a:rPr lang="en-US" sz="2100" dirty="0" err="1">
                <a:effectLst/>
                <a:latin typeface="Cambria" panose="02040503050406030204" pitchFamily="18" charset="0"/>
              </a:rPr>
              <a:t>bondad</a:t>
            </a:r>
            <a:r>
              <a:rPr lang="en-US" sz="2100" dirty="0">
                <a:effectLst/>
                <a:latin typeface="Cambria" panose="02040503050406030204" pitchFamily="18" charset="0"/>
              </a:rPr>
              <a:t> me ha dado, </a:t>
            </a:r>
            <a:r>
              <a:rPr lang="en-US" sz="2100" dirty="0" err="1">
                <a:effectLst/>
                <a:latin typeface="Cambria" panose="02040503050406030204" pitchFamily="18" charset="0"/>
              </a:rPr>
              <a:t>digo</a:t>
            </a:r>
            <a:r>
              <a:rPr lang="en-US" sz="2100" dirty="0">
                <a:effectLst/>
                <a:latin typeface="Cambria" panose="02040503050406030204" pitchFamily="18" charset="0"/>
              </a:rPr>
              <a:t> a </a:t>
            </a:r>
            <a:r>
              <a:rPr lang="en-US" sz="2100" dirty="0" err="1">
                <a:effectLst/>
                <a:latin typeface="Cambria" panose="02040503050406030204" pitchFamily="18" charset="0"/>
              </a:rPr>
              <a:t>todos</a:t>
            </a:r>
            <a:r>
              <a:rPr lang="en-US" sz="2100" dirty="0">
                <a:latin typeface="Cambria" panose="02040503050406030204" pitchFamily="18" charset="0"/>
              </a:rPr>
              <a:t> </a:t>
            </a:r>
            <a:r>
              <a:rPr lang="en-US" sz="2100" dirty="0" err="1">
                <a:effectLst/>
                <a:latin typeface="Cambria" panose="02040503050406030204" pitchFamily="18" charset="0"/>
              </a:rPr>
              <a:t>ustedes</a:t>
            </a:r>
            <a:r>
              <a:rPr lang="en-US" sz="2100" dirty="0">
                <a:effectLst/>
                <a:latin typeface="Cambria" panose="02040503050406030204" pitchFamily="18" charset="0"/>
              </a:rPr>
              <a:t> que </a:t>
            </a:r>
            <a:r>
              <a:rPr lang="en-US" sz="2100" dirty="0" err="1">
                <a:effectLst/>
                <a:latin typeface="Cambria" panose="02040503050406030204" pitchFamily="18" charset="0"/>
              </a:rPr>
              <a:t>ninguno</a:t>
            </a:r>
            <a:r>
              <a:rPr lang="en-US" sz="2100" dirty="0">
                <a:effectLst/>
                <a:latin typeface="Cambria" panose="02040503050406030204" pitchFamily="18" charset="0"/>
              </a:rPr>
              <a:t> </a:t>
            </a:r>
            <a:r>
              <a:rPr lang="en-US" sz="2100" dirty="0" err="1">
                <a:effectLst/>
                <a:latin typeface="Cambria" panose="02040503050406030204" pitchFamily="18" charset="0"/>
              </a:rPr>
              <a:t>piense</a:t>
            </a:r>
            <a:r>
              <a:rPr lang="en-US" sz="2100" dirty="0">
                <a:effectLst/>
                <a:latin typeface="Cambria" panose="02040503050406030204" pitchFamily="18" charset="0"/>
              </a:rPr>
              <a:t> de </a:t>
            </a:r>
            <a:r>
              <a:rPr lang="en-US" sz="2100" dirty="0" err="1">
                <a:effectLst/>
                <a:latin typeface="Cambria" panose="02040503050406030204" pitchFamily="18" charset="0"/>
              </a:rPr>
              <a:t>sí</a:t>
            </a:r>
            <a:r>
              <a:rPr lang="en-US" sz="2100" dirty="0">
                <a:latin typeface="Cambria" panose="02040503050406030204" pitchFamily="18" charset="0"/>
              </a:rPr>
              <a:t> </a:t>
            </a:r>
            <a:r>
              <a:rPr lang="en-US" sz="2100" dirty="0" err="1">
                <a:effectLst/>
                <a:latin typeface="Cambria" panose="02040503050406030204" pitchFamily="18" charset="0"/>
              </a:rPr>
              <a:t>mismo</a:t>
            </a:r>
            <a:r>
              <a:rPr lang="en-US" sz="2100" dirty="0">
                <a:effectLst/>
                <a:latin typeface="Cambria" panose="02040503050406030204" pitchFamily="18" charset="0"/>
              </a:rPr>
              <a:t> </a:t>
            </a:r>
            <a:r>
              <a:rPr lang="en-US" sz="2100" dirty="0" err="1">
                <a:effectLst/>
                <a:latin typeface="Cambria" panose="02040503050406030204" pitchFamily="18" charset="0"/>
              </a:rPr>
              <a:t>más</a:t>
            </a:r>
            <a:r>
              <a:rPr lang="en-US" sz="2100" dirty="0">
                <a:effectLst/>
                <a:latin typeface="Cambria" panose="02040503050406030204" pitchFamily="18" charset="0"/>
              </a:rPr>
              <a:t> de lo que </a:t>
            </a:r>
            <a:r>
              <a:rPr lang="en-US" sz="2100" dirty="0" err="1">
                <a:effectLst/>
                <a:latin typeface="Cambria" panose="02040503050406030204" pitchFamily="18" charset="0"/>
              </a:rPr>
              <a:t>debe</a:t>
            </a:r>
            <a:r>
              <a:rPr lang="en-US" sz="2100" dirty="0">
                <a:latin typeface="Cambria" panose="02040503050406030204" pitchFamily="18" charset="0"/>
              </a:rPr>
              <a:t> </a:t>
            </a:r>
            <a:r>
              <a:rPr lang="en-US" sz="2100" dirty="0" err="1">
                <a:effectLst/>
                <a:latin typeface="Cambria" panose="02040503050406030204" pitchFamily="18" charset="0"/>
              </a:rPr>
              <a:t>pensar</a:t>
            </a:r>
            <a:r>
              <a:rPr lang="en-US" sz="2100" dirty="0">
                <a:effectLst/>
                <a:latin typeface="Cambria" panose="02040503050406030204" pitchFamily="18" charset="0"/>
              </a:rPr>
              <a:t>. Antes bien, </a:t>
            </a:r>
            <a:r>
              <a:rPr lang="en-US" sz="2100" dirty="0" err="1">
                <a:effectLst/>
                <a:latin typeface="Cambria" panose="02040503050406030204" pitchFamily="18" charset="0"/>
              </a:rPr>
              <a:t>cada</a:t>
            </a:r>
            <a:r>
              <a:rPr lang="en-US" sz="2100" dirty="0">
                <a:effectLst/>
                <a:latin typeface="Cambria" panose="02040503050406030204" pitchFamily="18" charset="0"/>
              </a:rPr>
              <a:t> uno </a:t>
            </a:r>
            <a:r>
              <a:rPr lang="en-US" sz="2100" dirty="0" err="1">
                <a:effectLst/>
                <a:latin typeface="Cambria" panose="02040503050406030204" pitchFamily="18" charset="0"/>
              </a:rPr>
              <a:t>piense</a:t>
            </a:r>
            <a:r>
              <a:rPr lang="en-US" sz="2100" dirty="0">
                <a:latin typeface="Cambria" panose="02040503050406030204" pitchFamily="18" charset="0"/>
              </a:rPr>
              <a:t> </a:t>
            </a:r>
            <a:r>
              <a:rPr lang="en-US" sz="2100" dirty="0">
                <a:effectLst/>
                <a:latin typeface="Cambria" panose="02040503050406030204" pitchFamily="18" charset="0"/>
              </a:rPr>
              <a:t>de </a:t>
            </a:r>
            <a:r>
              <a:rPr lang="en-US" sz="2100" dirty="0" err="1">
                <a:effectLst/>
                <a:latin typeface="Cambria" panose="02040503050406030204" pitchFamily="18" charset="0"/>
              </a:rPr>
              <a:t>sí</a:t>
            </a:r>
            <a:r>
              <a:rPr lang="en-US" sz="2100" dirty="0">
                <a:effectLst/>
                <a:latin typeface="Cambria" panose="02040503050406030204" pitchFamily="18" charset="0"/>
              </a:rPr>
              <a:t>  con </a:t>
            </a:r>
            <a:r>
              <a:rPr lang="en-US" sz="2100" dirty="0" err="1">
                <a:effectLst/>
                <a:latin typeface="Cambria" panose="02040503050406030204" pitchFamily="18" charset="0"/>
              </a:rPr>
              <a:t>moderación</a:t>
            </a:r>
            <a:r>
              <a:rPr lang="en-US" sz="2100" dirty="0">
                <a:effectLst/>
                <a:latin typeface="Cambria" panose="02040503050406030204" pitchFamily="18" charset="0"/>
              </a:rPr>
              <a:t>, </a:t>
            </a:r>
            <a:r>
              <a:rPr lang="en-US" sz="2100" dirty="0" err="1">
                <a:effectLst/>
                <a:latin typeface="Cambria" panose="02040503050406030204" pitchFamily="18" charset="0"/>
              </a:rPr>
              <a:t>según</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latin typeface="Cambria" panose="02040503050406030204" pitchFamily="18" charset="0"/>
              </a:rPr>
              <a:t> </a:t>
            </a:r>
            <a:r>
              <a:rPr lang="en-US" sz="2100" dirty="0" err="1">
                <a:effectLst/>
                <a:latin typeface="Cambria" panose="02040503050406030204" pitchFamily="18" charset="0"/>
              </a:rPr>
              <a:t>dones</a:t>
            </a:r>
            <a:r>
              <a:rPr lang="en-US" sz="2100" dirty="0">
                <a:effectLst/>
                <a:latin typeface="Cambria" panose="02040503050406030204" pitchFamily="18" charset="0"/>
              </a:rPr>
              <a:t> que Dios le </a:t>
            </a:r>
            <a:r>
              <a:rPr lang="en-US" sz="2100" dirty="0" err="1">
                <a:effectLst/>
                <a:latin typeface="Cambria" panose="02040503050406030204" pitchFamily="18" charset="0"/>
              </a:rPr>
              <a:t>haya</a:t>
            </a:r>
            <a:r>
              <a:rPr lang="en-US" sz="2100" dirty="0">
                <a:effectLst/>
                <a:latin typeface="Cambria" panose="02040503050406030204" pitchFamily="18" charset="0"/>
              </a:rPr>
              <a:t> dado junto con la </a:t>
            </a:r>
            <a:r>
              <a:rPr lang="en-US" sz="2100" dirty="0" err="1">
                <a:effectLst/>
                <a:latin typeface="Cambria" panose="02040503050406030204" pitchFamily="18" charset="0"/>
              </a:rPr>
              <a:t>fe</a:t>
            </a:r>
            <a:r>
              <a:rPr lang="en-US" sz="2100" dirty="0">
                <a:effectLst/>
                <a:latin typeface="Cambria" panose="02040503050406030204" pitchFamily="18" charset="0"/>
              </a:rPr>
              <a:t>.</a:t>
            </a:r>
          </a:p>
          <a:p>
            <a:endParaRPr lang="en-US" sz="2100" dirty="0">
              <a:latin typeface="Cambria" panose="02040503050406030204" pitchFamily="18" charset="0"/>
            </a:endParaRPr>
          </a:p>
          <a:p>
            <a:r>
              <a:rPr lang="en-US" sz="2100" dirty="0">
                <a:effectLst/>
                <a:latin typeface="Cambria" panose="02040503050406030204" pitchFamily="18" charset="0"/>
              </a:rPr>
              <a:t>4 </a:t>
            </a:r>
            <a:r>
              <a:rPr lang="en-US" sz="2100" dirty="0" err="1">
                <a:effectLst/>
                <a:latin typeface="Cambria" panose="02040503050406030204" pitchFamily="18" charset="0"/>
              </a:rPr>
              <a:t>Porque</a:t>
            </a:r>
            <a:r>
              <a:rPr lang="en-US" sz="2100" dirty="0">
                <a:effectLst/>
                <a:latin typeface="Cambria" panose="02040503050406030204" pitchFamily="18" charset="0"/>
              </a:rPr>
              <a:t> </a:t>
            </a:r>
            <a:r>
              <a:rPr lang="en-US" sz="2100" dirty="0" err="1">
                <a:effectLst/>
                <a:latin typeface="Cambria" panose="02040503050406030204" pitchFamily="18" charset="0"/>
              </a:rPr>
              <a:t>así</a:t>
            </a:r>
            <a:r>
              <a:rPr lang="en-US" sz="2100" dirty="0">
                <a:effectLst/>
                <a:latin typeface="Cambria" panose="02040503050406030204" pitchFamily="18" charset="0"/>
              </a:rPr>
              <a:t> </a:t>
            </a:r>
            <a:r>
              <a:rPr lang="en-US" sz="2100" dirty="0" err="1">
                <a:effectLst/>
                <a:latin typeface="Cambria" panose="02040503050406030204" pitchFamily="18" charset="0"/>
              </a:rPr>
              <a:t>como</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un solo </a:t>
            </a:r>
            <a:r>
              <a:rPr lang="en-US" sz="2100" dirty="0" err="1">
                <a:effectLst/>
                <a:latin typeface="Cambria" panose="02040503050406030204" pitchFamily="18" charset="0"/>
              </a:rPr>
              <a:t>cuerpo</a:t>
            </a:r>
            <a:r>
              <a:rPr lang="en-US" sz="2100" dirty="0">
                <a:latin typeface="Cambria" panose="02040503050406030204" pitchFamily="18" charset="0"/>
              </a:rPr>
              <a:t> </a:t>
            </a:r>
            <a:r>
              <a:rPr lang="en-US" sz="2100" dirty="0" err="1">
                <a:effectLst/>
                <a:latin typeface="Cambria" panose="02040503050406030204" pitchFamily="18" charset="0"/>
              </a:rPr>
              <a:t>tenemos</a:t>
            </a:r>
            <a:r>
              <a:rPr lang="en-US" sz="2100" dirty="0">
                <a:effectLst/>
                <a:latin typeface="Cambria" panose="02040503050406030204" pitchFamily="18" charset="0"/>
              </a:rPr>
              <a:t> </a:t>
            </a:r>
            <a:r>
              <a:rPr lang="en-US" sz="2100" dirty="0" err="1">
                <a:effectLst/>
                <a:latin typeface="Cambria" panose="02040503050406030204" pitchFamily="18" charset="0"/>
              </a:rPr>
              <a:t>muchos</a:t>
            </a:r>
            <a:r>
              <a:rPr lang="en-US" sz="2100" dirty="0">
                <a:effectLst/>
                <a:latin typeface="Cambria" panose="02040503050406030204" pitchFamily="18" charset="0"/>
              </a:rPr>
              <a:t> </a:t>
            </a:r>
            <a:r>
              <a:rPr lang="en-US" sz="2100" dirty="0" err="1">
                <a:effectLst/>
                <a:latin typeface="Cambria" panose="02040503050406030204" pitchFamily="18" charset="0"/>
              </a:rPr>
              <a:t>miembros</a:t>
            </a:r>
            <a:r>
              <a:rPr lang="en-US" sz="2100" dirty="0">
                <a:effectLst/>
                <a:latin typeface="Cambria" panose="02040503050406030204" pitchFamily="18" charset="0"/>
              </a:rPr>
              <a:t>, y no </a:t>
            </a:r>
            <a:r>
              <a:rPr lang="en-US" sz="2100" dirty="0" err="1">
                <a:effectLst/>
                <a:latin typeface="Cambria" panose="02040503050406030204" pitchFamily="18" charset="0"/>
              </a:rPr>
              <a:t>todos</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miembros</a:t>
            </a:r>
            <a:r>
              <a:rPr lang="en-US" sz="2100" dirty="0">
                <a:effectLst/>
                <a:latin typeface="Cambria" panose="02040503050406030204" pitchFamily="18" charset="0"/>
              </a:rPr>
              <a:t> </a:t>
            </a:r>
            <a:r>
              <a:rPr lang="en-US" sz="2100" dirty="0" err="1">
                <a:effectLst/>
                <a:latin typeface="Cambria" panose="02040503050406030204" pitchFamily="18" charset="0"/>
              </a:rPr>
              <a:t>sirven</a:t>
            </a:r>
            <a:r>
              <a:rPr lang="en-US" sz="2100" dirty="0">
                <a:latin typeface="Cambria" panose="02040503050406030204" pitchFamily="18" charset="0"/>
              </a:rPr>
              <a:t> </a:t>
            </a:r>
            <a:r>
              <a:rPr lang="en-US" sz="2100" dirty="0">
                <a:effectLst/>
                <a:latin typeface="Cambria" panose="02040503050406030204" pitchFamily="18" charset="0"/>
              </a:rPr>
              <a:t>para lo </a:t>
            </a:r>
            <a:r>
              <a:rPr lang="en-US" sz="2100" dirty="0" err="1">
                <a:effectLst/>
                <a:latin typeface="Cambria" panose="02040503050406030204" pitchFamily="18" charset="0"/>
              </a:rPr>
              <a:t>mismo</a:t>
            </a:r>
            <a:r>
              <a:rPr lang="en-US" sz="2100" dirty="0">
                <a:effectLst/>
                <a:latin typeface="Cambria" panose="02040503050406030204" pitchFamily="18" charset="0"/>
              </a:rPr>
              <a:t>,</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Romanos 12.5-6</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138984"/>
            <a:ext cx="4300540" cy="37343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5 </a:t>
            </a:r>
            <a:r>
              <a:rPr lang="en-US" sz="2100" dirty="0" err="1">
                <a:effectLst/>
                <a:latin typeface="Cambria" panose="02040503050406030204" pitchFamily="18" charset="0"/>
              </a:rPr>
              <a:t>así</a:t>
            </a:r>
            <a:r>
              <a:rPr lang="en-US" sz="2100" dirty="0">
                <a:effectLst/>
                <a:latin typeface="Cambria" panose="02040503050406030204" pitchFamily="18" charset="0"/>
              </a:rPr>
              <a:t> </a:t>
            </a:r>
            <a:r>
              <a:rPr lang="en-US" sz="2100" dirty="0" err="1">
                <a:effectLst/>
                <a:latin typeface="Cambria" panose="02040503050406030204" pitchFamily="18" charset="0"/>
              </a:rPr>
              <a:t>nosotros</a:t>
            </a:r>
            <a:r>
              <a:rPr lang="en-US" sz="2100" dirty="0">
                <a:effectLst/>
                <a:latin typeface="Cambria" panose="02040503050406030204" pitchFamily="18" charset="0"/>
              </a:rPr>
              <a:t>, </a:t>
            </a:r>
            <a:r>
              <a:rPr lang="en-US" sz="2100" dirty="0" err="1">
                <a:effectLst/>
                <a:latin typeface="Cambria" panose="02040503050406030204" pitchFamily="18" charset="0"/>
              </a:rPr>
              <a:t>siendo</a:t>
            </a:r>
            <a:r>
              <a:rPr lang="en-US" sz="2100" dirty="0">
                <a:effectLst/>
                <a:latin typeface="Cambria" panose="02040503050406030204" pitchFamily="18" charset="0"/>
              </a:rPr>
              <a:t> </a:t>
            </a:r>
            <a:r>
              <a:rPr lang="en-US" sz="2100" dirty="0" err="1">
                <a:effectLst/>
                <a:latin typeface="Cambria" panose="02040503050406030204" pitchFamily="18" charset="0"/>
              </a:rPr>
              <a:t>muchos</a:t>
            </a:r>
            <a:r>
              <a:rPr lang="en-US" sz="2100" dirty="0">
                <a:effectLst/>
                <a:latin typeface="Cambria" panose="02040503050406030204" pitchFamily="18" charset="0"/>
              </a:rPr>
              <a:t>, </a:t>
            </a:r>
            <a:r>
              <a:rPr lang="en-US" sz="2100" dirty="0" err="1">
                <a:effectLst/>
                <a:latin typeface="Cambria" panose="02040503050406030204" pitchFamily="18" charset="0"/>
              </a:rPr>
              <a:t>somos</a:t>
            </a:r>
            <a:r>
              <a:rPr lang="en-US" sz="2100" dirty="0">
                <a:effectLst/>
                <a:latin typeface="Cambria" panose="02040503050406030204" pitchFamily="18" charset="0"/>
              </a:rPr>
              <a:t> un </a:t>
            </a:r>
            <a:r>
              <a:rPr lang="en-US" sz="2100" dirty="0" err="1">
                <a:effectLst/>
                <a:latin typeface="Cambria" panose="02040503050406030204" pitchFamily="18" charset="0"/>
              </a:rPr>
              <a:t>cuerpo</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Cristo, y </a:t>
            </a:r>
            <a:r>
              <a:rPr lang="en-US" sz="2100" dirty="0" err="1">
                <a:effectLst/>
                <a:latin typeface="Cambria" panose="02040503050406030204" pitchFamily="18" charset="0"/>
              </a:rPr>
              <a:t>todos</a:t>
            </a:r>
            <a:r>
              <a:rPr lang="en-US" sz="2100" dirty="0">
                <a:effectLst/>
                <a:latin typeface="Cambria" panose="02040503050406030204" pitchFamily="18" charset="0"/>
              </a:rPr>
              <a:t> </a:t>
            </a:r>
            <a:r>
              <a:rPr lang="en-US" sz="2100" dirty="0" err="1">
                <a:effectLst/>
                <a:latin typeface="Cambria" panose="02040503050406030204" pitchFamily="18" charset="0"/>
              </a:rPr>
              <a:t>miembros</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unos</a:t>
            </a:r>
            <a:r>
              <a:rPr lang="en-US" sz="2100" dirty="0">
                <a:effectLst/>
                <a:latin typeface="Cambria" panose="02040503050406030204" pitchFamily="18" charset="0"/>
              </a:rPr>
              <a:t> de </a:t>
            </a:r>
            <a:r>
              <a:rPr lang="en-US" sz="2100" dirty="0" err="1">
                <a:effectLst/>
                <a:latin typeface="Cambria" panose="02040503050406030204" pitchFamily="18" charset="0"/>
              </a:rPr>
              <a:t>los</a:t>
            </a:r>
            <a:r>
              <a:rPr lang="en-US" sz="2100" dirty="0">
                <a:latin typeface="Cambria" panose="02040503050406030204" pitchFamily="18" charset="0"/>
              </a:rPr>
              <a:t> </a:t>
            </a:r>
            <a:r>
              <a:rPr lang="en-US" sz="2100" dirty="0" err="1">
                <a:effectLst/>
                <a:latin typeface="Cambria" panose="02040503050406030204" pitchFamily="18" charset="0"/>
              </a:rPr>
              <a:t>otros</a:t>
            </a:r>
            <a:r>
              <a:rPr lang="en-US" sz="2100" dirty="0">
                <a:effectLst/>
                <a:latin typeface="Cambria" panose="02040503050406030204" pitchFamily="18" charset="0"/>
              </a:rPr>
              <a:t>.</a:t>
            </a:r>
          </a:p>
          <a:p>
            <a:endParaRPr lang="en-US" sz="2100" dirty="0">
              <a:latin typeface="Cambria" panose="02040503050406030204" pitchFamily="18" charset="0"/>
            </a:endParaRPr>
          </a:p>
          <a:p>
            <a:r>
              <a:rPr lang="en-US" sz="2100" dirty="0">
                <a:effectLst/>
                <a:latin typeface="Cambria" panose="02040503050406030204" pitchFamily="18" charset="0"/>
              </a:rPr>
              <a:t>6 </a:t>
            </a:r>
            <a:r>
              <a:rPr lang="en-US" sz="2100" dirty="0" err="1">
                <a:effectLst/>
                <a:latin typeface="Cambria" panose="02040503050406030204" pitchFamily="18" charset="0"/>
              </a:rPr>
              <a:t>Tenemos</a:t>
            </a:r>
            <a:r>
              <a:rPr lang="en-US" sz="2100" dirty="0">
                <a:effectLst/>
                <a:latin typeface="Cambria" panose="02040503050406030204" pitchFamily="18" charset="0"/>
              </a:rPr>
              <a:t>, </a:t>
            </a:r>
            <a:r>
              <a:rPr lang="en-US" sz="2100" dirty="0" err="1">
                <a:effectLst/>
                <a:latin typeface="Cambria" panose="02040503050406030204" pitchFamily="18" charset="0"/>
              </a:rPr>
              <a:t>pues</a:t>
            </a:r>
            <a:r>
              <a:rPr lang="en-US" sz="2100" dirty="0">
                <a:effectLst/>
                <a:latin typeface="Cambria" panose="02040503050406030204" pitchFamily="18" charset="0"/>
              </a:rPr>
              <a:t>, </a:t>
            </a:r>
            <a:r>
              <a:rPr lang="en-US" sz="2100" dirty="0" err="1">
                <a:effectLst/>
                <a:latin typeface="Cambria" panose="02040503050406030204" pitchFamily="18" charset="0"/>
              </a:rPr>
              <a:t>diferentes</a:t>
            </a:r>
            <a:r>
              <a:rPr lang="en-US" sz="2100" dirty="0">
                <a:latin typeface="Cambria" panose="02040503050406030204" pitchFamily="18" charset="0"/>
              </a:rPr>
              <a:t> </a:t>
            </a:r>
            <a:r>
              <a:rPr lang="en-US" sz="2100" dirty="0" err="1">
                <a:effectLst/>
                <a:latin typeface="Cambria" panose="02040503050406030204" pitchFamily="18" charset="0"/>
              </a:rPr>
              <a:t>dones</a:t>
            </a:r>
            <a:r>
              <a:rPr lang="en-US" sz="2100" dirty="0">
                <a:effectLst/>
                <a:latin typeface="Cambria" panose="02040503050406030204" pitchFamily="18" charset="0"/>
              </a:rPr>
              <a:t>, </a:t>
            </a:r>
            <a:r>
              <a:rPr lang="en-US" sz="2100" dirty="0" err="1">
                <a:effectLst/>
                <a:latin typeface="Cambria" panose="02040503050406030204" pitchFamily="18" charset="0"/>
              </a:rPr>
              <a:t>según</a:t>
            </a:r>
            <a:r>
              <a:rPr lang="en-US" sz="2100" dirty="0">
                <a:effectLst/>
                <a:latin typeface="Cambria" panose="02040503050406030204" pitchFamily="18" charset="0"/>
              </a:rPr>
              <a:t> la </a:t>
            </a:r>
            <a:r>
              <a:rPr lang="en-US" sz="2100" dirty="0" err="1">
                <a:effectLst/>
                <a:latin typeface="Cambria" panose="02040503050406030204" pitchFamily="18" charset="0"/>
              </a:rPr>
              <a:t>gracia</a:t>
            </a:r>
            <a:r>
              <a:rPr lang="en-US" sz="2100" dirty="0">
                <a:effectLst/>
                <a:latin typeface="Cambria" panose="02040503050406030204" pitchFamily="18" charset="0"/>
              </a:rPr>
              <a:t> que </a:t>
            </a:r>
            <a:r>
              <a:rPr lang="en-US" sz="2100" dirty="0" err="1">
                <a:effectLst/>
                <a:latin typeface="Cambria" panose="02040503050406030204" pitchFamily="18" charset="0"/>
              </a:rPr>
              <a:t>nos</a:t>
            </a:r>
            <a:r>
              <a:rPr lang="en-US" sz="2100" dirty="0">
                <a:effectLst/>
                <a:latin typeface="Cambria" panose="02040503050406030204" pitchFamily="18" charset="0"/>
              </a:rPr>
              <a:t> es dada: </a:t>
            </a:r>
            <a:r>
              <a:rPr lang="en-US" sz="2100" dirty="0" err="1">
                <a:effectLst/>
                <a:latin typeface="Cambria" panose="02040503050406030204" pitchFamily="18" charset="0"/>
              </a:rPr>
              <a:t>el</a:t>
            </a:r>
            <a:r>
              <a:rPr lang="en-US" sz="2100" dirty="0">
                <a:latin typeface="Cambria" panose="02040503050406030204" pitchFamily="18" charset="0"/>
              </a:rPr>
              <a:t> </a:t>
            </a:r>
            <a:r>
              <a:rPr lang="en-US" sz="2100" dirty="0">
                <a:effectLst/>
                <a:latin typeface="Cambria" panose="02040503050406030204" pitchFamily="18" charset="0"/>
              </a:rPr>
              <a:t>que </a:t>
            </a:r>
            <a:r>
              <a:rPr lang="en-US" sz="2100" dirty="0" err="1">
                <a:effectLst/>
                <a:latin typeface="Cambria" panose="02040503050406030204" pitchFamily="18" charset="0"/>
              </a:rPr>
              <a:t>tiene</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don de </a:t>
            </a:r>
            <a:r>
              <a:rPr lang="en-US" sz="2100" dirty="0" err="1">
                <a:effectLst/>
                <a:latin typeface="Cambria" panose="02040503050406030204" pitchFamily="18" charset="0"/>
              </a:rPr>
              <a:t>profecía</a:t>
            </a:r>
            <a:r>
              <a:rPr lang="en-US" sz="2100" dirty="0">
                <a:effectLst/>
                <a:latin typeface="Cambria" panose="02040503050406030204" pitchFamily="18" charset="0"/>
              </a:rPr>
              <a:t>, </a:t>
            </a:r>
            <a:r>
              <a:rPr lang="en-US" sz="2100" dirty="0" err="1">
                <a:effectLst/>
                <a:latin typeface="Cambria" panose="02040503050406030204" pitchFamily="18" charset="0"/>
              </a:rPr>
              <a:t>úselo</a:t>
            </a:r>
            <a:r>
              <a:rPr lang="en-US" sz="2100" dirty="0">
                <a:effectLst/>
                <a:latin typeface="Cambria" panose="02040503050406030204" pitchFamily="18" charset="0"/>
              </a:rPr>
              <a:t> </a:t>
            </a:r>
            <a:r>
              <a:rPr lang="en-US" sz="2100" dirty="0" err="1">
                <a:effectLst/>
                <a:latin typeface="Cambria" panose="02040503050406030204" pitchFamily="18" charset="0"/>
              </a:rPr>
              <a:t>conforme</a:t>
            </a:r>
            <a:r>
              <a:rPr lang="en-US" sz="2100" dirty="0">
                <a:effectLst/>
                <a:latin typeface="Cambria" panose="02040503050406030204" pitchFamily="18" charset="0"/>
              </a:rPr>
              <a:t> a la </a:t>
            </a:r>
            <a:r>
              <a:rPr lang="en-US" sz="2100" dirty="0" err="1">
                <a:effectLst/>
                <a:latin typeface="Cambria" panose="02040503050406030204" pitchFamily="18" charset="0"/>
              </a:rPr>
              <a:t>medida</a:t>
            </a:r>
            <a:r>
              <a:rPr lang="en-US" sz="2100" dirty="0">
                <a:latin typeface="Cambria" panose="02040503050406030204" pitchFamily="18" charset="0"/>
              </a:rPr>
              <a:t> </a:t>
            </a:r>
            <a:r>
              <a:rPr lang="en-US" sz="2100" dirty="0">
                <a:effectLst/>
                <a:latin typeface="Cambria" panose="02040503050406030204" pitchFamily="18" charset="0"/>
              </a:rPr>
              <a:t>de la </a:t>
            </a:r>
            <a:r>
              <a:rPr lang="en-US" sz="2100" dirty="0" err="1">
                <a:effectLst/>
                <a:latin typeface="Cambria" panose="02040503050406030204" pitchFamily="18" charset="0"/>
              </a:rPr>
              <a:t>fe</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sp>
        <p:nvSpPr>
          <p:cNvPr id="122" name="VP…"/>
          <p:cNvSpPr txBox="1"/>
          <p:nvPr/>
        </p:nvSpPr>
        <p:spPr>
          <a:xfrm>
            <a:off x="6443499" y="2138984"/>
            <a:ext cx="5023442" cy="37866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n-US" sz="2100" dirty="0">
                <a:effectLst/>
                <a:latin typeface="Cambria" panose="02040503050406030204" pitchFamily="18" charset="0"/>
              </a:rPr>
              <a:t>5 </a:t>
            </a:r>
            <a:r>
              <a:rPr lang="en-US" sz="2100" dirty="0" err="1">
                <a:effectLst/>
                <a:latin typeface="Cambria" panose="02040503050406030204" pitchFamily="18" charset="0"/>
              </a:rPr>
              <a:t>así</a:t>
            </a:r>
            <a:r>
              <a:rPr lang="en-US" sz="2100" dirty="0">
                <a:effectLst/>
                <a:latin typeface="Cambria" panose="02040503050406030204" pitchFamily="18" charset="0"/>
              </a:rPr>
              <a:t> </a:t>
            </a:r>
            <a:r>
              <a:rPr lang="en-US" sz="2100" dirty="0" err="1">
                <a:effectLst/>
                <a:latin typeface="Cambria" panose="02040503050406030204" pitchFamily="18" charset="0"/>
              </a:rPr>
              <a:t>también</a:t>
            </a:r>
            <a:r>
              <a:rPr lang="en-US" sz="2100" dirty="0">
                <a:effectLst/>
                <a:latin typeface="Cambria" panose="02040503050406030204" pitchFamily="18" charset="0"/>
              </a:rPr>
              <a:t> </a:t>
            </a:r>
            <a:r>
              <a:rPr lang="en-US" sz="2100" dirty="0" err="1">
                <a:effectLst/>
                <a:latin typeface="Cambria" panose="02040503050406030204" pitchFamily="18" charset="0"/>
              </a:rPr>
              <a:t>nosotros</a:t>
            </a:r>
            <a:r>
              <a:rPr lang="en-US" sz="2100" dirty="0">
                <a:effectLst/>
                <a:latin typeface="Cambria" panose="02040503050406030204" pitchFamily="18" charset="0"/>
              </a:rPr>
              <a:t>, </a:t>
            </a:r>
            <a:r>
              <a:rPr lang="en-US" sz="2100" dirty="0" err="1">
                <a:effectLst/>
                <a:latin typeface="Cambria" panose="02040503050406030204" pitchFamily="18" charset="0"/>
              </a:rPr>
              <a:t>aunque</a:t>
            </a:r>
            <a:r>
              <a:rPr lang="en-US" sz="2100" dirty="0">
                <a:latin typeface="Cambria" panose="02040503050406030204" pitchFamily="18" charset="0"/>
              </a:rPr>
              <a:t> </a:t>
            </a:r>
            <a:r>
              <a:rPr lang="en-US" sz="2100" dirty="0" err="1">
                <a:effectLst/>
                <a:latin typeface="Cambria" panose="02040503050406030204" pitchFamily="18" charset="0"/>
              </a:rPr>
              <a:t>somos</a:t>
            </a:r>
            <a:r>
              <a:rPr lang="en-US" sz="2100" dirty="0">
                <a:effectLst/>
                <a:latin typeface="Cambria" panose="02040503050406030204" pitchFamily="18" charset="0"/>
              </a:rPr>
              <a:t> </a:t>
            </a:r>
            <a:r>
              <a:rPr lang="en-US" sz="2100" dirty="0" err="1">
                <a:effectLst/>
                <a:latin typeface="Cambria" panose="02040503050406030204" pitchFamily="18" charset="0"/>
              </a:rPr>
              <a:t>muchos</a:t>
            </a:r>
            <a:r>
              <a:rPr lang="en-US" sz="2100" dirty="0">
                <a:effectLst/>
                <a:latin typeface="Cambria" panose="02040503050406030204" pitchFamily="18" charset="0"/>
              </a:rPr>
              <a:t>, </a:t>
            </a:r>
            <a:r>
              <a:rPr lang="en-US" sz="2100" dirty="0" err="1">
                <a:effectLst/>
                <a:latin typeface="Cambria" panose="02040503050406030204" pitchFamily="18" charset="0"/>
              </a:rPr>
              <a:t>formamos</a:t>
            </a:r>
            <a:r>
              <a:rPr lang="en-US" sz="2100" dirty="0">
                <a:effectLst/>
                <a:latin typeface="Cambria" panose="02040503050406030204" pitchFamily="18" charset="0"/>
              </a:rPr>
              <a:t> un solo </a:t>
            </a:r>
            <a:r>
              <a:rPr lang="en-US" sz="2100" dirty="0" err="1">
                <a:effectLst/>
                <a:latin typeface="Cambria" panose="02040503050406030204" pitchFamily="18" charset="0"/>
              </a:rPr>
              <a:t>cuerpo</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Cristo y </a:t>
            </a:r>
            <a:r>
              <a:rPr lang="en-US" sz="2100" dirty="0" err="1">
                <a:effectLst/>
                <a:latin typeface="Cambria" panose="02040503050406030204" pitchFamily="18" charset="0"/>
              </a:rPr>
              <a:t>estamos</a:t>
            </a:r>
            <a:r>
              <a:rPr lang="en-US" sz="2100" dirty="0">
                <a:latin typeface="Cambria" panose="02040503050406030204" pitchFamily="18" charset="0"/>
              </a:rPr>
              <a:t> </a:t>
            </a:r>
            <a:r>
              <a:rPr lang="en-US" sz="2100" dirty="0" err="1">
                <a:effectLst/>
                <a:latin typeface="Cambria" panose="02040503050406030204" pitchFamily="18" charset="0"/>
              </a:rPr>
              <a:t>unidos</a:t>
            </a:r>
            <a:r>
              <a:rPr lang="en-US" sz="2100" dirty="0">
                <a:effectLst/>
                <a:latin typeface="Cambria" panose="02040503050406030204" pitchFamily="18" charset="0"/>
              </a:rPr>
              <a:t> </a:t>
            </a:r>
            <a:r>
              <a:rPr lang="en-US" sz="2100" dirty="0" err="1">
                <a:effectLst/>
                <a:latin typeface="Cambria" panose="02040503050406030204" pitchFamily="18" charset="0"/>
              </a:rPr>
              <a:t>unos</a:t>
            </a:r>
            <a:r>
              <a:rPr lang="en-US" sz="2100" dirty="0">
                <a:effectLst/>
                <a:latin typeface="Cambria" panose="02040503050406030204" pitchFamily="18" charset="0"/>
              </a:rPr>
              <a:t> a </a:t>
            </a:r>
            <a:r>
              <a:rPr lang="en-US" sz="2100" dirty="0" err="1">
                <a:effectLst/>
                <a:latin typeface="Cambria" panose="02040503050406030204" pitchFamily="18" charset="0"/>
              </a:rPr>
              <a:t>otros</a:t>
            </a:r>
            <a:r>
              <a:rPr lang="en-US" sz="2100" dirty="0">
                <a:effectLst/>
                <a:latin typeface="Cambria" panose="02040503050406030204" pitchFamily="18" charset="0"/>
              </a:rPr>
              <a:t> </a:t>
            </a:r>
            <a:r>
              <a:rPr lang="en-US" sz="2100" dirty="0" err="1">
                <a:effectLst/>
                <a:latin typeface="Cambria" panose="02040503050406030204" pitchFamily="18" charset="0"/>
              </a:rPr>
              <a:t>como</a:t>
            </a:r>
            <a:r>
              <a:rPr lang="en-US" sz="2100" dirty="0">
                <a:effectLst/>
                <a:latin typeface="Cambria" panose="02040503050406030204" pitchFamily="18" charset="0"/>
              </a:rPr>
              <a:t> </a:t>
            </a:r>
            <a:r>
              <a:rPr lang="en-US" sz="2100" dirty="0" err="1">
                <a:effectLst/>
                <a:latin typeface="Cambria" panose="02040503050406030204" pitchFamily="18" charset="0"/>
              </a:rPr>
              <a:t>miembros</a:t>
            </a:r>
            <a:r>
              <a:rPr lang="en-US" sz="2100" dirty="0">
                <a:latin typeface="Cambria" panose="02040503050406030204" pitchFamily="18" charset="0"/>
              </a:rPr>
              <a:t> </a:t>
            </a:r>
            <a:r>
              <a:rPr lang="en-US" sz="2100" dirty="0">
                <a:effectLst/>
                <a:latin typeface="Cambria" panose="02040503050406030204" pitchFamily="18" charset="0"/>
              </a:rPr>
              <a:t>de un </a:t>
            </a:r>
            <a:r>
              <a:rPr lang="en-US" sz="2100" dirty="0" err="1">
                <a:effectLst/>
                <a:latin typeface="Cambria" panose="02040503050406030204" pitchFamily="18" charset="0"/>
              </a:rPr>
              <a:t>mismo</a:t>
            </a:r>
            <a:r>
              <a:rPr lang="en-US" sz="2100" dirty="0">
                <a:effectLst/>
                <a:latin typeface="Cambria" panose="02040503050406030204" pitchFamily="18" charset="0"/>
              </a:rPr>
              <a:t> </a:t>
            </a:r>
            <a:r>
              <a:rPr lang="en-US" sz="2100" dirty="0" err="1">
                <a:effectLst/>
                <a:latin typeface="Cambria" panose="02040503050406030204" pitchFamily="18" charset="0"/>
              </a:rPr>
              <a:t>cuerpo</a:t>
            </a:r>
            <a:r>
              <a:rPr lang="en-US" sz="2100" dirty="0">
                <a:effectLst/>
                <a:latin typeface="Cambria" panose="02040503050406030204" pitchFamily="18" charset="0"/>
              </a:rPr>
              <a:t>.</a:t>
            </a:r>
          </a:p>
          <a:p>
            <a:endParaRPr lang="es-ES" sz="2100" dirty="0">
              <a:latin typeface="Cambria" panose="02040503050406030204" pitchFamily="18" charset="0"/>
            </a:endParaRPr>
          </a:p>
          <a:p>
            <a:r>
              <a:rPr lang="en-US" sz="2100" dirty="0">
                <a:effectLst/>
                <a:latin typeface="Cambria" panose="02040503050406030204" pitchFamily="18" charset="0"/>
              </a:rPr>
              <a:t>6 Dios </a:t>
            </a:r>
            <a:r>
              <a:rPr lang="en-US" sz="2100" dirty="0" err="1">
                <a:effectLst/>
                <a:latin typeface="Cambria" panose="02040503050406030204" pitchFamily="18" charset="0"/>
              </a:rPr>
              <a:t>nos</a:t>
            </a:r>
            <a:r>
              <a:rPr lang="en-US" sz="2100" dirty="0">
                <a:effectLst/>
                <a:latin typeface="Cambria" panose="02040503050406030204" pitchFamily="18" charset="0"/>
              </a:rPr>
              <a:t> ha dado </a:t>
            </a:r>
            <a:r>
              <a:rPr lang="en-US" sz="2100" dirty="0" err="1">
                <a:effectLst/>
                <a:latin typeface="Cambria" panose="02040503050406030204" pitchFamily="18" charset="0"/>
              </a:rPr>
              <a:t>diferentes</a:t>
            </a:r>
            <a:r>
              <a:rPr lang="en-US" sz="2100" dirty="0">
                <a:latin typeface="Cambria" panose="02040503050406030204" pitchFamily="18" charset="0"/>
              </a:rPr>
              <a:t> </a:t>
            </a:r>
            <a:r>
              <a:rPr lang="en-US" sz="2100" dirty="0" err="1">
                <a:effectLst/>
                <a:latin typeface="Cambria" panose="02040503050406030204" pitchFamily="18" charset="0"/>
              </a:rPr>
              <a:t>dones</a:t>
            </a:r>
            <a:r>
              <a:rPr lang="en-US" sz="2100" dirty="0">
                <a:effectLst/>
                <a:latin typeface="Cambria" panose="02040503050406030204" pitchFamily="18" charset="0"/>
              </a:rPr>
              <a:t>, </a:t>
            </a:r>
            <a:r>
              <a:rPr lang="en-US" sz="2100" dirty="0" err="1">
                <a:effectLst/>
                <a:latin typeface="Cambria" panose="02040503050406030204" pitchFamily="18" charset="0"/>
              </a:rPr>
              <a:t>según</a:t>
            </a:r>
            <a:r>
              <a:rPr lang="en-US" sz="2100" dirty="0">
                <a:effectLst/>
                <a:latin typeface="Cambria" panose="02040503050406030204" pitchFamily="18" charset="0"/>
              </a:rPr>
              <a:t> lo que </a:t>
            </a:r>
            <a:r>
              <a:rPr lang="en-US" sz="2100" dirty="0" err="1">
                <a:effectLst/>
                <a:latin typeface="Cambria" panose="02040503050406030204" pitchFamily="18" charset="0"/>
              </a:rPr>
              <a:t>él</a:t>
            </a:r>
            <a:r>
              <a:rPr lang="en-US" sz="2100" dirty="0">
                <a:effectLst/>
                <a:latin typeface="Cambria" panose="02040503050406030204" pitchFamily="18" charset="0"/>
              </a:rPr>
              <a:t> </a:t>
            </a:r>
            <a:r>
              <a:rPr lang="en-US" sz="2100" dirty="0" err="1">
                <a:effectLst/>
                <a:latin typeface="Cambria" panose="02040503050406030204" pitchFamily="18" charset="0"/>
              </a:rPr>
              <a:t>quiso</a:t>
            </a:r>
            <a:r>
              <a:rPr lang="en-US" sz="2100" dirty="0">
                <a:effectLst/>
                <a:latin typeface="Cambria" panose="02040503050406030204" pitchFamily="18" charset="0"/>
              </a:rPr>
              <a:t> </a:t>
            </a:r>
            <a:r>
              <a:rPr lang="en-US" sz="2100" dirty="0" err="1">
                <a:effectLst/>
                <a:latin typeface="Cambria" panose="02040503050406030204" pitchFamily="18" charset="0"/>
              </a:rPr>
              <a:t>dar</a:t>
            </a:r>
            <a:r>
              <a:rPr lang="en-US" sz="2100" dirty="0">
                <a:effectLst/>
                <a:latin typeface="Cambria" panose="02040503050406030204" pitchFamily="18" charset="0"/>
              </a:rPr>
              <a:t> a </a:t>
            </a:r>
            <a:r>
              <a:rPr lang="en-US" sz="2100" dirty="0" err="1">
                <a:effectLst/>
                <a:latin typeface="Cambria" panose="02040503050406030204" pitchFamily="18" charset="0"/>
              </a:rPr>
              <a:t>cada</a:t>
            </a:r>
            <a:r>
              <a:rPr lang="en-US" sz="2100" dirty="0">
                <a:effectLst/>
                <a:latin typeface="Cambria" panose="02040503050406030204" pitchFamily="18" charset="0"/>
              </a:rPr>
              <a:t> uno. Por lo tanto, </a:t>
            </a:r>
            <a:r>
              <a:rPr lang="en-US" sz="2100" dirty="0" err="1">
                <a:effectLst/>
                <a:latin typeface="Cambria" panose="02040503050406030204" pitchFamily="18" charset="0"/>
              </a:rPr>
              <a:t>si</a:t>
            </a:r>
            <a:r>
              <a:rPr lang="en-US" sz="2100" dirty="0">
                <a:effectLst/>
                <a:latin typeface="Cambria" panose="02040503050406030204" pitchFamily="18" charset="0"/>
              </a:rPr>
              <a:t> Dios </a:t>
            </a:r>
            <a:r>
              <a:rPr lang="en-US" sz="2100" dirty="0" err="1">
                <a:effectLst/>
                <a:latin typeface="Cambria" panose="02040503050406030204" pitchFamily="18" charset="0"/>
              </a:rPr>
              <a:t>nos</a:t>
            </a:r>
            <a:r>
              <a:rPr lang="en-US" sz="2100" dirty="0">
                <a:latin typeface="Cambria" panose="02040503050406030204" pitchFamily="18" charset="0"/>
              </a:rPr>
              <a:t> </a:t>
            </a:r>
            <a:r>
              <a:rPr lang="en-US" sz="2100" dirty="0">
                <a:effectLst/>
                <a:latin typeface="Cambria" panose="02040503050406030204" pitchFamily="18" charset="0"/>
              </a:rPr>
              <a:t>ha dado </a:t>
            </a:r>
            <a:r>
              <a:rPr lang="en-US" sz="2100" dirty="0" err="1">
                <a:effectLst/>
                <a:latin typeface="Cambria" panose="02040503050406030204" pitchFamily="18" charset="0"/>
              </a:rPr>
              <a:t>el</a:t>
            </a:r>
            <a:r>
              <a:rPr lang="en-US" sz="2100" dirty="0">
                <a:effectLst/>
                <a:latin typeface="Cambria" panose="02040503050406030204" pitchFamily="18" charset="0"/>
              </a:rPr>
              <a:t> don de </a:t>
            </a:r>
            <a:r>
              <a:rPr lang="en-US" sz="2100" dirty="0" err="1">
                <a:effectLst/>
                <a:latin typeface="Cambria" panose="02040503050406030204" pitchFamily="18" charset="0"/>
              </a:rPr>
              <a:t>profecía</a:t>
            </a:r>
            <a:r>
              <a:rPr lang="en-US" sz="2100" dirty="0">
                <a:effectLst/>
                <a:latin typeface="Cambria" panose="02040503050406030204" pitchFamily="18" charset="0"/>
              </a:rPr>
              <a:t>, </a:t>
            </a:r>
            <a:r>
              <a:rPr lang="en-US" sz="2100" dirty="0" err="1">
                <a:effectLst/>
                <a:latin typeface="Cambria" panose="02040503050406030204" pitchFamily="18" charset="0"/>
              </a:rPr>
              <a:t>hablemos</a:t>
            </a:r>
            <a:r>
              <a:rPr lang="en-US" sz="2100" dirty="0">
                <a:latin typeface="Cambria" panose="02040503050406030204" pitchFamily="18" charset="0"/>
              </a:rPr>
              <a:t> </a:t>
            </a:r>
            <a:r>
              <a:rPr lang="en-US" sz="2100" dirty="0" err="1">
                <a:effectLst/>
                <a:latin typeface="Cambria" panose="02040503050406030204" pitchFamily="18" charset="0"/>
              </a:rPr>
              <a:t>según</a:t>
            </a:r>
            <a:r>
              <a:rPr lang="en-US" sz="2100" dirty="0">
                <a:effectLst/>
                <a:latin typeface="Cambria" panose="02040503050406030204" pitchFamily="18" charset="0"/>
              </a:rPr>
              <a:t> la </a:t>
            </a:r>
            <a:r>
              <a:rPr lang="en-US" sz="2100" dirty="0" err="1">
                <a:effectLst/>
                <a:latin typeface="Cambria" panose="02040503050406030204" pitchFamily="18" charset="0"/>
              </a:rPr>
              <a:t>fe</a:t>
            </a:r>
            <a:r>
              <a:rPr lang="en-US" sz="2100" dirty="0">
                <a:effectLst/>
                <a:latin typeface="Cambria" panose="02040503050406030204" pitchFamily="18" charset="0"/>
              </a:rPr>
              <a:t> que </a:t>
            </a:r>
            <a:r>
              <a:rPr lang="en-US" sz="2100" dirty="0" err="1">
                <a:effectLst/>
                <a:latin typeface="Cambria" panose="02040503050406030204" pitchFamily="18" charset="0"/>
              </a:rPr>
              <a:t>tenemos</a:t>
            </a:r>
            <a:r>
              <a:rPr lang="en-US" sz="2100" dirty="0">
                <a:effectLst/>
                <a:latin typeface="Cambria" panose="02040503050406030204" pitchFamily="18" charset="0"/>
              </a:rPr>
              <a:t>;</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606473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Romanos 12.7-8</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17990" y="2141396"/>
            <a:ext cx="4300540" cy="34111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latin typeface="Cambria" panose="02040503050406030204" pitchFamily="18" charset="0"/>
            </a:endParaRPr>
          </a:p>
          <a:p>
            <a:r>
              <a:rPr lang="en-US" sz="2100" dirty="0">
                <a:effectLst/>
                <a:latin typeface="Cambria" panose="02040503050406030204" pitchFamily="18" charset="0"/>
              </a:rPr>
              <a:t>7 </a:t>
            </a:r>
            <a:r>
              <a:rPr lang="en-US" sz="2100" dirty="0" err="1">
                <a:effectLst/>
                <a:latin typeface="Cambria" panose="02040503050406030204" pitchFamily="18" charset="0"/>
              </a:rPr>
              <a:t>el</a:t>
            </a:r>
            <a:r>
              <a:rPr lang="en-US" sz="2100" dirty="0">
                <a:effectLst/>
                <a:latin typeface="Cambria" panose="02040503050406030204" pitchFamily="18" charset="0"/>
              </a:rPr>
              <a:t> de </a:t>
            </a:r>
            <a:r>
              <a:rPr lang="en-US" sz="2100" dirty="0" err="1">
                <a:effectLst/>
                <a:latin typeface="Cambria" panose="02040503050406030204" pitchFamily="18" charset="0"/>
              </a:rPr>
              <a:t>servicio</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servir</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que</a:t>
            </a:r>
          </a:p>
          <a:p>
            <a:r>
              <a:rPr lang="en-US" sz="2100" dirty="0" err="1">
                <a:effectLst/>
                <a:latin typeface="Cambria" panose="02040503050406030204" pitchFamily="18" charset="0"/>
              </a:rPr>
              <a:t>enseña</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la </a:t>
            </a:r>
            <a:r>
              <a:rPr lang="en-US" sz="2100" dirty="0" err="1">
                <a:effectLst/>
                <a:latin typeface="Cambria" panose="02040503050406030204" pitchFamily="18" charset="0"/>
              </a:rPr>
              <a:t>enseñanza</a:t>
            </a:r>
            <a:r>
              <a:rPr lang="en-US" sz="2100" dirty="0">
                <a:effectLst/>
                <a:latin typeface="Cambria" panose="02040503050406030204" pitchFamily="18" charset="0"/>
              </a:rPr>
              <a:t>;</a:t>
            </a:r>
          </a:p>
          <a:p>
            <a:endParaRPr lang="es-ES" sz="2100" dirty="0">
              <a:latin typeface="Cambria" panose="02040503050406030204" pitchFamily="18" charset="0"/>
            </a:endParaRPr>
          </a:p>
          <a:p>
            <a:r>
              <a:rPr lang="en-US" sz="2100" dirty="0">
                <a:effectLst/>
                <a:latin typeface="Cambria" panose="02040503050406030204" pitchFamily="18" charset="0"/>
              </a:rPr>
              <a:t>8 </a:t>
            </a:r>
            <a:r>
              <a:rPr lang="en-US" sz="2100" dirty="0" err="1">
                <a:effectLst/>
                <a:latin typeface="Cambria" panose="02040503050406030204" pitchFamily="18" charset="0"/>
              </a:rPr>
              <a:t>el</a:t>
            </a:r>
            <a:r>
              <a:rPr lang="en-US" sz="2100" dirty="0">
                <a:effectLst/>
                <a:latin typeface="Cambria" panose="02040503050406030204" pitchFamily="18" charset="0"/>
              </a:rPr>
              <a:t> que </a:t>
            </a:r>
            <a:r>
              <a:rPr lang="en-US" sz="2100" dirty="0" err="1">
                <a:effectLst/>
                <a:latin typeface="Cambria" panose="02040503050406030204" pitchFamily="18" charset="0"/>
              </a:rPr>
              <a:t>exhorta</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la </a:t>
            </a:r>
            <a:r>
              <a:rPr lang="en-US" sz="2100" dirty="0" err="1">
                <a:effectLst/>
                <a:latin typeface="Cambria" panose="02040503050406030204" pitchFamily="18" charset="0"/>
              </a:rPr>
              <a:t>exhortación</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que </a:t>
            </a:r>
            <a:r>
              <a:rPr lang="en-US" sz="2100" dirty="0" err="1">
                <a:effectLst/>
                <a:latin typeface="Cambria" panose="02040503050406030204" pitchFamily="18" charset="0"/>
              </a:rPr>
              <a:t>reparte</a:t>
            </a:r>
            <a:r>
              <a:rPr lang="en-US" sz="2100" dirty="0">
                <a:effectLst/>
                <a:latin typeface="Cambria" panose="02040503050406030204" pitchFamily="18" charset="0"/>
              </a:rPr>
              <a:t>, con </a:t>
            </a:r>
            <a:r>
              <a:rPr lang="en-US" sz="2100" dirty="0" err="1">
                <a:effectLst/>
                <a:latin typeface="Cambria" panose="02040503050406030204" pitchFamily="18" charset="0"/>
              </a:rPr>
              <a:t>generosidad</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latin typeface="Cambria" panose="02040503050406030204" pitchFamily="18" charset="0"/>
              </a:rPr>
              <a:t> </a:t>
            </a:r>
            <a:r>
              <a:rPr lang="en-US" sz="2100" dirty="0">
                <a:effectLst/>
                <a:latin typeface="Cambria" panose="02040503050406030204" pitchFamily="18" charset="0"/>
              </a:rPr>
              <a:t>que preside, con </a:t>
            </a:r>
            <a:r>
              <a:rPr lang="en-US" sz="2100" dirty="0" err="1">
                <a:effectLst/>
                <a:latin typeface="Cambria" panose="02040503050406030204" pitchFamily="18" charset="0"/>
              </a:rPr>
              <a:t>solicitud</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que </a:t>
            </a:r>
            <a:r>
              <a:rPr lang="en-US" sz="2100" dirty="0" err="1">
                <a:effectLst/>
                <a:latin typeface="Cambria" panose="02040503050406030204" pitchFamily="18" charset="0"/>
              </a:rPr>
              <a:t>hace</a:t>
            </a:r>
            <a:r>
              <a:rPr lang="en-US" sz="2100" dirty="0">
                <a:effectLst/>
                <a:latin typeface="Cambria" panose="02040503050406030204" pitchFamily="18" charset="0"/>
              </a:rPr>
              <a:t> misericordia, con </a:t>
            </a:r>
            <a:r>
              <a:rPr lang="en-US" sz="2100" dirty="0" err="1">
                <a:effectLst/>
                <a:latin typeface="Cambria" panose="02040503050406030204" pitchFamily="18" charset="0"/>
              </a:rPr>
              <a:t>alegría.</a:t>
            </a:r>
            <a:r>
              <a:rPr lang="en-US" sz="2100" dirty="0" err="1">
                <a:solidFill>
                  <a:srgbClr val="FFFFFF"/>
                </a:solidFill>
                <a:effectLst/>
                <a:latin typeface="Cambria" panose="02040503050406030204" pitchFamily="18" charset="0"/>
              </a:rPr>
              <a:t>R</a:t>
            </a:r>
            <a:endParaRPr lang="en-US" sz="2100" dirty="0">
              <a:effectLst/>
              <a:latin typeface="Cambria" panose="02040503050406030204" pitchFamily="18" charset="0"/>
            </a:endParaRPr>
          </a:p>
          <a:p>
            <a:endParaRPr lang="es-ES" sz="2100" dirty="0">
              <a:latin typeface="Cambria" panose="02040503050406030204" pitchFamily="18" charset="0"/>
            </a:endParaRPr>
          </a:p>
        </p:txBody>
      </p:sp>
      <p:sp>
        <p:nvSpPr>
          <p:cNvPr id="122" name="VP…"/>
          <p:cNvSpPr txBox="1"/>
          <p:nvPr/>
        </p:nvSpPr>
        <p:spPr>
          <a:xfrm>
            <a:off x="6382538" y="2003082"/>
            <a:ext cx="5331941" cy="41098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n-US" sz="2100" dirty="0">
                <a:effectLst/>
                <a:latin typeface="Cambria" panose="02040503050406030204" pitchFamily="18" charset="0"/>
              </a:rPr>
              <a:t>7 </a:t>
            </a:r>
            <a:r>
              <a:rPr lang="en-US" sz="2100" dirty="0" err="1">
                <a:effectLst/>
                <a:latin typeface="Cambria" panose="02040503050406030204" pitchFamily="18" charset="0"/>
              </a:rPr>
              <a:t>si</a:t>
            </a:r>
            <a:r>
              <a:rPr lang="en-US" sz="2100" dirty="0">
                <a:effectLst/>
                <a:latin typeface="Cambria" panose="02040503050406030204" pitchFamily="18" charset="0"/>
              </a:rPr>
              <a:t> </a:t>
            </a:r>
            <a:r>
              <a:rPr lang="en-US" sz="2100" dirty="0" err="1">
                <a:effectLst/>
                <a:latin typeface="Cambria" panose="02040503050406030204" pitchFamily="18" charset="0"/>
              </a:rPr>
              <a:t>nos</a:t>
            </a:r>
            <a:r>
              <a:rPr lang="en-US" sz="2100" dirty="0">
                <a:effectLst/>
                <a:latin typeface="Cambria" panose="02040503050406030204" pitchFamily="18" charset="0"/>
              </a:rPr>
              <a:t> ha dado </a:t>
            </a:r>
            <a:r>
              <a:rPr lang="en-US" sz="2100" dirty="0" err="1">
                <a:effectLst/>
                <a:latin typeface="Cambria" panose="02040503050406030204" pitchFamily="18" charset="0"/>
              </a:rPr>
              <a:t>el</a:t>
            </a:r>
            <a:r>
              <a:rPr lang="en-US" sz="2100" dirty="0">
                <a:effectLst/>
                <a:latin typeface="Cambria" panose="02040503050406030204" pitchFamily="18" charset="0"/>
              </a:rPr>
              <a:t> don de </a:t>
            </a:r>
            <a:r>
              <a:rPr lang="en-US" sz="2100" dirty="0" err="1">
                <a:effectLst/>
                <a:latin typeface="Cambria" panose="02040503050406030204" pitchFamily="18" charset="0"/>
              </a:rPr>
              <a:t>servir</a:t>
            </a:r>
            <a:r>
              <a:rPr lang="en-US" sz="2100" dirty="0">
                <a:latin typeface="Cambria" panose="02040503050406030204" pitchFamily="18" charset="0"/>
              </a:rPr>
              <a:t> </a:t>
            </a:r>
            <a:r>
              <a:rPr lang="en-US" sz="2100" dirty="0">
                <a:effectLst/>
                <a:latin typeface="Cambria" panose="02040503050406030204" pitchFamily="18" charset="0"/>
              </a:rPr>
              <a:t>a </a:t>
            </a:r>
            <a:r>
              <a:rPr lang="en-US" sz="2100" dirty="0" err="1">
                <a:effectLst/>
                <a:latin typeface="Cambria" panose="02040503050406030204" pitchFamily="18" charset="0"/>
              </a:rPr>
              <a:t>otros</a:t>
            </a:r>
            <a:r>
              <a:rPr lang="en-US" sz="2100" dirty="0">
                <a:effectLst/>
                <a:latin typeface="Cambria" panose="02040503050406030204" pitchFamily="18" charset="0"/>
              </a:rPr>
              <a:t>, </a:t>
            </a:r>
            <a:r>
              <a:rPr lang="en-US" sz="2100" dirty="0" err="1">
                <a:effectLst/>
                <a:latin typeface="Cambria" panose="02040503050406030204" pitchFamily="18" charset="0"/>
              </a:rPr>
              <a:t>sirvámoslos</a:t>
            </a:r>
            <a:r>
              <a:rPr lang="en-US" sz="2100" dirty="0">
                <a:effectLst/>
                <a:latin typeface="Cambria" panose="02040503050406030204" pitchFamily="18" charset="0"/>
              </a:rPr>
              <a:t> bien. El que </a:t>
            </a:r>
            <a:r>
              <a:rPr lang="en-US" sz="2100" dirty="0" err="1">
                <a:effectLst/>
                <a:latin typeface="Cambria" panose="02040503050406030204" pitchFamily="18" charset="0"/>
              </a:rPr>
              <a:t>haya</a:t>
            </a:r>
            <a:r>
              <a:rPr lang="en-US" sz="2100" dirty="0">
                <a:effectLst/>
                <a:latin typeface="Cambria" panose="02040503050406030204" pitchFamily="18" charset="0"/>
              </a:rPr>
              <a:t> </a:t>
            </a:r>
            <a:r>
              <a:rPr lang="en-US" sz="2100" dirty="0" err="1">
                <a:effectLst/>
                <a:latin typeface="Cambria" panose="02040503050406030204" pitchFamily="18" charset="0"/>
              </a:rPr>
              <a:t>recibido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don de </a:t>
            </a:r>
            <a:r>
              <a:rPr lang="en-US" sz="2100" dirty="0" err="1">
                <a:effectLst/>
                <a:latin typeface="Cambria" panose="02040503050406030204" pitchFamily="18" charset="0"/>
              </a:rPr>
              <a:t>enseñar</a:t>
            </a:r>
            <a:r>
              <a:rPr lang="en-US" sz="2100" dirty="0">
                <a:effectLst/>
                <a:latin typeface="Cambria" panose="02040503050406030204" pitchFamily="18" charset="0"/>
              </a:rPr>
              <a:t>, que se </a:t>
            </a:r>
            <a:r>
              <a:rPr lang="en-US" sz="2100" dirty="0" err="1">
                <a:effectLst/>
                <a:latin typeface="Cambria" panose="02040503050406030204" pitchFamily="18" charset="0"/>
              </a:rPr>
              <a:t>dedique</a:t>
            </a:r>
            <a:r>
              <a:rPr lang="en-US" sz="2100" dirty="0">
                <a:effectLst/>
                <a:latin typeface="Cambria" panose="02040503050406030204" pitchFamily="18" charset="0"/>
              </a:rPr>
              <a:t> a la </a:t>
            </a:r>
            <a:r>
              <a:rPr lang="en-US" sz="2100" dirty="0" err="1">
                <a:effectLst/>
                <a:latin typeface="Cambria" panose="02040503050406030204" pitchFamily="18" charset="0"/>
              </a:rPr>
              <a:t>enseñanza</a:t>
            </a:r>
            <a:r>
              <a:rPr lang="en-US" sz="2100" dirty="0">
                <a:effectLst/>
                <a:latin typeface="Cambria" panose="02040503050406030204" pitchFamily="18" charset="0"/>
              </a:rPr>
              <a:t>;</a:t>
            </a:r>
          </a:p>
          <a:p>
            <a:endParaRPr lang="es-ES" sz="2100" dirty="0">
              <a:latin typeface="Cambria" panose="02040503050406030204" pitchFamily="18" charset="0"/>
            </a:endParaRPr>
          </a:p>
          <a:p>
            <a:r>
              <a:rPr lang="en-US" sz="2100" dirty="0">
                <a:effectLst/>
                <a:latin typeface="Cambria" panose="02040503050406030204" pitchFamily="18" charset="0"/>
              </a:rPr>
              <a:t>8 </a:t>
            </a:r>
            <a:r>
              <a:rPr lang="en-US" sz="2100" dirty="0" err="1">
                <a:effectLst/>
                <a:latin typeface="Cambria" panose="02040503050406030204" pitchFamily="18" charset="0"/>
              </a:rPr>
              <a:t>el</a:t>
            </a:r>
            <a:r>
              <a:rPr lang="en-US" sz="2100" dirty="0">
                <a:effectLst/>
                <a:latin typeface="Cambria" panose="02040503050406030204" pitchFamily="18" charset="0"/>
              </a:rPr>
              <a:t> que </a:t>
            </a:r>
            <a:r>
              <a:rPr lang="en-US" sz="2100" dirty="0" err="1">
                <a:effectLst/>
                <a:latin typeface="Cambria" panose="02040503050406030204" pitchFamily="18" charset="0"/>
              </a:rPr>
              <a:t>haya</a:t>
            </a:r>
            <a:r>
              <a:rPr lang="en-US" sz="2100" dirty="0">
                <a:effectLst/>
                <a:latin typeface="Cambria" panose="02040503050406030204" pitchFamily="18" charset="0"/>
              </a:rPr>
              <a:t> </a:t>
            </a:r>
            <a:r>
              <a:rPr lang="en-US" sz="2100" dirty="0" err="1">
                <a:effectLst/>
                <a:latin typeface="Cambria" panose="02040503050406030204" pitchFamily="18" charset="0"/>
              </a:rPr>
              <a:t>recibido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don de </a:t>
            </a:r>
            <a:r>
              <a:rPr lang="en-US" sz="2100" dirty="0" err="1">
                <a:effectLst/>
                <a:latin typeface="Cambria" panose="02040503050406030204" pitchFamily="18" charset="0"/>
              </a:rPr>
              <a:t>animar</a:t>
            </a:r>
            <a:r>
              <a:rPr lang="en-US" sz="2100" dirty="0">
                <a:effectLst/>
                <a:latin typeface="Cambria" panose="02040503050406030204" pitchFamily="18" charset="0"/>
              </a:rPr>
              <a:t> a </a:t>
            </a:r>
            <a:r>
              <a:rPr lang="en-US" sz="2100" dirty="0" err="1">
                <a:effectLst/>
                <a:latin typeface="Cambria" panose="02040503050406030204" pitchFamily="18" charset="0"/>
              </a:rPr>
              <a:t>otros</a:t>
            </a:r>
            <a:r>
              <a:rPr lang="en-US" sz="2100" dirty="0">
                <a:effectLst/>
                <a:latin typeface="Cambria" panose="02040503050406030204" pitchFamily="18" charset="0"/>
              </a:rPr>
              <a:t>, que se </a:t>
            </a:r>
            <a:r>
              <a:rPr lang="en-US" sz="2100" dirty="0" err="1">
                <a:effectLst/>
                <a:latin typeface="Cambria" panose="02040503050406030204" pitchFamily="18" charset="0"/>
              </a:rPr>
              <a:t>dedique</a:t>
            </a:r>
            <a:r>
              <a:rPr lang="en-US" sz="2100" dirty="0">
                <a:effectLst/>
                <a:latin typeface="Cambria" panose="02040503050406030204" pitchFamily="18" charset="0"/>
              </a:rPr>
              <a:t> a </a:t>
            </a:r>
            <a:r>
              <a:rPr lang="en-US" sz="2100" dirty="0" err="1">
                <a:effectLst/>
                <a:latin typeface="Cambria" panose="02040503050406030204" pitchFamily="18" charset="0"/>
              </a:rPr>
              <a:t>animarlos</a:t>
            </a:r>
            <a:r>
              <a:rPr lang="en-US" sz="2100" dirty="0">
                <a:effectLst/>
                <a:latin typeface="Cambria" panose="02040503050406030204" pitchFamily="18" charset="0"/>
              </a:rPr>
              <a:t>. El que da, </a:t>
            </a:r>
            <a:r>
              <a:rPr lang="en-US" sz="2100" dirty="0" err="1">
                <a:effectLst/>
                <a:latin typeface="Cambria" panose="02040503050406030204" pitchFamily="18" charset="0"/>
              </a:rPr>
              <a:t>hágalo</a:t>
            </a:r>
            <a:r>
              <a:rPr lang="en-US" sz="2100" dirty="0">
                <a:effectLst/>
                <a:latin typeface="Cambria" panose="02040503050406030204" pitchFamily="18" charset="0"/>
              </a:rPr>
              <a:t> con </a:t>
            </a:r>
            <a:r>
              <a:rPr lang="en-US" sz="2100" dirty="0" err="1">
                <a:effectLst/>
                <a:latin typeface="Cambria" panose="02040503050406030204" pitchFamily="18" charset="0"/>
              </a:rPr>
              <a:t>sencillez</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que </a:t>
            </a:r>
            <a:r>
              <a:rPr lang="en-US" sz="2100" dirty="0" err="1">
                <a:effectLst/>
                <a:latin typeface="Cambria" panose="02040503050406030204" pitchFamily="18" charset="0"/>
              </a:rPr>
              <a:t>ocupa</a:t>
            </a:r>
            <a:r>
              <a:rPr lang="en-US" sz="2100" dirty="0">
                <a:effectLst/>
                <a:latin typeface="Cambria" panose="02040503050406030204" pitchFamily="18" charset="0"/>
              </a:rPr>
              <a:t> un </a:t>
            </a:r>
            <a:r>
              <a:rPr lang="en-US" sz="2100" dirty="0" err="1">
                <a:effectLst/>
                <a:latin typeface="Cambria" panose="02040503050406030204" pitchFamily="18" charset="0"/>
              </a:rPr>
              <a:t>puesto</a:t>
            </a:r>
            <a:r>
              <a:rPr lang="en-US" sz="2100" dirty="0">
                <a:latin typeface="Cambria" panose="02040503050406030204" pitchFamily="18" charset="0"/>
              </a:rPr>
              <a:t> </a:t>
            </a:r>
            <a:r>
              <a:rPr lang="en-US" sz="2100" dirty="0">
                <a:effectLst/>
                <a:latin typeface="Cambria" panose="02040503050406030204" pitchFamily="18" charset="0"/>
              </a:rPr>
              <a:t>de </a:t>
            </a:r>
            <a:r>
              <a:rPr lang="en-US" sz="2100" dirty="0" err="1">
                <a:effectLst/>
                <a:latin typeface="Cambria" panose="02040503050406030204" pitchFamily="18" charset="0"/>
              </a:rPr>
              <a:t>responsabilidad</a:t>
            </a:r>
            <a:r>
              <a:rPr lang="en-US" sz="2100" dirty="0">
                <a:effectLst/>
                <a:latin typeface="Cambria" panose="02040503050406030204" pitchFamily="18" charset="0"/>
              </a:rPr>
              <a:t>, </a:t>
            </a:r>
            <a:r>
              <a:rPr lang="en-US" sz="2100" dirty="0" err="1">
                <a:effectLst/>
                <a:latin typeface="Cambria" panose="02040503050406030204" pitchFamily="18" charset="0"/>
              </a:rPr>
              <a:t>desempeñe</a:t>
            </a:r>
            <a:r>
              <a:rPr lang="en-US" sz="2100" dirty="0">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cargo con </a:t>
            </a:r>
            <a:r>
              <a:rPr lang="en-US" sz="2100" dirty="0" err="1">
                <a:effectLst/>
                <a:latin typeface="Cambria" panose="02040503050406030204" pitchFamily="18" charset="0"/>
              </a:rPr>
              <a:t>todo</a:t>
            </a:r>
            <a:r>
              <a:rPr lang="en-US" sz="2100" dirty="0">
                <a:effectLst/>
                <a:latin typeface="Cambria" panose="02040503050406030204" pitchFamily="18" charset="0"/>
              </a:rPr>
              <a:t> </a:t>
            </a:r>
            <a:r>
              <a:rPr lang="en-US" sz="2100" dirty="0" err="1">
                <a:effectLst/>
                <a:latin typeface="Cambria" panose="02040503050406030204" pitchFamily="18" charset="0"/>
              </a:rPr>
              <a:t>cuidado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que </a:t>
            </a:r>
            <a:r>
              <a:rPr lang="en-US" sz="2100" dirty="0" err="1">
                <a:effectLst/>
                <a:latin typeface="Cambria" panose="02040503050406030204" pitchFamily="18" charset="0"/>
              </a:rPr>
              <a:t>ayuda</a:t>
            </a:r>
            <a:r>
              <a:rPr lang="en-US" sz="2100" dirty="0">
                <a:effectLst/>
                <a:latin typeface="Cambria" panose="02040503050406030204" pitchFamily="18" charset="0"/>
              </a:rPr>
              <a:t> a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necesitados</a:t>
            </a:r>
            <a:r>
              <a:rPr lang="en-US" sz="2100" dirty="0">
                <a:effectLst/>
                <a:latin typeface="Cambria" panose="02040503050406030204" pitchFamily="18" charset="0"/>
              </a:rPr>
              <a:t>, </a:t>
            </a:r>
            <a:r>
              <a:rPr lang="en-US" sz="2100" dirty="0" err="1">
                <a:effectLst/>
                <a:latin typeface="Cambria" panose="02040503050406030204" pitchFamily="18" charset="0"/>
              </a:rPr>
              <a:t>hágalo</a:t>
            </a:r>
            <a:r>
              <a:rPr lang="en-US" sz="2100" dirty="0">
                <a:latin typeface="Cambria" panose="02040503050406030204" pitchFamily="18" charset="0"/>
              </a:rPr>
              <a:t> </a:t>
            </a:r>
            <a:r>
              <a:rPr lang="en-US" sz="2100" dirty="0">
                <a:effectLst/>
                <a:latin typeface="Cambria" panose="02040503050406030204" pitchFamily="18" charset="0"/>
              </a:rPr>
              <a:t>con </a:t>
            </a:r>
            <a:r>
              <a:rPr lang="en-US" sz="2100" dirty="0" err="1">
                <a:effectLst/>
                <a:latin typeface="Cambria" panose="02040503050406030204" pitchFamily="18" charset="0"/>
              </a:rPr>
              <a:t>alegría</a:t>
            </a:r>
            <a:r>
              <a:rPr lang="en-US" sz="2100" dirty="0">
                <a:effectLst/>
                <a:latin typeface="Cambria" panose="02040503050406030204" pitchFamily="18" charset="0"/>
              </a:rPr>
              <a:t>.</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809737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153867"/>
            <a:ext cx="9037320" cy="45634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n-US" sz="2100" dirty="0">
                <a:effectLst/>
                <a:latin typeface="Cambria" panose="02040503050406030204" pitchFamily="18" charset="0"/>
              </a:rPr>
              <a:t>Los </a:t>
            </a:r>
            <a:r>
              <a:rPr lang="en-US" sz="2100" dirty="0" err="1">
                <a:effectLst/>
                <a:latin typeface="Cambria" panose="02040503050406030204" pitchFamily="18" charset="0"/>
              </a:rPr>
              <a:t>escritos</a:t>
            </a:r>
            <a:r>
              <a:rPr lang="en-US" sz="2100" dirty="0">
                <a:effectLst/>
                <a:latin typeface="Cambria" panose="02040503050406030204" pitchFamily="18" charset="0"/>
              </a:rPr>
              <a:t> del Nuevo </a:t>
            </a:r>
            <a:r>
              <a:rPr lang="en-US" sz="2100" dirty="0" err="1">
                <a:effectLst/>
                <a:latin typeface="Cambria" panose="02040503050406030204" pitchFamily="18" charset="0"/>
              </a:rPr>
              <a:t>Testamento</a:t>
            </a:r>
            <a:r>
              <a:rPr lang="en-US" sz="2100" dirty="0">
                <a:effectLst/>
                <a:latin typeface="Cambria" panose="02040503050406030204" pitchFamily="18" charset="0"/>
              </a:rPr>
              <a:t> </a:t>
            </a:r>
            <a:r>
              <a:rPr lang="en-US" sz="2100" dirty="0" err="1">
                <a:effectLst/>
                <a:latin typeface="Cambria" panose="02040503050406030204" pitchFamily="18" charset="0"/>
              </a:rPr>
              <a:t>indican</a:t>
            </a:r>
            <a:r>
              <a:rPr lang="en-US" sz="2100" dirty="0">
                <a:effectLst/>
                <a:latin typeface="Cambria" panose="02040503050406030204" pitchFamily="18" charset="0"/>
              </a:rPr>
              <a:t> que Dios ha </a:t>
            </a:r>
            <a:r>
              <a:rPr lang="en-US" sz="2100" dirty="0" err="1">
                <a:effectLst/>
                <a:latin typeface="Cambria" panose="02040503050406030204" pitchFamily="18" charset="0"/>
              </a:rPr>
              <a:t>dotado</a:t>
            </a:r>
            <a:r>
              <a:rPr lang="en-US" sz="2100" dirty="0">
                <a:effectLst/>
                <a:latin typeface="Cambria" panose="02040503050406030204" pitchFamily="18" charset="0"/>
              </a:rPr>
              <a:t> a las</a:t>
            </a:r>
            <a:r>
              <a:rPr lang="en-US" sz="2100" dirty="0">
                <a:latin typeface="Cambria" panose="02040503050406030204" pitchFamily="18" charset="0"/>
              </a:rPr>
              <a:t> </a:t>
            </a:r>
            <a:r>
              <a:rPr lang="en-US" sz="2100" dirty="0">
                <a:effectLst/>
                <a:latin typeface="Cambria" panose="02040503050406030204" pitchFamily="18" charset="0"/>
              </a:rPr>
              <a:t>personas de </a:t>
            </a:r>
            <a:r>
              <a:rPr lang="en-US" sz="2100" dirty="0" err="1">
                <a:effectLst/>
                <a:latin typeface="Cambria" panose="02040503050406030204" pitchFamily="18" charset="0"/>
              </a:rPr>
              <a:t>habilidades</a:t>
            </a:r>
            <a:r>
              <a:rPr lang="en-US" sz="2100" dirty="0">
                <a:effectLst/>
                <a:latin typeface="Cambria" panose="02040503050406030204" pitchFamily="18" charset="0"/>
              </a:rPr>
              <a:t> </a:t>
            </a:r>
            <a:r>
              <a:rPr lang="en-US" sz="2100" dirty="0" err="1">
                <a:effectLst/>
                <a:latin typeface="Cambria" panose="02040503050406030204" pitchFamily="18" charset="0"/>
              </a:rPr>
              <a:t>diferentes</a:t>
            </a:r>
            <a:r>
              <a:rPr lang="en-US" sz="2100" dirty="0">
                <a:effectLst/>
                <a:latin typeface="Cambria" panose="02040503050406030204" pitchFamily="18" charset="0"/>
              </a:rPr>
              <a:t> que </a:t>
            </a:r>
            <a:r>
              <a:rPr lang="en-US" sz="2100" dirty="0" err="1">
                <a:effectLst/>
                <a:latin typeface="Cambria" panose="02040503050406030204" pitchFamily="18" charset="0"/>
              </a:rPr>
              <a:t>deben</a:t>
            </a:r>
            <a:r>
              <a:rPr lang="en-US" sz="2100" dirty="0">
                <a:effectLst/>
                <a:latin typeface="Cambria" panose="02040503050406030204" pitchFamily="18" charset="0"/>
              </a:rPr>
              <a:t> </a:t>
            </a:r>
            <a:r>
              <a:rPr lang="en-US" sz="2100" dirty="0" err="1">
                <a:effectLst/>
                <a:latin typeface="Cambria" panose="02040503050406030204" pitchFamily="18" charset="0"/>
              </a:rPr>
              <a:t>poner</a:t>
            </a:r>
            <a:r>
              <a:rPr lang="en-US" sz="2100" dirty="0">
                <a:effectLst/>
                <a:latin typeface="Cambria" panose="02040503050406030204" pitchFamily="18" charset="0"/>
              </a:rPr>
              <a:t> al </a:t>
            </a:r>
            <a:r>
              <a:rPr lang="en-US" sz="2100" dirty="0" err="1">
                <a:effectLst/>
                <a:latin typeface="Cambria" panose="02040503050406030204" pitchFamily="18" charset="0"/>
              </a:rPr>
              <a:t>servicio</a:t>
            </a:r>
            <a:r>
              <a:rPr lang="en-US" sz="2100" dirty="0">
                <a:effectLst/>
                <a:latin typeface="Cambria" panose="02040503050406030204" pitchFamily="18" charset="0"/>
              </a:rPr>
              <a:t> de</a:t>
            </a:r>
            <a:r>
              <a:rPr lang="en-US" sz="2100" dirty="0">
                <a:latin typeface="Cambria" panose="02040503050406030204" pitchFamily="18" charset="0"/>
              </a:rPr>
              <a:t> </a:t>
            </a:r>
            <a:r>
              <a:rPr lang="en-US" sz="2100" dirty="0" err="1">
                <a:effectLst/>
                <a:latin typeface="Cambria" panose="02040503050406030204" pitchFamily="18" charset="0"/>
              </a:rPr>
              <a:t>otros</a:t>
            </a:r>
            <a:r>
              <a:rPr lang="en-US" sz="2100" dirty="0">
                <a:effectLst/>
                <a:latin typeface="Cambria" panose="02040503050406030204" pitchFamily="18" charset="0"/>
              </a:rPr>
              <a:t>, </a:t>
            </a:r>
            <a:r>
              <a:rPr lang="en-US" sz="2100" dirty="0" err="1">
                <a:effectLst/>
                <a:latin typeface="Cambria" panose="02040503050406030204" pitchFamily="18" charset="0"/>
              </a:rPr>
              <a:t>precisamente</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diferencia</a:t>
            </a:r>
            <a:r>
              <a:rPr lang="en-US" sz="2100" dirty="0">
                <a:effectLst/>
                <a:latin typeface="Cambria" panose="02040503050406030204" pitchFamily="18" charset="0"/>
              </a:rPr>
              <a:t>. </a:t>
            </a:r>
            <a:r>
              <a:rPr lang="en-US" sz="2100" dirty="0" err="1">
                <a:effectLst/>
                <a:latin typeface="Cambria" panose="02040503050406030204" pitchFamily="18" charset="0"/>
              </a:rPr>
              <a:t>Lamentablemente</a:t>
            </a:r>
            <a:r>
              <a:rPr lang="en-US" sz="2100" dirty="0">
                <a:effectLst/>
                <a:latin typeface="Cambria" panose="02040503050406030204" pitchFamily="18" charset="0"/>
              </a:rPr>
              <a:t>, </a:t>
            </a:r>
            <a:r>
              <a:rPr lang="en-US" sz="2100" dirty="0" err="1">
                <a:effectLst/>
                <a:latin typeface="Cambria" panose="02040503050406030204" pitchFamily="18" charset="0"/>
              </a:rPr>
              <a:t>una</a:t>
            </a:r>
            <a:r>
              <a:rPr lang="en-US" sz="2100" dirty="0">
                <a:effectLst/>
                <a:latin typeface="Cambria" panose="02040503050406030204" pitchFamily="18" charset="0"/>
              </a:rPr>
              <a:t> mala</a:t>
            </a:r>
            <a:r>
              <a:rPr lang="en-US" sz="2100" dirty="0">
                <a:latin typeface="Cambria" panose="02040503050406030204" pitchFamily="18" charset="0"/>
              </a:rPr>
              <a:t> </a:t>
            </a:r>
            <a:r>
              <a:rPr lang="en-US" sz="2100" dirty="0" err="1">
                <a:effectLst/>
                <a:latin typeface="Cambria" panose="02040503050406030204" pitchFamily="18" charset="0"/>
              </a:rPr>
              <a:t>comprensión</a:t>
            </a:r>
            <a:r>
              <a:rPr lang="en-US" sz="2100" dirty="0">
                <a:effectLst/>
                <a:latin typeface="Cambria" panose="02040503050406030204" pitchFamily="18" charset="0"/>
              </a:rPr>
              <a:t> de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documentos</a:t>
            </a:r>
            <a:r>
              <a:rPr lang="en-US" sz="2100" dirty="0">
                <a:effectLst/>
                <a:latin typeface="Cambria" panose="02040503050406030204" pitchFamily="18" charset="0"/>
              </a:rPr>
              <a:t> </a:t>
            </a:r>
            <a:r>
              <a:rPr lang="en-US" sz="2100" dirty="0" err="1">
                <a:effectLst/>
                <a:latin typeface="Cambria" panose="02040503050406030204" pitchFamily="18" charset="0"/>
              </a:rPr>
              <a:t>bíblicos</a:t>
            </a:r>
            <a:r>
              <a:rPr lang="en-US" sz="2100" dirty="0">
                <a:effectLst/>
                <a:latin typeface="Cambria" panose="02040503050406030204" pitchFamily="18" charset="0"/>
              </a:rPr>
              <a:t> ha </a:t>
            </a:r>
            <a:r>
              <a:rPr lang="en-US" sz="2100" dirty="0" err="1">
                <a:effectLst/>
                <a:latin typeface="Cambria" panose="02040503050406030204" pitchFamily="18" charset="0"/>
              </a:rPr>
              <a:t>llevado</a:t>
            </a:r>
            <a:r>
              <a:rPr lang="en-US" sz="2100" dirty="0">
                <a:effectLst/>
                <a:latin typeface="Cambria" panose="02040503050406030204" pitchFamily="18" charset="0"/>
              </a:rPr>
              <a:t> a </a:t>
            </a:r>
            <a:r>
              <a:rPr lang="en-US" sz="2100" dirty="0" err="1">
                <a:effectLst/>
                <a:latin typeface="Cambria" panose="02040503050406030204" pitchFamily="18" charset="0"/>
              </a:rPr>
              <a:t>invisibilizar</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latin typeface="Cambria" panose="02040503050406030204" pitchFamily="18" charset="0"/>
              </a:rPr>
              <a:t> </a:t>
            </a:r>
            <a:r>
              <a:rPr lang="en-US" sz="2100" dirty="0" err="1">
                <a:effectLst/>
                <a:latin typeface="Cambria" panose="02040503050406030204" pitchFamily="18" charset="0"/>
              </a:rPr>
              <a:t>hecho</a:t>
            </a:r>
            <a:r>
              <a:rPr lang="en-US" sz="2100" dirty="0">
                <a:effectLst/>
                <a:latin typeface="Cambria" panose="02040503050406030204" pitchFamily="18" charset="0"/>
              </a:rPr>
              <a:t> de que las </a:t>
            </a:r>
            <a:r>
              <a:rPr lang="en-US" sz="2100" dirty="0" err="1">
                <a:effectLst/>
                <a:latin typeface="Cambria" panose="02040503050406030204" pitchFamily="18" charset="0"/>
              </a:rPr>
              <a:t>listas</a:t>
            </a:r>
            <a:r>
              <a:rPr lang="en-US" sz="2100" dirty="0">
                <a:effectLst/>
                <a:latin typeface="Cambria" panose="02040503050406030204" pitchFamily="18" charset="0"/>
              </a:rPr>
              <a:t> de </a:t>
            </a:r>
            <a:r>
              <a:rPr lang="en-US" sz="2100" dirty="0" err="1">
                <a:effectLst/>
                <a:latin typeface="Cambria" panose="02040503050406030204" pitchFamily="18" charset="0"/>
              </a:rPr>
              <a:t>dones</a:t>
            </a:r>
            <a:r>
              <a:rPr lang="en-US" sz="2100" dirty="0">
                <a:effectLst/>
                <a:latin typeface="Cambria" panose="02040503050406030204" pitchFamily="18" charset="0"/>
              </a:rPr>
              <a:t> que se </a:t>
            </a:r>
            <a:r>
              <a:rPr lang="en-US" sz="2100" dirty="0" err="1">
                <a:effectLst/>
                <a:latin typeface="Cambria" panose="02040503050406030204" pitchFamily="18" charset="0"/>
              </a:rPr>
              <a:t>presentan</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la Biblia son</a:t>
            </a:r>
            <a:r>
              <a:rPr lang="en-US" sz="2100" dirty="0">
                <a:latin typeface="Cambria" panose="02040503050406030204" pitchFamily="18" charset="0"/>
              </a:rPr>
              <a:t> </a:t>
            </a:r>
            <a:r>
              <a:rPr lang="en-US" sz="2100" dirty="0" err="1">
                <a:effectLst/>
                <a:latin typeface="Cambria" panose="02040503050406030204" pitchFamily="18" charset="0"/>
              </a:rPr>
              <a:t>diferentes</a:t>
            </a:r>
            <a:r>
              <a:rPr lang="en-US" sz="2100" dirty="0">
                <a:effectLst/>
                <a:latin typeface="Cambria" panose="02040503050406030204" pitchFamily="18" charset="0"/>
              </a:rPr>
              <a:t> y no </a:t>
            </a:r>
            <a:r>
              <a:rPr lang="en-US" sz="2100" dirty="0" err="1">
                <a:effectLst/>
                <a:latin typeface="Cambria" panose="02040503050406030204" pitchFamily="18" charset="0"/>
              </a:rPr>
              <a:t>exhaustivas</a:t>
            </a:r>
            <a:r>
              <a:rPr lang="en-US" sz="2100" dirty="0">
                <a:effectLst/>
                <a:latin typeface="Cambria" panose="02040503050406030204" pitchFamily="18" charset="0"/>
              </a:rPr>
              <a:t>.</a:t>
            </a:r>
          </a:p>
          <a:p>
            <a:pPr marL="0" indent="0">
              <a:buNone/>
            </a:pPr>
            <a:endParaRPr lang="en-US" sz="2100" dirty="0">
              <a:effectLst/>
              <a:latin typeface="Cambria" panose="02040503050406030204" pitchFamily="18" charset="0"/>
            </a:endParaRPr>
          </a:p>
          <a:p>
            <a:r>
              <a:rPr lang="en-US" sz="2100" dirty="0">
                <a:effectLst/>
                <a:latin typeface="Cambria" panose="02040503050406030204" pitchFamily="18" charset="0"/>
              </a:rPr>
              <a:t> </a:t>
            </a:r>
            <a:r>
              <a:rPr lang="en-US" sz="2100" dirty="0" err="1">
                <a:effectLst/>
                <a:latin typeface="Cambria" panose="02040503050406030204" pitchFamily="18" charset="0"/>
              </a:rPr>
              <a:t>Tomar</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consideración</a:t>
            </a:r>
            <a:r>
              <a:rPr lang="en-US" sz="2100" dirty="0">
                <a:effectLst/>
                <a:latin typeface="Cambria" panose="02040503050406030204" pitchFamily="18" charset="0"/>
              </a:rPr>
              <a:t> </a:t>
            </a:r>
            <a:r>
              <a:rPr lang="en-US" sz="2100" dirty="0" err="1">
                <a:effectLst/>
                <a:latin typeface="Cambria" panose="02040503050406030204" pitchFamily="18" charset="0"/>
              </a:rPr>
              <a:t>estas</a:t>
            </a:r>
            <a:r>
              <a:rPr lang="en-US" sz="2100" dirty="0">
                <a:effectLst/>
                <a:latin typeface="Cambria" panose="02040503050406030204" pitchFamily="18" charset="0"/>
              </a:rPr>
              <a:t> </a:t>
            </a:r>
            <a:r>
              <a:rPr lang="en-US" sz="2100" dirty="0" err="1">
                <a:effectLst/>
                <a:latin typeface="Cambria" panose="02040503050406030204" pitchFamily="18" charset="0"/>
              </a:rPr>
              <a:t>características</a:t>
            </a:r>
            <a:r>
              <a:rPr lang="en-US" sz="2100" dirty="0">
                <a:effectLst/>
                <a:latin typeface="Cambria" panose="02040503050406030204" pitchFamily="18" charset="0"/>
              </a:rPr>
              <a:t> </a:t>
            </a:r>
            <a:r>
              <a:rPr lang="en-US" sz="2100" dirty="0" err="1">
                <a:effectLst/>
                <a:latin typeface="Cambria" panose="02040503050406030204" pitchFamily="18" charset="0"/>
              </a:rPr>
              <a:t>posibilitaría</a:t>
            </a:r>
            <a:r>
              <a:rPr lang="en-US" sz="2100" dirty="0">
                <a:effectLst/>
                <a:latin typeface="Cambria" panose="02040503050406030204" pitchFamily="18" charset="0"/>
              </a:rPr>
              <a:t> </a:t>
            </a:r>
            <a:r>
              <a:rPr lang="en-US" sz="2100" dirty="0" err="1">
                <a:effectLst/>
                <a:latin typeface="Cambria" panose="02040503050406030204" pitchFamily="18" charset="0"/>
              </a:rPr>
              <a:t>revalorizar</a:t>
            </a:r>
            <a:r>
              <a:rPr lang="en-US" sz="2100" dirty="0">
                <a:latin typeface="Cambria" panose="02040503050406030204" pitchFamily="18" charset="0"/>
              </a:rPr>
              <a:t> </a:t>
            </a:r>
            <a:r>
              <a:rPr lang="en-US" sz="2100" dirty="0">
                <a:effectLst/>
                <a:latin typeface="Cambria" panose="02040503050406030204" pitchFamily="18" charset="0"/>
              </a:rPr>
              <a:t>las </a:t>
            </a:r>
            <a:r>
              <a:rPr lang="en-US" sz="2100" dirty="0" err="1">
                <a:effectLst/>
                <a:latin typeface="Cambria" panose="02040503050406030204" pitchFamily="18" charset="0"/>
              </a:rPr>
              <a:t>diferencias</a:t>
            </a:r>
            <a:r>
              <a:rPr lang="en-US" sz="2100" dirty="0">
                <a:effectLst/>
                <a:latin typeface="Cambria" panose="02040503050406030204" pitchFamily="18" charset="0"/>
              </a:rPr>
              <a:t> y la </a:t>
            </a:r>
            <a:r>
              <a:rPr lang="en-US" sz="2100" dirty="0" err="1">
                <a:effectLst/>
                <a:latin typeface="Cambria" panose="02040503050406030204" pitchFamily="18" charset="0"/>
              </a:rPr>
              <a:t>ejecución</a:t>
            </a:r>
            <a:r>
              <a:rPr lang="en-US" sz="2100" dirty="0">
                <a:effectLst/>
                <a:latin typeface="Cambria" panose="02040503050406030204" pitchFamily="18" charset="0"/>
              </a:rPr>
              <a:t> de un </a:t>
            </a:r>
            <a:r>
              <a:rPr lang="en-US" sz="2100" dirty="0" err="1">
                <a:effectLst/>
                <a:latin typeface="Cambria" panose="02040503050406030204" pitchFamily="18" charset="0"/>
              </a:rPr>
              <a:t>servicio</a:t>
            </a:r>
            <a:r>
              <a:rPr lang="en-US" sz="2100" dirty="0">
                <a:effectLst/>
                <a:latin typeface="Cambria" panose="02040503050406030204" pitchFamily="18" charset="0"/>
              </a:rPr>
              <a:t> </a:t>
            </a:r>
            <a:r>
              <a:rPr lang="en-US" sz="2100" dirty="0" err="1">
                <a:effectLst/>
                <a:latin typeface="Cambria" panose="02040503050406030204" pitchFamily="18" charset="0"/>
              </a:rPr>
              <a:t>diferenciado</a:t>
            </a:r>
            <a:r>
              <a:rPr lang="en-US" sz="2100" dirty="0">
                <a:effectLst/>
                <a:latin typeface="Cambria" panose="02040503050406030204" pitchFamily="18" charset="0"/>
              </a:rPr>
              <a:t>. La </a:t>
            </a:r>
            <a:r>
              <a:rPr lang="en-US" sz="2100" dirty="0" err="1">
                <a:effectLst/>
                <a:latin typeface="Cambria" panose="02040503050406030204" pitchFamily="18" charset="0"/>
              </a:rPr>
              <a:t>discusión</a:t>
            </a:r>
            <a:r>
              <a:rPr lang="en-US" sz="2100" dirty="0">
                <a:latin typeface="Cambria" panose="02040503050406030204" pitchFamily="18" charset="0"/>
              </a:rPr>
              <a:t> </a:t>
            </a:r>
            <a:r>
              <a:rPr lang="en-US" sz="2100" dirty="0">
                <a:effectLst/>
                <a:latin typeface="Cambria" panose="02040503050406030204" pitchFamily="18" charset="0"/>
              </a:rPr>
              <a:t>de la </a:t>
            </a:r>
            <a:r>
              <a:rPr lang="en-US" sz="2100" dirty="0" err="1">
                <a:effectLst/>
                <a:latin typeface="Cambria" panose="02040503050406030204" pitchFamily="18" charset="0"/>
              </a:rPr>
              <a:t>vigencia</a:t>
            </a:r>
            <a:r>
              <a:rPr lang="en-US" sz="2100" dirty="0">
                <a:effectLst/>
                <a:latin typeface="Cambria" panose="02040503050406030204" pitchFamily="18" charset="0"/>
              </a:rPr>
              <a:t> o </a:t>
            </a:r>
            <a:r>
              <a:rPr lang="en-US" sz="2100" dirty="0" err="1">
                <a:effectLst/>
                <a:latin typeface="Cambria" panose="02040503050406030204" pitchFamily="18" charset="0"/>
              </a:rPr>
              <a:t>cesación</a:t>
            </a:r>
            <a:r>
              <a:rPr lang="en-US" sz="2100" dirty="0">
                <a:effectLst/>
                <a:latin typeface="Cambria" panose="02040503050406030204" pitchFamily="18" charset="0"/>
              </a:rPr>
              <a:t> de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dones</a:t>
            </a:r>
            <a:r>
              <a:rPr lang="en-US" sz="2100" dirty="0">
                <a:effectLst/>
                <a:latin typeface="Cambria" panose="02040503050406030204" pitchFamily="18" charset="0"/>
              </a:rPr>
              <a:t> se </a:t>
            </a:r>
            <a:r>
              <a:rPr lang="en-US" sz="2100" dirty="0" err="1">
                <a:effectLst/>
                <a:latin typeface="Cambria" panose="02040503050406030204" pitchFamily="18" charset="0"/>
              </a:rPr>
              <a:t>vuelve</a:t>
            </a:r>
            <a:r>
              <a:rPr lang="en-US" sz="2100" dirty="0">
                <a:effectLst/>
                <a:latin typeface="Cambria" panose="02040503050406030204" pitchFamily="18" charset="0"/>
              </a:rPr>
              <a:t> </a:t>
            </a:r>
            <a:r>
              <a:rPr lang="en-US" sz="2100" dirty="0" err="1">
                <a:effectLst/>
                <a:latin typeface="Cambria" panose="02040503050406030204" pitchFamily="18" charset="0"/>
              </a:rPr>
              <a:t>vacía</a:t>
            </a:r>
            <a:r>
              <a:rPr lang="en-US" sz="2100" dirty="0">
                <a:effectLst/>
                <a:latin typeface="Cambria" panose="02040503050406030204" pitchFamily="18" charset="0"/>
              </a:rPr>
              <a:t> bajo </a:t>
            </a:r>
            <a:r>
              <a:rPr lang="en-US" sz="2100" dirty="0" err="1">
                <a:effectLst/>
                <a:latin typeface="Cambria" panose="02040503050406030204" pitchFamily="18" charset="0"/>
              </a:rPr>
              <a:t>esta</a:t>
            </a:r>
            <a:r>
              <a:rPr lang="en-US" sz="2100" dirty="0">
                <a:effectLst/>
                <a:latin typeface="Cambria" panose="02040503050406030204" pitchFamily="18" charset="0"/>
              </a:rPr>
              <a:t> </a:t>
            </a:r>
            <a:r>
              <a:rPr lang="en-US" sz="2100" dirty="0" err="1">
                <a:effectLst/>
                <a:latin typeface="Cambria" panose="02040503050406030204" pitchFamily="18" charset="0"/>
              </a:rPr>
              <a:t>manera</a:t>
            </a:r>
            <a:r>
              <a:rPr lang="en-US" sz="2100" dirty="0">
                <a:latin typeface="Cambria" panose="02040503050406030204" pitchFamily="18" charset="0"/>
              </a:rPr>
              <a:t> </a:t>
            </a:r>
            <a:r>
              <a:rPr lang="en-US" sz="2100" dirty="0">
                <a:effectLst/>
                <a:latin typeface="Cambria" panose="02040503050406030204" pitchFamily="18" charset="0"/>
              </a:rPr>
              <a:t>de </a:t>
            </a:r>
            <a:r>
              <a:rPr lang="en-US" sz="2100" dirty="0" err="1">
                <a:effectLst/>
                <a:latin typeface="Cambria" panose="02040503050406030204" pitchFamily="18" charset="0"/>
              </a:rPr>
              <a:t>comprender</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asunto</a:t>
            </a:r>
            <a:r>
              <a:rPr lang="en-US" sz="2100" dirty="0">
                <a:effectLst/>
                <a:latin typeface="Cambria" panose="02040503050406030204" pitchFamily="18" charset="0"/>
              </a:rPr>
              <a:t>.</a:t>
            </a:r>
          </a:p>
          <a:p>
            <a:endParaRPr lang="es-ES" sz="2100" dirty="0">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6" y="2281532"/>
            <a:ext cx="9372283" cy="27814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584200">
              <a:lnSpc>
                <a:spcPct val="120000"/>
              </a:lnSpc>
              <a:defRPr sz="2600" i="1">
                <a:latin typeface="Cambria"/>
                <a:ea typeface="Cambria"/>
                <a:cs typeface="Cambria"/>
                <a:sym typeface="Cambria"/>
              </a:defRPr>
            </a:lvl1pPr>
          </a:lstStyle>
          <a:p>
            <a:endParaRPr lang="es-ES" sz="2100" dirty="0">
              <a:latin typeface="Cambria-Italic"/>
            </a:endParaRPr>
          </a:p>
          <a:p>
            <a:r>
              <a:rPr lang="en-US" sz="2100" i="1" dirty="0">
                <a:effectLst/>
                <a:latin typeface="Cambria" panose="02040503050406030204" pitchFamily="18" charset="0"/>
              </a:rPr>
              <a:t>Dios de </a:t>
            </a:r>
            <a:r>
              <a:rPr lang="en-US" sz="2100" i="1" dirty="0" err="1">
                <a:effectLst/>
                <a:latin typeface="Cambria" panose="02040503050406030204" pitchFamily="18" charset="0"/>
              </a:rPr>
              <a:t>toda</a:t>
            </a:r>
            <a:r>
              <a:rPr lang="en-US" sz="2100" i="1" dirty="0">
                <a:effectLst/>
                <a:latin typeface="Cambria" panose="02040503050406030204" pitchFamily="18" charset="0"/>
              </a:rPr>
              <a:t> </a:t>
            </a:r>
            <a:r>
              <a:rPr lang="en-US" sz="2100" i="1" dirty="0" err="1">
                <a:effectLst/>
                <a:latin typeface="Cambria" panose="02040503050406030204" pitchFamily="18" charset="0"/>
              </a:rPr>
              <a:t>gracia</a:t>
            </a:r>
            <a:r>
              <a:rPr lang="en-US" sz="2100" i="1" dirty="0">
                <a:effectLst/>
                <a:latin typeface="Cambria" panose="02040503050406030204" pitchFamily="18" charset="0"/>
              </a:rPr>
              <a:t>, no se </a:t>
            </a:r>
            <a:r>
              <a:rPr lang="en-US" sz="2100" i="1" dirty="0" err="1">
                <a:effectLst/>
                <a:latin typeface="Cambria" panose="02040503050406030204" pitchFamily="18" charset="0"/>
              </a:rPr>
              <a:t>acaba</a:t>
            </a:r>
            <a:r>
              <a:rPr lang="en-US" sz="2100" i="1" dirty="0">
                <a:effectLst/>
                <a:latin typeface="Cambria" panose="02040503050406030204" pitchFamily="18" charset="0"/>
              </a:rPr>
              <a:t> </a:t>
            </a:r>
            <a:r>
              <a:rPr lang="en-US" sz="2100" i="1" dirty="0" err="1">
                <a:effectLst/>
                <a:latin typeface="Cambria" panose="02040503050406030204" pitchFamily="18" charset="0"/>
              </a:rPr>
              <a:t>tu</a:t>
            </a:r>
            <a:r>
              <a:rPr lang="en-US" sz="2100" i="1" dirty="0">
                <a:effectLst/>
                <a:latin typeface="Cambria" panose="02040503050406030204" pitchFamily="18" charset="0"/>
              </a:rPr>
              <a:t> </a:t>
            </a:r>
            <a:r>
              <a:rPr lang="en-US" sz="2100" i="1" dirty="0" err="1">
                <a:effectLst/>
                <a:latin typeface="Cambria" panose="02040503050406030204" pitchFamily="18" charset="0"/>
              </a:rPr>
              <a:t>generosidad</a:t>
            </a:r>
            <a:r>
              <a:rPr lang="en-US" sz="2100" i="1" dirty="0">
                <a:effectLst/>
                <a:latin typeface="Cambria" panose="02040503050406030204" pitchFamily="18" charset="0"/>
              </a:rPr>
              <a:t> para </a:t>
            </a:r>
            <a:r>
              <a:rPr lang="en-US" sz="2100" i="1" dirty="0" err="1">
                <a:effectLst/>
                <a:latin typeface="Cambria" panose="02040503050406030204" pitchFamily="18" charset="0"/>
              </a:rPr>
              <a:t>nosotros</a:t>
            </a:r>
            <a:r>
              <a:rPr lang="en-US" sz="2100" i="1" dirty="0">
                <a:effectLst/>
                <a:latin typeface="Cambria" panose="02040503050406030204" pitchFamily="18" charset="0"/>
              </a:rPr>
              <a:t>. </a:t>
            </a:r>
            <a:r>
              <a:rPr lang="en-US" sz="2100" i="1" dirty="0" err="1">
                <a:effectLst/>
                <a:latin typeface="Cambria" panose="02040503050406030204" pitchFamily="18" charset="0"/>
              </a:rPr>
              <a:t>Qué</a:t>
            </a:r>
            <a:r>
              <a:rPr lang="en-US" sz="2100" dirty="0">
                <a:latin typeface="Cambria" panose="02040503050406030204" pitchFamily="18" charset="0"/>
              </a:rPr>
              <a:t> </a:t>
            </a:r>
            <a:r>
              <a:rPr lang="en-US" sz="2100" i="1" dirty="0">
                <a:effectLst/>
                <a:latin typeface="Cambria" panose="02040503050406030204" pitchFamily="18" charset="0"/>
              </a:rPr>
              <a:t>gran </a:t>
            </a:r>
            <a:r>
              <a:rPr lang="en-US" sz="2100" i="1" dirty="0" err="1">
                <a:effectLst/>
                <a:latin typeface="Cambria" panose="02040503050406030204" pitchFamily="18" charset="0"/>
              </a:rPr>
              <a:t>bendición</a:t>
            </a:r>
            <a:r>
              <a:rPr lang="en-US" sz="2100" i="1" dirty="0">
                <a:effectLst/>
                <a:latin typeface="Cambria" panose="02040503050406030204" pitchFamily="18" charset="0"/>
              </a:rPr>
              <a:t> concedes a </a:t>
            </a:r>
            <a:r>
              <a:rPr lang="en-US" sz="2100" i="1" dirty="0" err="1">
                <a:effectLst/>
                <a:latin typeface="Cambria" panose="02040503050406030204" pitchFamily="18" charset="0"/>
              </a:rPr>
              <a:t>tu</a:t>
            </a:r>
            <a:r>
              <a:rPr lang="en-US" sz="2100" i="1" dirty="0">
                <a:effectLst/>
                <a:latin typeface="Cambria" panose="02040503050406030204" pitchFamily="18" charset="0"/>
              </a:rPr>
              <a:t> </a:t>
            </a:r>
            <a:r>
              <a:rPr lang="en-US" sz="2100" i="1" dirty="0" err="1">
                <a:effectLst/>
                <a:latin typeface="Cambria" panose="02040503050406030204" pitchFamily="18" charset="0"/>
              </a:rPr>
              <a:t>iglesia</a:t>
            </a:r>
            <a:r>
              <a:rPr lang="en-US" sz="2100" i="1" dirty="0">
                <a:effectLst/>
                <a:latin typeface="Cambria" panose="02040503050406030204" pitchFamily="18" charset="0"/>
              </a:rPr>
              <a:t> al </a:t>
            </a:r>
            <a:r>
              <a:rPr lang="en-US" sz="2100" i="1" dirty="0" err="1">
                <a:effectLst/>
                <a:latin typeface="Cambria" panose="02040503050406030204" pitchFamily="18" charset="0"/>
              </a:rPr>
              <a:t>dotarnos</a:t>
            </a:r>
            <a:r>
              <a:rPr lang="en-US" sz="2100" i="1" dirty="0">
                <a:effectLst/>
                <a:latin typeface="Cambria" panose="02040503050406030204" pitchFamily="18" charset="0"/>
              </a:rPr>
              <a:t> de tan </a:t>
            </a:r>
            <a:r>
              <a:rPr lang="en-US" sz="2100" i="1" dirty="0" err="1">
                <a:effectLst/>
                <a:latin typeface="Cambria" panose="02040503050406030204" pitchFamily="18" charset="0"/>
              </a:rPr>
              <a:t>diversos</a:t>
            </a:r>
            <a:r>
              <a:rPr lang="en-US" sz="2100" i="1" dirty="0">
                <a:effectLst/>
                <a:latin typeface="Cambria" panose="02040503050406030204" pitchFamily="18" charset="0"/>
              </a:rPr>
              <a:t> </a:t>
            </a:r>
            <a:r>
              <a:rPr lang="en-US" sz="2100" i="1" dirty="0" err="1">
                <a:effectLst/>
                <a:latin typeface="Cambria" panose="02040503050406030204" pitchFamily="18" charset="0"/>
              </a:rPr>
              <a:t>dones</a:t>
            </a:r>
            <a:r>
              <a:rPr lang="en-US" sz="2100" i="1" dirty="0">
                <a:effectLst/>
                <a:latin typeface="Cambria" panose="02040503050406030204" pitchFamily="18" charset="0"/>
              </a:rPr>
              <a:t>.</a:t>
            </a:r>
            <a:r>
              <a:rPr lang="en-US" sz="2100" dirty="0">
                <a:latin typeface="Cambria" panose="02040503050406030204" pitchFamily="18" charset="0"/>
              </a:rPr>
              <a:t> </a:t>
            </a:r>
            <a:r>
              <a:rPr lang="en-US" sz="2100" i="1" dirty="0" err="1">
                <a:effectLst/>
                <a:latin typeface="Cambria" panose="02040503050406030204" pitchFamily="18" charset="0"/>
              </a:rPr>
              <a:t>Abre</a:t>
            </a:r>
            <a:r>
              <a:rPr lang="en-US" sz="2100" i="1" dirty="0">
                <a:effectLst/>
                <a:latin typeface="Cambria" panose="02040503050406030204" pitchFamily="18" charset="0"/>
              </a:rPr>
              <a:t> </a:t>
            </a:r>
            <a:r>
              <a:rPr lang="en-US" sz="2100" i="1" dirty="0" err="1">
                <a:effectLst/>
                <a:latin typeface="Cambria" panose="02040503050406030204" pitchFamily="18" charset="0"/>
              </a:rPr>
              <a:t>nuestros</a:t>
            </a:r>
            <a:r>
              <a:rPr lang="en-US" sz="2100" i="1" dirty="0">
                <a:effectLst/>
                <a:latin typeface="Cambria" panose="02040503050406030204" pitchFamily="18" charset="0"/>
              </a:rPr>
              <a:t> </a:t>
            </a:r>
            <a:r>
              <a:rPr lang="en-US" sz="2100" i="1" dirty="0" err="1">
                <a:effectLst/>
                <a:latin typeface="Cambria" panose="02040503050406030204" pitchFamily="18" charset="0"/>
              </a:rPr>
              <a:t>ojos</a:t>
            </a:r>
            <a:r>
              <a:rPr lang="en-US" sz="2100" i="1" dirty="0">
                <a:effectLst/>
                <a:latin typeface="Cambria" panose="02040503050406030204" pitchFamily="18" charset="0"/>
              </a:rPr>
              <a:t> para </a:t>
            </a:r>
            <a:r>
              <a:rPr lang="en-US" sz="2100" i="1" dirty="0" err="1">
                <a:effectLst/>
                <a:latin typeface="Cambria" panose="02040503050406030204" pitchFamily="18" charset="0"/>
              </a:rPr>
              <a:t>notar</a:t>
            </a:r>
            <a:r>
              <a:rPr lang="en-US" sz="2100" i="1" dirty="0">
                <a:effectLst/>
                <a:latin typeface="Cambria" panose="02040503050406030204" pitchFamily="18" charset="0"/>
              </a:rPr>
              <a:t> </a:t>
            </a:r>
            <a:r>
              <a:rPr lang="en-US" sz="2100" i="1" dirty="0" err="1">
                <a:effectLst/>
                <a:latin typeface="Cambria" panose="02040503050406030204" pitchFamily="18" charset="0"/>
              </a:rPr>
              <a:t>tu</a:t>
            </a:r>
            <a:r>
              <a:rPr lang="en-US" sz="2100" i="1" dirty="0">
                <a:effectLst/>
                <a:latin typeface="Cambria" panose="02040503050406030204" pitchFamily="18" charset="0"/>
              </a:rPr>
              <a:t> mano </a:t>
            </a:r>
            <a:r>
              <a:rPr lang="en-US" sz="2100" i="1" dirty="0" err="1">
                <a:effectLst/>
                <a:latin typeface="Cambria" panose="02040503050406030204" pitchFamily="18" charset="0"/>
              </a:rPr>
              <a:t>en</a:t>
            </a:r>
            <a:r>
              <a:rPr lang="en-US" sz="2100" i="1" dirty="0">
                <a:effectLst/>
                <a:latin typeface="Cambria" panose="02040503050406030204" pitchFamily="18" charset="0"/>
              </a:rPr>
              <a:t> </a:t>
            </a:r>
            <a:r>
              <a:rPr lang="en-US" sz="2100" i="1" dirty="0" err="1">
                <a:effectLst/>
                <a:latin typeface="Cambria" panose="02040503050406030204" pitchFamily="18" charset="0"/>
              </a:rPr>
              <a:t>esas</a:t>
            </a:r>
            <a:r>
              <a:rPr lang="en-US" sz="2100" i="1" dirty="0">
                <a:effectLst/>
                <a:latin typeface="Cambria" panose="02040503050406030204" pitchFamily="18" charset="0"/>
              </a:rPr>
              <a:t> </a:t>
            </a:r>
            <a:r>
              <a:rPr lang="en-US" sz="2100" i="1" dirty="0" err="1">
                <a:effectLst/>
                <a:latin typeface="Cambria" panose="02040503050406030204" pitchFamily="18" charset="0"/>
              </a:rPr>
              <a:t>habilidades</a:t>
            </a:r>
            <a:r>
              <a:rPr lang="en-US" sz="2100" i="1" dirty="0">
                <a:effectLst/>
                <a:latin typeface="Cambria" panose="02040503050406030204" pitchFamily="18" charset="0"/>
              </a:rPr>
              <a:t> que </a:t>
            </a:r>
            <a:r>
              <a:rPr lang="en-US" sz="2100" i="1" dirty="0" err="1">
                <a:effectLst/>
                <a:latin typeface="Cambria" panose="02040503050406030204" pitchFamily="18" charset="0"/>
              </a:rPr>
              <a:t>nos</a:t>
            </a:r>
            <a:r>
              <a:rPr lang="en-US" sz="2100" i="1" dirty="0">
                <a:effectLst/>
                <a:latin typeface="Cambria" panose="02040503050406030204" pitchFamily="18" charset="0"/>
              </a:rPr>
              <a:t> das. Y</a:t>
            </a:r>
            <a:r>
              <a:rPr lang="en-US" sz="2100" dirty="0">
                <a:latin typeface="Cambria" panose="02040503050406030204" pitchFamily="18" charset="0"/>
              </a:rPr>
              <a:t> </a:t>
            </a:r>
            <a:r>
              <a:rPr lang="en-US" sz="2100" i="1" dirty="0" err="1">
                <a:effectLst/>
                <a:latin typeface="Cambria" panose="02040503050406030204" pitchFamily="18" charset="0"/>
              </a:rPr>
              <a:t>ponnos</a:t>
            </a:r>
            <a:r>
              <a:rPr lang="en-US" sz="2100" i="1" dirty="0">
                <a:effectLst/>
                <a:latin typeface="Cambria" panose="02040503050406030204" pitchFamily="18" charset="0"/>
              </a:rPr>
              <a:t> </a:t>
            </a:r>
            <a:r>
              <a:rPr lang="en-US" sz="2100" i="1" dirty="0" err="1">
                <a:effectLst/>
                <a:latin typeface="Cambria" panose="02040503050406030204" pitchFamily="18" charset="0"/>
              </a:rPr>
              <a:t>en</a:t>
            </a:r>
            <a:r>
              <a:rPr lang="en-US" sz="2100" i="1" dirty="0">
                <a:effectLst/>
                <a:latin typeface="Cambria" panose="02040503050406030204" pitchFamily="18" charset="0"/>
              </a:rPr>
              <a:t> </a:t>
            </a:r>
            <a:r>
              <a:rPr lang="en-US" sz="2100" i="1" dirty="0" err="1">
                <a:effectLst/>
                <a:latin typeface="Cambria" panose="02040503050406030204" pitchFamily="18" charset="0"/>
              </a:rPr>
              <a:t>ocasión</a:t>
            </a:r>
            <a:r>
              <a:rPr lang="en-US" sz="2100" i="1" dirty="0">
                <a:effectLst/>
                <a:latin typeface="Cambria" panose="02040503050406030204" pitchFamily="18" charset="0"/>
              </a:rPr>
              <a:t> de </a:t>
            </a:r>
            <a:r>
              <a:rPr lang="en-US" sz="2100" i="1" dirty="0" err="1">
                <a:effectLst/>
                <a:latin typeface="Cambria" panose="02040503050406030204" pitchFamily="18" charset="0"/>
              </a:rPr>
              <a:t>servirte</a:t>
            </a:r>
            <a:r>
              <a:rPr lang="en-US" sz="2100" i="1" dirty="0">
                <a:effectLst/>
                <a:latin typeface="Cambria" panose="02040503050406030204" pitchFamily="18" charset="0"/>
              </a:rPr>
              <a:t>, y a </a:t>
            </a:r>
            <a:r>
              <a:rPr lang="en-US" sz="2100" i="1" dirty="0" err="1">
                <a:effectLst/>
                <a:latin typeface="Cambria" panose="02040503050406030204" pitchFamily="18" charset="0"/>
              </a:rPr>
              <a:t>nuestro</a:t>
            </a:r>
            <a:r>
              <a:rPr lang="en-US" sz="2100" i="1" dirty="0">
                <a:effectLst/>
                <a:latin typeface="Cambria" panose="02040503050406030204" pitchFamily="18" charset="0"/>
              </a:rPr>
              <a:t> </a:t>
            </a:r>
            <a:r>
              <a:rPr lang="en-US" sz="2100" i="1" dirty="0" err="1">
                <a:effectLst/>
                <a:latin typeface="Cambria" panose="02040503050406030204" pitchFamily="18" charset="0"/>
              </a:rPr>
              <a:t>prójimo</a:t>
            </a:r>
            <a:r>
              <a:rPr lang="en-US" sz="2100" i="1" dirty="0">
                <a:effectLst/>
                <a:latin typeface="Cambria" panose="02040503050406030204" pitchFamily="18" charset="0"/>
              </a:rPr>
              <a:t>, con </a:t>
            </a:r>
            <a:r>
              <a:rPr lang="en-US" sz="2100" i="1" dirty="0" err="1">
                <a:effectLst/>
                <a:latin typeface="Cambria" panose="02040503050406030204" pitchFamily="18" charset="0"/>
              </a:rPr>
              <a:t>los</a:t>
            </a:r>
            <a:r>
              <a:rPr lang="en-US" sz="2100" i="1" dirty="0">
                <a:effectLst/>
                <a:latin typeface="Cambria" panose="02040503050406030204" pitchFamily="18" charset="0"/>
              </a:rPr>
              <a:t> </a:t>
            </a:r>
            <a:r>
              <a:rPr lang="en-US" sz="2100" i="1" dirty="0" err="1">
                <a:effectLst/>
                <a:latin typeface="Cambria" panose="02040503050406030204" pitchFamily="18" charset="0"/>
              </a:rPr>
              <a:t>dones</a:t>
            </a:r>
            <a:r>
              <a:rPr lang="en-US" sz="2100" i="1" dirty="0">
                <a:effectLst/>
                <a:latin typeface="Cambria" panose="02040503050406030204" pitchFamily="18" charset="0"/>
              </a:rPr>
              <a:t> que </a:t>
            </a:r>
            <a:r>
              <a:rPr lang="en-US" sz="2100" i="1" dirty="0" err="1">
                <a:effectLst/>
                <a:latin typeface="Cambria" panose="02040503050406030204" pitchFamily="18" charset="0"/>
              </a:rPr>
              <a:t>por</a:t>
            </a:r>
            <a:r>
              <a:rPr lang="en-US" sz="2100" dirty="0">
                <a:latin typeface="Cambria" panose="02040503050406030204" pitchFamily="18" charset="0"/>
              </a:rPr>
              <a:t> </a:t>
            </a:r>
            <a:r>
              <a:rPr lang="en-US" sz="2100" i="1" dirty="0" err="1">
                <a:effectLst/>
                <a:latin typeface="Cambria" panose="02040503050406030204" pitchFamily="18" charset="0"/>
              </a:rPr>
              <a:t>gracia</a:t>
            </a:r>
            <a:r>
              <a:rPr lang="en-US" sz="2100" i="1" dirty="0">
                <a:effectLst/>
                <a:latin typeface="Cambria" panose="02040503050406030204" pitchFamily="18" charset="0"/>
              </a:rPr>
              <a:t> </a:t>
            </a:r>
            <a:r>
              <a:rPr lang="en-US" sz="2100" i="1" dirty="0" err="1">
                <a:effectLst/>
                <a:latin typeface="Cambria" panose="02040503050406030204" pitchFamily="18" charset="0"/>
              </a:rPr>
              <a:t>nos</a:t>
            </a:r>
            <a:r>
              <a:rPr lang="en-US" sz="2100" i="1" dirty="0">
                <a:effectLst/>
                <a:latin typeface="Cambria" panose="02040503050406030204" pitchFamily="18" charset="0"/>
              </a:rPr>
              <a:t> </a:t>
            </a:r>
            <a:r>
              <a:rPr lang="en-US" sz="2100" i="1" dirty="0" err="1">
                <a:effectLst/>
                <a:latin typeface="Cambria" panose="02040503050406030204" pitchFamily="18" charset="0"/>
              </a:rPr>
              <a:t>otorgas</a:t>
            </a:r>
            <a:r>
              <a:rPr lang="en-US" sz="2100" i="1" dirty="0">
                <a:effectLst/>
                <a:latin typeface="Cambria" panose="02040503050406030204" pitchFamily="18" charset="0"/>
              </a:rPr>
              <a:t>. Lo </a:t>
            </a:r>
            <a:r>
              <a:rPr lang="en-US" sz="2100" i="1" dirty="0" err="1">
                <a:effectLst/>
                <a:latin typeface="Cambria" panose="02040503050406030204" pitchFamily="18" charset="0"/>
              </a:rPr>
              <a:t>rogamos</a:t>
            </a:r>
            <a:r>
              <a:rPr lang="en-US" sz="2100" i="1" dirty="0">
                <a:effectLst/>
                <a:latin typeface="Cambria" panose="02040503050406030204" pitchFamily="18" charset="0"/>
              </a:rPr>
              <a:t> </a:t>
            </a:r>
            <a:r>
              <a:rPr lang="en-US" sz="2100" i="1" dirty="0" err="1">
                <a:effectLst/>
                <a:latin typeface="Cambria" panose="02040503050406030204" pitchFamily="18" charset="0"/>
              </a:rPr>
              <a:t>en</a:t>
            </a:r>
            <a:r>
              <a:rPr lang="en-US" sz="2100" i="1" dirty="0">
                <a:effectLst/>
                <a:latin typeface="Cambria" panose="02040503050406030204" pitchFamily="18" charset="0"/>
              </a:rPr>
              <a:t> </a:t>
            </a:r>
            <a:r>
              <a:rPr lang="en-US" sz="2100" i="1" dirty="0" err="1">
                <a:effectLst/>
                <a:latin typeface="Cambria" panose="02040503050406030204" pitchFamily="18" charset="0"/>
              </a:rPr>
              <a:t>el</a:t>
            </a:r>
            <a:r>
              <a:rPr lang="en-US" sz="2100" dirty="0">
                <a:latin typeface="Cambria" panose="02040503050406030204" pitchFamily="18" charset="0"/>
              </a:rPr>
              <a:t> </a:t>
            </a:r>
            <a:r>
              <a:rPr lang="en-US" sz="2100" i="1" dirty="0" err="1">
                <a:effectLst/>
                <a:latin typeface="Cambria" panose="02040503050406030204" pitchFamily="18" charset="0"/>
              </a:rPr>
              <a:t>nombre</a:t>
            </a:r>
            <a:r>
              <a:rPr lang="en-US" sz="2100" i="1" dirty="0">
                <a:effectLst/>
                <a:latin typeface="Cambria" panose="02040503050406030204" pitchFamily="18" charset="0"/>
              </a:rPr>
              <a:t> de Cristo </a:t>
            </a:r>
            <a:r>
              <a:rPr lang="en-US" sz="2100" i="1" dirty="0" err="1">
                <a:effectLst/>
                <a:latin typeface="Cambria" panose="02040503050406030204" pitchFamily="18" charset="0"/>
              </a:rPr>
              <a:t>el</a:t>
            </a:r>
            <a:r>
              <a:rPr lang="en-US" sz="2100" i="1" dirty="0">
                <a:effectLst/>
                <a:latin typeface="Cambria" panose="02040503050406030204" pitchFamily="18" charset="0"/>
              </a:rPr>
              <a:t> </a:t>
            </a:r>
            <a:r>
              <a:rPr lang="en-US" sz="2100" i="1" dirty="0" err="1">
                <a:effectLst/>
                <a:latin typeface="Cambria" panose="02040503050406030204" pitchFamily="18" charset="0"/>
              </a:rPr>
              <a:t>Señor</a:t>
            </a:r>
            <a:r>
              <a:rPr lang="en-US" sz="2100" i="1" dirty="0">
                <a:effectLst/>
                <a:latin typeface="Cambria" panose="02040503050406030204" pitchFamily="18" charset="0"/>
              </a:rPr>
              <a:t>, </a:t>
            </a:r>
            <a:r>
              <a:rPr lang="en-US" sz="2100" i="1" dirty="0" err="1">
                <a:effectLst/>
                <a:latin typeface="Cambria" panose="02040503050406030204" pitchFamily="18" charset="0"/>
              </a:rPr>
              <a:t>amén</a:t>
            </a:r>
            <a:r>
              <a:rPr lang="en-US" sz="2100" i="1" dirty="0">
                <a:effectLst/>
                <a:latin typeface="Cambria" panose="02040503050406030204" pitchFamily="18" charset="0"/>
              </a:rPr>
              <a:t>.</a:t>
            </a:r>
            <a:endParaRPr lang="en-US" sz="2100" dirty="0">
              <a:effectLst/>
              <a:latin typeface="Cambria" panose="02040503050406030204" pitchFamily="18" charset="0"/>
            </a:endParaRPr>
          </a:p>
          <a:p>
            <a:endParaRPr lang="es-ES" sz="2100" dirty="0">
              <a:latin typeface="Cambria-Italic"/>
            </a:endParaRPr>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779</Words>
  <Application>Microsoft Macintosh PowerPoint</Application>
  <PresentationFormat>Widescreen</PresentationFormat>
  <Paragraphs>55</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Calibri</vt:lpstr>
      <vt:lpstr>Calibri Light</vt:lpstr>
      <vt:lpstr>Cambria</vt:lpstr>
      <vt:lpstr>Cambria-Bold</vt:lpstr>
      <vt:lpstr>Cambria-Italic</vt:lpstr>
      <vt:lpstr>Futura Bold</vt:lpstr>
      <vt:lpstr>Futura PT Medium</vt:lpstr>
      <vt:lpstr>Office Theme</vt:lpstr>
      <vt:lpstr>Lección 22 Fe y transformación</vt:lpstr>
      <vt:lpstr>OBJETIVOS</vt:lpstr>
      <vt:lpstr>VOCABULARIO</vt:lpstr>
      <vt:lpstr>TEXTO BÍBLICO: Romanos 12.3-4</vt:lpstr>
      <vt:lpstr>TEXTO BÍBLICO: Romanos 12.5-6</vt:lpstr>
      <vt:lpstr>TEXTO BÍBLICO: Romanos 12.7-8</vt:lpstr>
      <vt:lpstr>RESUMEN</vt:lpstr>
      <vt:lpstr>ORACIÓN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20 Fe y confianza</dc:title>
  <dc:creator>Sary N. Rosario-Ferreira</dc:creator>
  <cp:lastModifiedBy>Sary N. Rosario-Ferreira</cp:lastModifiedBy>
  <cp:revision>6</cp:revision>
  <dcterms:created xsi:type="dcterms:W3CDTF">2024-01-07T14:52:50Z</dcterms:created>
  <dcterms:modified xsi:type="dcterms:W3CDTF">2024-01-07T16:12:22Z</dcterms:modified>
</cp:coreProperties>
</file>