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60" r:id="rId5"/>
    <p:sldId id="339" r:id="rId6"/>
    <p:sldId id="340" r:id="rId7"/>
    <p:sldId id="341" r:id="rId8"/>
    <p:sldId id="342" r:id="rId9"/>
    <p:sldId id="266" r:id="rId10"/>
    <p:sldId id="269" r:id="rId1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68"/>
  </p:normalViewPr>
  <p:slideViewPr>
    <p:cSldViewPr snapToGrid="0">
      <p:cViewPr varScale="1">
        <p:scale>
          <a:sx n="119" d="100"/>
          <a:sy n="119" d="100"/>
        </p:scale>
        <p:origin x="5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5" y="2039314"/>
            <a:ext cx="6469439"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i="0" dirty="0">
                <a:solidFill>
                  <a:srgbClr val="000000"/>
                </a:solidFill>
                <a:latin typeface="Futura Bold"/>
              </a:rPr>
              <a:t>2 Crónicas 20.13-20</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72929" cy="13234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defTabSz="584200">
              <a:defRPr sz="2000">
                <a:solidFill>
                  <a:srgbClr val="3B3838"/>
                </a:solidFill>
                <a:latin typeface="Cambria"/>
                <a:ea typeface="Cambria"/>
                <a:cs typeface="Cambria"/>
                <a:sym typeface="Cambria"/>
              </a:defRPr>
            </a:lvl1pPr>
          </a:lstStyle>
          <a:p>
            <a:r>
              <a:rPr lang="en-US" dirty="0">
                <a:solidFill>
                  <a:schemeClr val="tx1"/>
                </a:solidFill>
                <a:effectLst/>
                <a:latin typeface="Cambria" panose="02040503050406030204" pitchFamily="18" charset="0"/>
              </a:rPr>
              <a:t>«</a:t>
            </a:r>
            <a:r>
              <a:rPr lang="en-US" dirty="0" err="1">
                <a:solidFill>
                  <a:schemeClr val="tx1"/>
                </a:solidFill>
                <a:effectLst/>
                <a:latin typeface="Cambria" panose="02040503050406030204" pitchFamily="18" charset="0"/>
              </a:rPr>
              <a:t>Oídme</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Judá</a:t>
            </a:r>
            <a:r>
              <a:rPr lang="en-US" dirty="0">
                <a:solidFill>
                  <a:schemeClr val="tx1"/>
                </a:solidFill>
                <a:effectLst/>
                <a:latin typeface="Cambria" panose="02040503050406030204" pitchFamily="18" charset="0"/>
              </a:rPr>
              <a:t> y </a:t>
            </a:r>
            <a:r>
              <a:rPr lang="en-US" dirty="0" err="1">
                <a:solidFill>
                  <a:schemeClr val="tx1"/>
                </a:solidFill>
                <a:effectLst/>
                <a:latin typeface="Cambria" panose="02040503050406030204" pitchFamily="18" charset="0"/>
              </a:rPr>
              <a:t>habitantes</a:t>
            </a:r>
            <a:r>
              <a:rPr lang="en-US" dirty="0">
                <a:solidFill>
                  <a:schemeClr val="tx1"/>
                </a:solidFill>
                <a:effectLst/>
                <a:latin typeface="Cambria" panose="02040503050406030204" pitchFamily="18" charset="0"/>
              </a:rPr>
              <a:t> de </a:t>
            </a:r>
            <a:r>
              <a:rPr lang="en-US" dirty="0" err="1">
                <a:solidFill>
                  <a:schemeClr val="tx1"/>
                </a:solidFill>
                <a:effectLst/>
                <a:latin typeface="Cambria" panose="02040503050406030204" pitchFamily="18" charset="0"/>
              </a:rPr>
              <a:t>Jerusalén</a:t>
            </a:r>
            <a:r>
              <a:rPr lang="en-US" dirty="0">
                <a:solidFill>
                  <a:schemeClr val="tx1"/>
                </a:solidFill>
                <a:effectLst/>
                <a:latin typeface="Cambria" panose="02040503050406030204" pitchFamily="18" charset="0"/>
              </a:rPr>
              <a:t>. Creed </a:t>
            </a:r>
            <a:r>
              <a:rPr lang="en-US" dirty="0" err="1">
                <a:solidFill>
                  <a:schemeClr val="tx1"/>
                </a:solidFill>
                <a:effectLst/>
                <a:latin typeface="Cambria" panose="02040503050406030204" pitchFamily="18" charset="0"/>
              </a:rPr>
              <a:t>en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Jehová</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vuestro</a:t>
            </a:r>
            <a:r>
              <a:rPr lang="en-US" dirty="0">
                <a:solidFill>
                  <a:schemeClr val="tx1"/>
                </a:solidFill>
                <a:effectLst/>
                <a:latin typeface="Cambria" panose="02040503050406030204" pitchFamily="18" charset="0"/>
              </a:rPr>
              <a:t> Dios y </a:t>
            </a:r>
            <a:r>
              <a:rPr lang="en-US" dirty="0" err="1">
                <a:solidFill>
                  <a:schemeClr val="tx1"/>
                </a:solidFill>
                <a:effectLst/>
                <a:latin typeface="Cambria" panose="02040503050406030204" pitchFamily="18" charset="0"/>
              </a:rPr>
              <a:t>estaréis</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seguros</a:t>
            </a:r>
            <a:r>
              <a:rPr lang="en-US" dirty="0">
                <a:solidFill>
                  <a:schemeClr val="tx1"/>
                </a:solidFill>
                <a:effectLst/>
                <a:latin typeface="Cambria" panose="02040503050406030204" pitchFamily="18" charset="0"/>
              </a:rPr>
              <a:t>; creed a sus </a:t>
            </a:r>
            <a:r>
              <a:rPr lang="en-US" dirty="0" err="1">
                <a:solidFill>
                  <a:schemeClr val="tx1"/>
                </a:solidFill>
                <a:effectLst/>
                <a:latin typeface="Cambria" panose="02040503050406030204" pitchFamily="18" charset="0"/>
              </a:rPr>
              <a:t>profetas</a:t>
            </a:r>
            <a:r>
              <a:rPr lang="en-US" dirty="0">
                <a:solidFill>
                  <a:schemeClr val="tx1"/>
                </a:solidFill>
                <a:effectLst/>
                <a:latin typeface="Cambria" panose="02040503050406030204" pitchFamily="18" charset="0"/>
              </a:rPr>
              <a:t> y </a:t>
            </a:r>
            <a:r>
              <a:rPr lang="en-US" dirty="0" err="1">
                <a:solidFill>
                  <a:schemeClr val="tx1"/>
                </a:solidFill>
                <a:effectLst/>
                <a:latin typeface="Cambria" panose="02040503050406030204" pitchFamily="18" charset="0"/>
              </a:rPr>
              <a:t>seréis</a:t>
            </a:r>
            <a:r>
              <a:rPr lang="en-US" dirty="0">
                <a:solidFill>
                  <a:schemeClr val="tx1"/>
                </a:solidFill>
                <a:latin typeface="Cambria" panose="02040503050406030204" pitchFamily="18" charset="0"/>
              </a:rPr>
              <a:t> </a:t>
            </a:r>
            <a:r>
              <a:rPr lang="en-US" dirty="0" err="1">
                <a:solidFill>
                  <a:schemeClr val="tx1"/>
                </a:solidFill>
                <a:effectLst/>
                <a:latin typeface="Cambria" panose="02040503050406030204" pitchFamily="18" charset="0"/>
              </a:rPr>
              <a:t>prosperados</a:t>
            </a:r>
            <a:r>
              <a:rPr lang="en-US" dirty="0">
                <a:solidFill>
                  <a:schemeClr val="tx1"/>
                </a:solidFill>
                <a:effectLst/>
                <a:latin typeface="Cambria" panose="02040503050406030204" pitchFamily="18" charset="0"/>
              </a:rPr>
              <a:t>».</a:t>
            </a:r>
          </a:p>
          <a:p>
            <a:pPr algn="r"/>
            <a:endParaRPr lang="es-PR" dirty="0">
              <a:latin typeface="Cambria" panose="02040503050406030204" pitchFamily="18" charset="0"/>
              <a:ea typeface="Cambria" panose="02040503050406030204" pitchFamily="18" charset="0"/>
            </a:endParaRPr>
          </a:p>
          <a:p>
            <a:pPr algn="r"/>
            <a:r>
              <a:rPr lang="es-PR" dirty="0">
                <a:latin typeface="Cambria" panose="02040503050406030204" pitchFamily="18" charset="0"/>
                <a:ea typeface="Cambria" panose="02040503050406030204" pitchFamily="18" charset="0"/>
              </a:rPr>
              <a:t>2 Crónicas 2.20b</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21</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Fe y aliento</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669330"/>
            <a:ext cx="9236076" cy="20058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n-US" sz="2100" i="1" dirty="0">
                <a:effectLst/>
                <a:latin typeface="Cambria" panose="02040503050406030204" pitchFamily="18" charset="0"/>
              </a:rPr>
              <a:t>Amado </a:t>
            </a:r>
            <a:r>
              <a:rPr lang="en-US" sz="2100" i="1" dirty="0" err="1">
                <a:effectLst/>
                <a:latin typeface="Cambria" panose="02040503050406030204" pitchFamily="18" charset="0"/>
              </a:rPr>
              <a:t>Señor</a:t>
            </a:r>
            <a:r>
              <a:rPr lang="en-US" sz="2100" i="1" dirty="0">
                <a:effectLst/>
                <a:latin typeface="Cambria" panose="02040503050406030204" pitchFamily="18" charset="0"/>
              </a:rPr>
              <a:t>. Gracias </a:t>
            </a:r>
            <a:r>
              <a:rPr lang="en-US" sz="2100" i="1" dirty="0" err="1">
                <a:effectLst/>
                <a:latin typeface="Cambria" panose="02040503050406030204" pitchFamily="18" charset="0"/>
              </a:rPr>
              <a:t>porque</a:t>
            </a:r>
            <a:r>
              <a:rPr lang="en-US" sz="2100" i="1" dirty="0">
                <a:effectLst/>
                <a:latin typeface="Cambria" panose="02040503050406030204" pitchFamily="18" charset="0"/>
              </a:rPr>
              <a:t> </a:t>
            </a:r>
            <a:r>
              <a:rPr lang="en-US" sz="2100" i="1" dirty="0" err="1">
                <a:effectLst/>
                <a:latin typeface="Cambria" panose="02040503050406030204" pitchFamily="18" charset="0"/>
              </a:rPr>
              <a:t>sigues</a:t>
            </a:r>
            <a:r>
              <a:rPr lang="en-US" sz="2100" i="1" dirty="0">
                <a:effectLst/>
                <a:latin typeface="Cambria" panose="02040503050406030204" pitchFamily="18" charset="0"/>
              </a:rPr>
              <a:t> </a:t>
            </a:r>
            <a:r>
              <a:rPr lang="en-US" sz="2100" i="1" dirty="0" err="1">
                <a:effectLst/>
                <a:latin typeface="Cambria" panose="02040503050406030204" pitchFamily="18" charset="0"/>
              </a:rPr>
              <a:t>atento</a:t>
            </a:r>
            <a:r>
              <a:rPr lang="en-US" sz="2100" i="1" dirty="0">
                <a:effectLst/>
                <a:latin typeface="Cambria" panose="02040503050406030204" pitchFamily="18" charset="0"/>
              </a:rPr>
              <a:t> a </a:t>
            </a:r>
            <a:r>
              <a:rPr lang="en-US" sz="2100" i="1" dirty="0" err="1">
                <a:effectLst/>
                <a:latin typeface="Cambria" panose="02040503050406030204" pitchFamily="18" charset="0"/>
              </a:rPr>
              <a:t>nuestra</a:t>
            </a:r>
            <a:r>
              <a:rPr lang="en-US" sz="2100" i="1" dirty="0">
                <a:effectLst/>
                <a:latin typeface="Cambria" panose="02040503050406030204" pitchFamily="18" charset="0"/>
              </a:rPr>
              <a:t> </a:t>
            </a:r>
            <a:r>
              <a:rPr lang="en-US" sz="2100" i="1" dirty="0" err="1">
                <a:effectLst/>
                <a:latin typeface="Cambria" panose="02040503050406030204" pitchFamily="18" charset="0"/>
              </a:rPr>
              <a:t>súplica</a:t>
            </a:r>
            <a:r>
              <a:rPr lang="en-US" sz="2100" i="1" dirty="0">
                <a:effectLst/>
                <a:latin typeface="Cambria" panose="02040503050406030204" pitchFamily="18" charset="0"/>
              </a:rPr>
              <a:t>. </a:t>
            </a:r>
            <a:r>
              <a:rPr lang="en-US" sz="2100" i="1" dirty="0" err="1">
                <a:effectLst/>
                <a:latin typeface="Cambria" panose="02040503050406030204" pitchFamily="18" charset="0"/>
              </a:rPr>
              <a:t>También</a:t>
            </a:r>
            <a:r>
              <a:rPr lang="en-US" sz="2100" dirty="0">
                <a:latin typeface="Cambria" panose="02040503050406030204" pitchFamily="18" charset="0"/>
              </a:rPr>
              <a:t> </a:t>
            </a:r>
            <a:r>
              <a:rPr lang="en-US" sz="2100" i="1" dirty="0" err="1">
                <a:effectLst/>
                <a:latin typeface="Cambria" panose="02040503050406030204" pitchFamily="18" charset="0"/>
              </a:rPr>
              <a:t>nosotros</a:t>
            </a:r>
            <a:r>
              <a:rPr lang="en-US" sz="2100" i="1" dirty="0">
                <a:effectLst/>
                <a:latin typeface="Cambria" panose="02040503050406030204" pitchFamily="18" charset="0"/>
              </a:rPr>
              <a:t> </a:t>
            </a:r>
            <a:r>
              <a:rPr lang="en-US" sz="2100" i="1" dirty="0" err="1">
                <a:effectLst/>
                <a:latin typeface="Cambria" panose="02040503050406030204" pitchFamily="18" charset="0"/>
              </a:rPr>
              <a:t>enfrentamos</a:t>
            </a:r>
            <a:r>
              <a:rPr lang="en-US" sz="2100" i="1" dirty="0">
                <a:effectLst/>
                <a:latin typeface="Cambria" panose="02040503050406030204" pitchFamily="18" charset="0"/>
              </a:rPr>
              <a:t> </a:t>
            </a:r>
            <a:r>
              <a:rPr lang="en-US" sz="2100" i="1" dirty="0" err="1">
                <a:effectLst/>
                <a:latin typeface="Cambria" panose="02040503050406030204" pitchFamily="18" charset="0"/>
              </a:rPr>
              <a:t>desafíos</a:t>
            </a:r>
            <a:r>
              <a:rPr lang="en-US" sz="2100" i="1" dirty="0">
                <a:effectLst/>
                <a:latin typeface="Cambria" panose="02040503050406030204" pitchFamily="18" charset="0"/>
              </a:rPr>
              <a:t> que </a:t>
            </a:r>
            <a:r>
              <a:rPr lang="en-US" sz="2100" i="1" dirty="0" err="1">
                <a:effectLst/>
                <a:latin typeface="Cambria" panose="02040503050406030204" pitchFamily="18" charset="0"/>
              </a:rPr>
              <a:t>parecen</a:t>
            </a:r>
            <a:r>
              <a:rPr lang="en-US" sz="2100" i="1" dirty="0">
                <a:effectLst/>
                <a:latin typeface="Cambria" panose="02040503050406030204" pitchFamily="18" charset="0"/>
              </a:rPr>
              <a:t> </a:t>
            </a:r>
            <a:r>
              <a:rPr lang="en-US" sz="2100" i="1" dirty="0" err="1">
                <a:effectLst/>
                <a:latin typeface="Cambria" panose="02040503050406030204" pitchFamily="18" charset="0"/>
              </a:rPr>
              <a:t>ejércitos</a:t>
            </a:r>
            <a:r>
              <a:rPr lang="en-US" sz="2100" i="1" dirty="0">
                <a:effectLst/>
                <a:latin typeface="Cambria" panose="02040503050406030204" pitchFamily="18" charset="0"/>
              </a:rPr>
              <a:t> </a:t>
            </a:r>
            <a:r>
              <a:rPr lang="en-US" sz="2100" i="1" dirty="0" err="1">
                <a:effectLst/>
                <a:latin typeface="Cambria" panose="02040503050406030204" pitchFamily="18" charset="0"/>
              </a:rPr>
              <a:t>imposibles</a:t>
            </a:r>
            <a:r>
              <a:rPr lang="en-US" sz="2100" i="1" dirty="0">
                <a:effectLst/>
                <a:latin typeface="Cambria" panose="02040503050406030204" pitchFamily="18" charset="0"/>
              </a:rPr>
              <a:t> de </a:t>
            </a:r>
            <a:r>
              <a:rPr lang="en-US" sz="2100" i="1" dirty="0" err="1">
                <a:effectLst/>
                <a:latin typeface="Cambria" panose="02040503050406030204" pitchFamily="18" charset="0"/>
              </a:rPr>
              <a:t>superar</a:t>
            </a:r>
            <a:r>
              <a:rPr lang="en-US" sz="2100" i="1" dirty="0">
                <a:effectLst/>
                <a:latin typeface="Cambria" panose="02040503050406030204" pitchFamily="18" charset="0"/>
              </a:rPr>
              <a:t>.</a:t>
            </a:r>
            <a:r>
              <a:rPr lang="en-US" sz="2100" dirty="0">
                <a:latin typeface="Cambria" panose="02040503050406030204" pitchFamily="18" charset="0"/>
              </a:rPr>
              <a:t> </a:t>
            </a:r>
            <a:r>
              <a:rPr lang="en-US" sz="2100" i="1" dirty="0">
                <a:effectLst/>
                <a:latin typeface="Cambria" panose="02040503050406030204" pitchFamily="18" charset="0"/>
              </a:rPr>
              <a:t>Hoy </a:t>
            </a:r>
            <a:r>
              <a:rPr lang="en-US" sz="2100" i="1" dirty="0" err="1">
                <a:effectLst/>
                <a:latin typeface="Cambria" panose="02040503050406030204" pitchFamily="18" charset="0"/>
              </a:rPr>
              <a:t>estamos</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presencia</a:t>
            </a:r>
            <a:r>
              <a:rPr lang="en-US" sz="2100" i="1" dirty="0">
                <a:effectLst/>
                <a:latin typeface="Cambria" panose="02040503050406030204" pitchFamily="18" charset="0"/>
              </a:rPr>
              <a:t> </a:t>
            </a:r>
            <a:r>
              <a:rPr lang="en-US" sz="2100" i="1" dirty="0" err="1">
                <a:effectLst/>
                <a:latin typeface="Cambria" panose="02040503050406030204" pitchFamily="18" charset="0"/>
              </a:rPr>
              <a:t>buscando</a:t>
            </a:r>
            <a:r>
              <a:rPr lang="en-US" sz="2100" i="1" dirty="0">
                <a:effectLst/>
                <a:latin typeface="Cambria" panose="02040503050406030204" pitchFamily="18" charset="0"/>
              </a:rPr>
              <a:t>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dirección</a:t>
            </a:r>
            <a:r>
              <a:rPr lang="en-US" sz="2100" i="1" dirty="0">
                <a:effectLst/>
                <a:latin typeface="Cambria" panose="02040503050406030204" pitchFamily="18" charset="0"/>
              </a:rPr>
              <a:t>. </a:t>
            </a:r>
            <a:r>
              <a:rPr lang="en-US" sz="2100" i="1" dirty="0" err="1">
                <a:effectLst/>
                <a:latin typeface="Cambria" panose="02040503050406030204" pitchFamily="18" charset="0"/>
              </a:rPr>
              <a:t>Te</a:t>
            </a:r>
            <a:r>
              <a:rPr lang="en-US" sz="2100" i="1" dirty="0">
                <a:effectLst/>
                <a:latin typeface="Cambria" panose="02040503050406030204" pitchFamily="18" charset="0"/>
              </a:rPr>
              <a:t> </a:t>
            </a:r>
            <a:r>
              <a:rPr lang="en-US" sz="2100" i="1" dirty="0" err="1">
                <a:effectLst/>
                <a:latin typeface="Cambria" panose="02040503050406030204" pitchFamily="18" charset="0"/>
              </a:rPr>
              <a:t>rogamos</a:t>
            </a:r>
            <a:r>
              <a:rPr lang="en-US" sz="2100" i="1" dirty="0">
                <a:effectLst/>
                <a:latin typeface="Cambria" panose="02040503050406030204" pitchFamily="18" charset="0"/>
              </a:rPr>
              <a:t> que</a:t>
            </a:r>
            <a:r>
              <a:rPr lang="en-US" sz="2100" dirty="0">
                <a:latin typeface="Cambria" panose="02040503050406030204" pitchFamily="18" charset="0"/>
              </a:rPr>
              <a:t> </a:t>
            </a:r>
            <a:r>
              <a:rPr lang="en-US" sz="2100" i="1" dirty="0" err="1">
                <a:effectLst/>
                <a:latin typeface="Cambria" panose="02040503050406030204" pitchFamily="18" charset="0"/>
              </a:rPr>
              <a:t>también</a:t>
            </a:r>
            <a:r>
              <a:rPr lang="en-US" sz="2100" i="1" dirty="0">
                <a:effectLst/>
                <a:latin typeface="Cambria" panose="02040503050406030204" pitchFamily="18" charset="0"/>
              </a:rPr>
              <a:t> a </a:t>
            </a:r>
            <a:r>
              <a:rPr lang="en-US" sz="2100" i="1" dirty="0" err="1">
                <a:effectLst/>
                <a:latin typeface="Cambria" panose="02040503050406030204" pitchFamily="18" charset="0"/>
              </a:rPr>
              <a:t>nosotros</a:t>
            </a:r>
            <a:r>
              <a:rPr lang="en-US" sz="2100" i="1" dirty="0">
                <a:effectLst/>
                <a:latin typeface="Cambria" panose="02040503050406030204" pitchFamily="18" charset="0"/>
              </a:rPr>
              <a:t> </a:t>
            </a:r>
            <a:r>
              <a:rPr lang="en-US" sz="2100" i="1" dirty="0" err="1">
                <a:effectLst/>
                <a:latin typeface="Cambria" panose="02040503050406030204" pitchFamily="18" charset="0"/>
              </a:rPr>
              <a:t>nos</a:t>
            </a:r>
            <a:r>
              <a:rPr lang="en-US" sz="2100" i="1" dirty="0">
                <a:effectLst/>
                <a:latin typeface="Cambria" panose="02040503050406030204" pitchFamily="18" charset="0"/>
              </a:rPr>
              <a:t> des la </a:t>
            </a:r>
            <a:r>
              <a:rPr lang="en-US" sz="2100" i="1" dirty="0" err="1">
                <a:effectLst/>
                <a:latin typeface="Cambria" panose="02040503050406030204" pitchFamily="18" charset="0"/>
              </a:rPr>
              <a:t>victoria</a:t>
            </a:r>
            <a:r>
              <a:rPr lang="en-US" sz="2100" i="1" dirty="0">
                <a:effectLst/>
                <a:latin typeface="Cambria" panose="02040503050406030204" pitchFamily="18" charset="0"/>
              </a:rPr>
              <a:t>. Lo </a:t>
            </a:r>
            <a:r>
              <a:rPr lang="en-US" sz="2100" i="1" dirty="0" err="1">
                <a:effectLst/>
                <a:latin typeface="Cambria" panose="02040503050406030204" pitchFamily="18" charset="0"/>
              </a:rPr>
              <a:t>rogamos</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nombre</a:t>
            </a:r>
            <a:r>
              <a:rPr lang="en-US" sz="2100" i="1" dirty="0">
                <a:effectLst/>
                <a:latin typeface="Cambria" panose="02040503050406030204" pitchFamily="18" charset="0"/>
              </a:rPr>
              <a:t> del </a:t>
            </a:r>
            <a:r>
              <a:rPr lang="en-US" sz="2100" i="1" dirty="0" err="1">
                <a:effectLst/>
                <a:latin typeface="Cambria" panose="02040503050406030204" pitchFamily="18" charset="0"/>
              </a:rPr>
              <a:t>Señor</a:t>
            </a:r>
            <a:r>
              <a:rPr lang="en-US" sz="2100" dirty="0">
                <a:latin typeface="Cambria" panose="02040503050406030204" pitchFamily="18" charset="0"/>
              </a:rPr>
              <a:t> </a:t>
            </a:r>
            <a:r>
              <a:rPr lang="en-US" sz="2100" i="1" dirty="0">
                <a:effectLst/>
                <a:latin typeface="Cambria" panose="02040503050406030204" pitchFamily="18" charset="0"/>
              </a:rPr>
              <a:t>Jesús, </a:t>
            </a:r>
            <a:r>
              <a:rPr lang="en-US" sz="2100" i="1" dirty="0" err="1">
                <a:effectLst/>
                <a:latin typeface="Cambria" panose="02040503050406030204" pitchFamily="18" charset="0"/>
              </a:rPr>
              <a:t>amén</a:t>
            </a:r>
            <a:r>
              <a:rPr lang="en-US" sz="2100" i="1" dirty="0">
                <a:effectLst/>
                <a:latin typeface="Cambria" panose="02040503050406030204" pitchFamily="18" charset="0"/>
              </a:rPr>
              <a:t>.</a:t>
            </a:r>
            <a:endParaRPr lang="en-US" sz="2100" dirty="0">
              <a:effectLst/>
              <a:latin typeface="Cambria" panose="02040503050406030204" pitchFamily="18" charset="0"/>
            </a:endParaRPr>
          </a:p>
          <a:p>
            <a:endParaRPr lang="es-ES" sz="2100" dirty="0">
              <a:latin typeface="Cambria-Italic"/>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n-US" sz="2300" dirty="0" err="1">
                <a:effectLst/>
                <a:latin typeface="Cambria" panose="02040503050406030204" pitchFamily="18" charset="0"/>
              </a:rPr>
              <a:t>Reconstruir</a:t>
            </a:r>
            <a:r>
              <a:rPr lang="en-US" sz="2300" dirty="0">
                <a:effectLst/>
                <a:latin typeface="Cambria" panose="02040503050406030204" pitchFamily="18" charset="0"/>
              </a:rPr>
              <a:t> las </a:t>
            </a:r>
            <a:r>
              <a:rPr lang="en-US" sz="2300" dirty="0" err="1">
                <a:effectLst/>
                <a:latin typeface="Cambria" panose="02040503050406030204" pitchFamily="18" charset="0"/>
              </a:rPr>
              <a:t>acciones</a:t>
            </a:r>
            <a:r>
              <a:rPr lang="en-US" sz="2300" dirty="0">
                <a:effectLst/>
                <a:latin typeface="Cambria" panose="02040503050406030204" pitchFamily="18" charset="0"/>
              </a:rPr>
              <a:t> de </a:t>
            </a:r>
            <a:r>
              <a:rPr lang="en-US" sz="2300" dirty="0" err="1">
                <a:effectLst/>
                <a:latin typeface="Cambria" panose="02040503050406030204" pitchFamily="18" charset="0"/>
              </a:rPr>
              <a:t>fe</a:t>
            </a:r>
            <a:r>
              <a:rPr lang="en-US" sz="2300" dirty="0">
                <a:effectLst/>
                <a:latin typeface="Cambria" panose="02040503050406030204" pitchFamily="18" charset="0"/>
              </a:rPr>
              <a:t> que </a:t>
            </a:r>
            <a:r>
              <a:rPr lang="en-US" sz="2300" dirty="0" err="1">
                <a:effectLst/>
                <a:latin typeface="Cambria" panose="02040503050406030204" pitchFamily="18" charset="0"/>
              </a:rPr>
              <a:t>llevaron</a:t>
            </a:r>
            <a:r>
              <a:rPr lang="en-US" sz="2300" dirty="0">
                <a:effectLst/>
                <a:latin typeface="Cambria" panose="02040503050406030204" pitchFamily="18" charset="0"/>
              </a:rPr>
              <a:t> a la </a:t>
            </a:r>
            <a:r>
              <a:rPr lang="en-US" sz="2300" dirty="0" err="1">
                <a:effectLst/>
                <a:latin typeface="Cambria" panose="02040503050406030204" pitchFamily="18" charset="0"/>
              </a:rPr>
              <a:t>victoria</a:t>
            </a:r>
            <a:r>
              <a:rPr lang="en-US" sz="2300" dirty="0">
                <a:effectLst/>
                <a:latin typeface="Cambria" panose="02040503050406030204" pitchFamily="18" charset="0"/>
              </a:rPr>
              <a:t> de </a:t>
            </a:r>
            <a:r>
              <a:rPr lang="en-US" sz="2300" dirty="0" err="1">
                <a:effectLst/>
                <a:latin typeface="Cambria" panose="02040503050406030204" pitchFamily="18" charset="0"/>
              </a:rPr>
              <a:t>Josafat</a:t>
            </a:r>
            <a:r>
              <a:rPr lang="en-US" sz="2300" dirty="0">
                <a:effectLst/>
                <a:latin typeface="Cambria" panose="02040503050406030204" pitchFamily="18" charset="0"/>
              </a:rPr>
              <a:t>.</a:t>
            </a:r>
          </a:p>
          <a:p>
            <a:r>
              <a:rPr lang="en-US" sz="2300" dirty="0" err="1">
                <a:effectLst/>
                <a:latin typeface="Cambria" panose="02040503050406030204" pitchFamily="18" charset="0"/>
              </a:rPr>
              <a:t>Identificar</a:t>
            </a:r>
            <a:r>
              <a:rPr lang="en-US" sz="2300" dirty="0">
                <a:effectLst/>
                <a:latin typeface="Cambria" panose="02040503050406030204" pitchFamily="18" charset="0"/>
              </a:rPr>
              <a:t> </a:t>
            </a:r>
            <a:r>
              <a:rPr lang="en-US" sz="2300" dirty="0" err="1">
                <a:effectLst/>
                <a:latin typeface="Cambria" panose="02040503050406030204" pitchFamily="18" charset="0"/>
              </a:rPr>
              <a:t>situaciones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las que </a:t>
            </a:r>
            <a:r>
              <a:rPr lang="en-US" sz="2300" dirty="0" err="1">
                <a:effectLst/>
                <a:latin typeface="Cambria" panose="02040503050406030204" pitchFamily="18" charset="0"/>
              </a:rPr>
              <a:t>somos</a:t>
            </a:r>
            <a:r>
              <a:rPr lang="en-US" sz="2300" dirty="0">
                <a:effectLst/>
                <a:latin typeface="Cambria" panose="02040503050406030204" pitchFamily="18" charset="0"/>
              </a:rPr>
              <a:t> </a:t>
            </a:r>
            <a:r>
              <a:rPr lang="en-US" sz="2300" dirty="0" err="1">
                <a:effectLst/>
                <a:latin typeface="Cambria" panose="02040503050406030204" pitchFamily="18" charset="0"/>
              </a:rPr>
              <a:t>vencidos</a:t>
            </a:r>
            <a:r>
              <a:rPr lang="en-US" sz="2300" dirty="0">
                <a:effectLst/>
                <a:latin typeface="Cambria" panose="02040503050406030204" pitchFamily="18" charset="0"/>
              </a:rPr>
              <a:t> </a:t>
            </a:r>
            <a:r>
              <a:rPr lang="en-US" sz="2300" dirty="0" err="1">
                <a:effectLst/>
                <a:latin typeface="Cambria" panose="02040503050406030204" pitchFamily="18" charset="0"/>
              </a:rPr>
              <a:t>por</a:t>
            </a:r>
            <a:r>
              <a:rPr lang="en-US" sz="2300" dirty="0">
                <a:effectLst/>
                <a:latin typeface="Cambria" panose="02040503050406030204" pitchFamily="18" charset="0"/>
              </a:rPr>
              <a:t> un </a:t>
            </a:r>
            <a:r>
              <a:rPr lang="en-US" sz="2300" dirty="0" err="1">
                <a:effectLst/>
                <a:latin typeface="Cambria" panose="02040503050406030204" pitchFamily="18" charset="0"/>
              </a:rPr>
              <a:t>miedo</a:t>
            </a:r>
            <a:r>
              <a:rPr lang="en-US" sz="2300" dirty="0">
                <a:latin typeface="Cambria" panose="02040503050406030204" pitchFamily="18" charset="0"/>
              </a:rPr>
              <a:t> </a:t>
            </a:r>
            <a:r>
              <a:rPr lang="en-US" sz="2300" dirty="0" err="1">
                <a:effectLst/>
                <a:latin typeface="Cambria" panose="02040503050406030204" pitchFamily="18" charset="0"/>
              </a:rPr>
              <a:t>inmovilizador</a:t>
            </a:r>
            <a:r>
              <a:rPr lang="en-US" sz="2300" dirty="0">
                <a:effectLst/>
                <a:latin typeface="Cambria" panose="02040503050406030204" pitchFamily="18" charset="0"/>
              </a:rPr>
              <a:t>.</a:t>
            </a:r>
          </a:p>
          <a:p>
            <a:r>
              <a:rPr lang="en-US" sz="2300" dirty="0" err="1">
                <a:effectLst/>
                <a:latin typeface="Cambria" panose="02040503050406030204" pitchFamily="18" charset="0"/>
              </a:rPr>
              <a:t>Establecer</a:t>
            </a:r>
            <a:r>
              <a:rPr lang="en-US" sz="2300" dirty="0">
                <a:effectLst/>
                <a:latin typeface="Cambria" panose="02040503050406030204" pitchFamily="18" charset="0"/>
              </a:rPr>
              <a:t> un </a:t>
            </a:r>
            <a:r>
              <a:rPr lang="en-US" sz="2300" dirty="0" err="1">
                <a:effectLst/>
                <a:latin typeface="Cambria" panose="02040503050406030204" pitchFamily="18" charset="0"/>
              </a:rPr>
              <a:t>tiempo</a:t>
            </a:r>
            <a:r>
              <a:rPr lang="en-US" sz="2300" dirty="0">
                <a:effectLst/>
                <a:latin typeface="Cambria" panose="02040503050406030204" pitchFamily="18" charset="0"/>
              </a:rPr>
              <a:t> </a:t>
            </a:r>
            <a:r>
              <a:rPr lang="en-US" sz="2300" dirty="0" err="1">
                <a:effectLst/>
                <a:latin typeface="Cambria" panose="02040503050406030204" pitchFamily="18" charset="0"/>
              </a:rPr>
              <a:t>cada</a:t>
            </a:r>
            <a:r>
              <a:rPr lang="en-US" sz="2300" dirty="0">
                <a:effectLst/>
                <a:latin typeface="Cambria" panose="02040503050406030204" pitchFamily="18" charset="0"/>
              </a:rPr>
              <a:t> día para </a:t>
            </a:r>
            <a:r>
              <a:rPr lang="en-US" sz="2300" dirty="0" err="1">
                <a:effectLst/>
                <a:latin typeface="Cambria" panose="02040503050406030204" pitchFamily="18" charset="0"/>
              </a:rPr>
              <a:t>buscar</a:t>
            </a:r>
            <a:r>
              <a:rPr lang="en-US" sz="2300" dirty="0">
                <a:effectLst/>
                <a:latin typeface="Cambria" panose="02040503050406030204" pitchFamily="18" charset="0"/>
              </a:rPr>
              <a:t> la </a:t>
            </a:r>
            <a:r>
              <a:rPr lang="en-US" sz="2300" dirty="0" err="1">
                <a:effectLst/>
                <a:latin typeface="Cambria" panose="02040503050406030204" pitchFamily="18" charset="0"/>
              </a:rPr>
              <a:t>presencia</a:t>
            </a:r>
            <a:r>
              <a:rPr lang="en-US" sz="2300" dirty="0">
                <a:effectLst/>
                <a:latin typeface="Cambria" panose="02040503050406030204" pitchFamily="18" charset="0"/>
              </a:rPr>
              <a:t> y </a:t>
            </a:r>
            <a:r>
              <a:rPr lang="en-US" sz="2300" dirty="0" err="1">
                <a:effectLst/>
                <a:latin typeface="Cambria" panose="02040503050406030204" pitchFamily="18" charset="0"/>
              </a:rPr>
              <a:t>ayuda</a:t>
            </a:r>
            <a:r>
              <a:rPr lang="en-US" sz="2300" dirty="0">
                <a:latin typeface="Cambria" panose="02040503050406030204" pitchFamily="18" charset="0"/>
              </a:rPr>
              <a:t> </a:t>
            </a:r>
            <a:r>
              <a:rPr lang="en-US" sz="2300" dirty="0">
                <a:effectLst/>
                <a:latin typeface="Cambria" panose="02040503050406030204" pitchFamily="18" charset="0"/>
              </a:rPr>
              <a:t>de Dios al </a:t>
            </a:r>
            <a:r>
              <a:rPr lang="en-US" sz="2300" dirty="0" err="1">
                <a:effectLst/>
                <a:latin typeface="Cambria" panose="02040503050406030204" pitchFamily="18" charset="0"/>
              </a:rPr>
              <a:t>enfrentar</a:t>
            </a:r>
            <a:r>
              <a:rPr lang="en-US" sz="2300" dirty="0">
                <a:effectLst/>
                <a:latin typeface="Cambria" panose="02040503050406030204" pitchFamily="18" charset="0"/>
              </a:rPr>
              <a:t> </a:t>
            </a:r>
            <a:r>
              <a:rPr lang="en-US" sz="2300" dirty="0" err="1">
                <a:effectLst/>
                <a:latin typeface="Cambria" panose="02040503050406030204" pitchFamily="18" charset="0"/>
              </a:rPr>
              <a:t>nuestros</a:t>
            </a:r>
            <a:r>
              <a:rPr lang="en-US" sz="2300" dirty="0">
                <a:effectLst/>
                <a:latin typeface="Cambria" panose="02040503050406030204" pitchFamily="18" charset="0"/>
              </a:rPr>
              <a:t> </a:t>
            </a:r>
            <a:r>
              <a:rPr lang="en-US" sz="2300" dirty="0" err="1">
                <a:effectLst/>
                <a:latin typeface="Cambria" panose="02040503050406030204" pitchFamily="18" charset="0"/>
              </a:rPr>
              <a:t>miedos</a:t>
            </a:r>
            <a:r>
              <a:rPr lang="en-US" sz="2300" dirty="0">
                <a:effectLst/>
                <a:latin typeface="Cambria" panose="02040503050406030204" pitchFamily="18" charset="0"/>
              </a:rPr>
              <a:t>.</a:t>
            </a:r>
          </a:p>
          <a:p>
            <a:endParaRPr lang="en-US" sz="2300" dirty="0">
              <a:effectLst/>
              <a:latin typeface="Cambria" panose="02040503050406030204" pitchFamily="18" charset="0"/>
            </a:endParaRPr>
          </a:p>
          <a:p>
            <a:endParaRPr lang="en-US" sz="2300" dirty="0">
              <a:effectLst/>
              <a:latin typeface="Cambria" panose="02040503050406030204" pitchFamily="18" charset="0"/>
            </a:endParaRPr>
          </a:p>
          <a:p>
            <a:endParaRPr lang="es-ES" sz="2300" dirty="0">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n-US" sz="2300" b="1" dirty="0">
                <a:solidFill>
                  <a:srgbClr val="231F20"/>
                </a:solidFill>
                <a:effectLst/>
                <a:latin typeface="Cambria" panose="02040503050406030204" pitchFamily="18" charset="0"/>
              </a:rPr>
              <a:t>Guerra: </a:t>
            </a:r>
            <a:r>
              <a:rPr lang="en-US" sz="2300" dirty="0">
                <a:solidFill>
                  <a:srgbClr val="231F20"/>
                </a:solidFill>
                <a:effectLst/>
                <a:latin typeface="Cambria" panose="02040503050406030204" pitchFamily="18" charset="0"/>
              </a:rPr>
              <a:t>La </a:t>
            </a:r>
            <a:r>
              <a:rPr lang="en-US" sz="2300" dirty="0" err="1">
                <a:solidFill>
                  <a:srgbClr val="231F20"/>
                </a:solidFill>
                <a:effectLst/>
                <a:latin typeface="Cambria" panose="02040503050406030204" pitchFamily="18" charset="0"/>
              </a:rPr>
              <a:t>guerra</a:t>
            </a:r>
            <a:r>
              <a:rPr lang="en-US" sz="2300" dirty="0">
                <a:solidFill>
                  <a:srgbClr val="231F20"/>
                </a:solidFill>
                <a:effectLst/>
                <a:latin typeface="Cambria" panose="02040503050406030204" pitchFamily="18" charset="0"/>
              </a:rPr>
              <a:t> ha </a:t>
            </a:r>
            <a:r>
              <a:rPr lang="en-US" sz="2300" dirty="0" err="1">
                <a:solidFill>
                  <a:srgbClr val="231F20"/>
                </a:solidFill>
                <a:effectLst/>
                <a:latin typeface="Cambria" panose="02040503050406030204" pitchFamily="18" charset="0"/>
              </a:rPr>
              <a:t>sido</a:t>
            </a:r>
            <a:r>
              <a:rPr lang="en-US" sz="2300" dirty="0">
                <a:solidFill>
                  <a:srgbClr val="231F20"/>
                </a:solidFill>
                <a:effectLst/>
                <a:latin typeface="Cambria" panose="02040503050406030204" pitchFamily="18" charset="0"/>
              </a:rPr>
              <a:t> la forma </a:t>
            </a:r>
            <a:r>
              <a:rPr lang="en-US" sz="2300" dirty="0" err="1">
                <a:solidFill>
                  <a:srgbClr val="231F20"/>
                </a:solidFill>
                <a:effectLst/>
                <a:latin typeface="Cambria" panose="02040503050406030204" pitchFamily="18" charset="0"/>
              </a:rPr>
              <a:t>más</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común</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en</a:t>
            </a:r>
            <a:r>
              <a:rPr lang="en-US" sz="2300" dirty="0">
                <a:solidFill>
                  <a:srgbClr val="231F20"/>
                </a:solidFill>
                <a:effectLst/>
                <a:latin typeface="Cambria" panose="02040503050406030204" pitchFamily="18" charset="0"/>
              </a:rPr>
              <a:t> la que </a:t>
            </a:r>
            <a:r>
              <a:rPr lang="en-US" sz="2300" dirty="0" err="1">
                <a:solidFill>
                  <a:srgbClr val="231F20"/>
                </a:solidFill>
                <a:effectLst/>
                <a:latin typeface="Cambria" panose="02040503050406030204" pitchFamily="18" charset="0"/>
              </a:rPr>
              <a:t>los</a:t>
            </a:r>
            <a:r>
              <a:rPr lang="en-US" sz="2300" dirty="0">
                <a:solidFill>
                  <a:srgbClr val="231F20"/>
                </a:solidFill>
                <a:effectLst/>
                <a:latin typeface="Cambria" panose="02040503050406030204" pitchFamily="18" charset="0"/>
              </a:rPr>
              <a:t> pueblos </a:t>
            </a:r>
            <a:r>
              <a:rPr lang="en-US" sz="2300" dirty="0" err="1">
                <a:solidFill>
                  <a:srgbClr val="231F20"/>
                </a:solidFill>
                <a:effectLst/>
                <a:latin typeface="Cambria" panose="02040503050406030204" pitchFamily="18" charset="0"/>
              </a:rPr>
              <a:t>definieron</a:t>
            </a:r>
            <a:r>
              <a:rPr lang="en-US" sz="2300" dirty="0">
                <a:solidFill>
                  <a:srgbClr val="231F20"/>
                </a:solidFill>
                <a:effectLst/>
                <a:latin typeface="Cambria" panose="02040503050406030204" pitchFamily="18" charset="0"/>
              </a:rPr>
              <a:t> y </a:t>
            </a:r>
            <a:r>
              <a:rPr lang="en-US" sz="2300" dirty="0" err="1">
                <a:solidFill>
                  <a:srgbClr val="231F20"/>
                </a:solidFill>
                <a:effectLst/>
                <a:latin typeface="Cambria" panose="02040503050406030204" pitchFamily="18" charset="0"/>
              </a:rPr>
              <a:t>preservaron</a:t>
            </a:r>
            <a:r>
              <a:rPr lang="en-US" sz="2300" dirty="0">
                <a:solidFill>
                  <a:srgbClr val="231F20"/>
                </a:solidFill>
                <a:effectLst/>
                <a:latin typeface="Cambria" panose="02040503050406030204" pitchFamily="18" charset="0"/>
              </a:rPr>
              <a:t> sus </a:t>
            </a:r>
            <a:r>
              <a:rPr lang="en-US" sz="2300" dirty="0" err="1">
                <a:solidFill>
                  <a:srgbClr val="231F20"/>
                </a:solidFill>
                <a:effectLst/>
                <a:latin typeface="Cambria" panose="02040503050406030204" pitchFamily="18" charset="0"/>
              </a:rPr>
              <a:t>fronteras</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En</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el</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caso</a:t>
            </a:r>
            <a:r>
              <a:rPr lang="en-US" sz="2300" dirty="0">
                <a:solidFill>
                  <a:srgbClr val="231F20"/>
                </a:solidFill>
                <a:effectLst/>
                <a:latin typeface="Cambria" panose="02040503050406030204" pitchFamily="18" charset="0"/>
              </a:rPr>
              <a:t> del Israel </a:t>
            </a:r>
            <a:r>
              <a:rPr lang="en-US" sz="2300" dirty="0" err="1">
                <a:solidFill>
                  <a:srgbClr val="231F20"/>
                </a:solidFill>
                <a:effectLst/>
                <a:latin typeface="Cambria" panose="02040503050406030204" pitchFamily="18" charset="0"/>
              </a:rPr>
              <a:t>bíblico</a:t>
            </a:r>
            <a:r>
              <a:rPr lang="en-US" sz="2300" dirty="0">
                <a:solidFill>
                  <a:srgbClr val="231F20"/>
                </a:solidFill>
                <a:effectLst/>
                <a:latin typeface="Cambria" panose="02040503050406030204" pitchFamily="18" charset="0"/>
              </a:rPr>
              <a:t>, la </a:t>
            </a:r>
            <a:r>
              <a:rPr lang="en-US" sz="2300" dirty="0" err="1">
                <a:solidFill>
                  <a:srgbClr val="231F20"/>
                </a:solidFill>
                <a:effectLst/>
                <a:latin typeface="Cambria" panose="02040503050406030204" pitchFamily="18" charset="0"/>
              </a:rPr>
              <a:t>guerra</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siempre</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estuvo</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ligada</a:t>
            </a:r>
            <a:r>
              <a:rPr lang="en-US" sz="2300" dirty="0">
                <a:solidFill>
                  <a:srgbClr val="231F20"/>
                </a:solidFill>
                <a:effectLst/>
                <a:latin typeface="Cambria" panose="02040503050406030204" pitchFamily="18" charset="0"/>
              </a:rPr>
              <a:t> a Dios, </a:t>
            </a:r>
            <a:r>
              <a:rPr lang="en-US" sz="2300" dirty="0" err="1">
                <a:solidFill>
                  <a:srgbClr val="231F20"/>
                </a:solidFill>
                <a:effectLst/>
                <a:latin typeface="Cambria" panose="02040503050406030204" pitchFamily="18" charset="0"/>
              </a:rPr>
              <a:t>razón</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por</a:t>
            </a:r>
            <a:r>
              <a:rPr lang="en-US" sz="2300" dirty="0">
                <a:solidFill>
                  <a:srgbClr val="231F20"/>
                </a:solidFill>
                <a:effectLst/>
                <a:latin typeface="Cambria" panose="02040503050406030204" pitchFamily="18" charset="0"/>
              </a:rPr>
              <a:t> la </a:t>
            </a:r>
            <a:r>
              <a:rPr lang="en-US" sz="2300" dirty="0" err="1">
                <a:solidFill>
                  <a:srgbClr val="231F20"/>
                </a:solidFill>
                <a:effectLst/>
                <a:latin typeface="Cambria" panose="02040503050406030204" pitchFamily="18" charset="0"/>
              </a:rPr>
              <a:t>cual</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debemos</a:t>
            </a:r>
            <a:r>
              <a:rPr lang="en-US" sz="2300" dirty="0">
                <a:solidFill>
                  <a:srgbClr val="231F20"/>
                </a:solidFill>
                <a:effectLst/>
                <a:latin typeface="Cambria" panose="02040503050406030204" pitchFamily="18" charset="0"/>
              </a:rPr>
              <a:t> leer </a:t>
            </a:r>
            <a:r>
              <a:rPr lang="en-US" sz="2300" dirty="0" err="1">
                <a:solidFill>
                  <a:srgbClr val="231F20"/>
                </a:solidFill>
                <a:effectLst/>
                <a:latin typeface="Cambria" panose="02040503050406030204" pitchFamily="18" charset="0"/>
              </a:rPr>
              <a:t>los</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relatos</a:t>
            </a:r>
            <a:r>
              <a:rPr lang="en-US" sz="2300" dirty="0">
                <a:solidFill>
                  <a:srgbClr val="231F20"/>
                </a:solidFill>
                <a:effectLst/>
                <a:latin typeface="Cambria" panose="02040503050406030204" pitchFamily="18" charset="0"/>
              </a:rPr>
              <a:t> de </a:t>
            </a:r>
            <a:r>
              <a:rPr lang="en-US" sz="2300" dirty="0" err="1">
                <a:solidFill>
                  <a:srgbClr val="231F20"/>
                </a:solidFill>
                <a:effectLst/>
                <a:latin typeface="Cambria" panose="02040503050406030204" pitchFamily="18" charset="0"/>
              </a:rPr>
              <a:t>guerra</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en</a:t>
            </a:r>
            <a:r>
              <a:rPr lang="en-US" sz="2300" dirty="0">
                <a:solidFill>
                  <a:srgbClr val="231F20"/>
                </a:solidFill>
                <a:effectLst/>
                <a:latin typeface="Cambria" panose="02040503050406030204" pitchFamily="18" charset="0"/>
              </a:rPr>
              <a:t> la Biblia </a:t>
            </a:r>
            <a:r>
              <a:rPr lang="en-US" sz="2300" dirty="0" err="1">
                <a:solidFill>
                  <a:srgbClr val="231F20"/>
                </a:solidFill>
                <a:effectLst/>
                <a:latin typeface="Cambria" panose="02040503050406030204" pitchFamily="18" charset="0"/>
              </a:rPr>
              <a:t>como</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polémicas</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religiosas</a:t>
            </a:r>
            <a:r>
              <a:rPr lang="en-US" sz="2300" dirty="0">
                <a:solidFill>
                  <a:srgbClr val="231F20"/>
                </a:solidFill>
                <a:effectLst/>
                <a:latin typeface="Cambria" panose="02040503050406030204" pitchFamily="18" charset="0"/>
              </a:rPr>
              <a:t>. Era </a:t>
            </a:r>
            <a:r>
              <a:rPr lang="en-US" sz="2300" dirty="0" err="1">
                <a:solidFill>
                  <a:srgbClr val="231F20"/>
                </a:solidFill>
                <a:effectLst/>
                <a:latin typeface="Cambria" panose="02040503050406030204" pitchFamily="18" charset="0"/>
              </a:rPr>
              <a:t>costumbre</a:t>
            </a:r>
            <a:r>
              <a:rPr lang="en-US" sz="2300" dirty="0">
                <a:solidFill>
                  <a:srgbClr val="231F20"/>
                </a:solidFill>
                <a:effectLst/>
                <a:latin typeface="Cambria" panose="02040503050406030204" pitchFamily="18" charset="0"/>
              </a:rPr>
              <a:t> que </a:t>
            </a:r>
            <a:r>
              <a:rPr lang="en-US" sz="2300" dirty="0" err="1">
                <a:solidFill>
                  <a:srgbClr val="231F20"/>
                </a:solidFill>
                <a:effectLst/>
                <a:latin typeface="Cambria" panose="02040503050406030204" pitchFamily="18" charset="0"/>
              </a:rPr>
              <a:t>los</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sacerdotes</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acompañaran</a:t>
            </a:r>
            <a:r>
              <a:rPr lang="en-US" sz="2300" dirty="0">
                <a:solidFill>
                  <a:srgbClr val="231F20"/>
                </a:solidFill>
                <a:effectLst/>
                <a:latin typeface="Cambria" panose="02040503050406030204" pitchFamily="18" charset="0"/>
              </a:rPr>
              <a:t> a </a:t>
            </a:r>
            <a:r>
              <a:rPr lang="en-US" sz="2300" dirty="0" err="1">
                <a:solidFill>
                  <a:srgbClr val="231F20"/>
                </a:solidFill>
                <a:effectLst/>
                <a:latin typeface="Cambria" panose="02040503050406030204" pitchFamily="18" charset="0"/>
              </a:rPr>
              <a:t>los</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ejércitos</a:t>
            </a:r>
            <a:r>
              <a:rPr lang="en-US" sz="2300" dirty="0">
                <a:solidFill>
                  <a:srgbClr val="231F20"/>
                </a:solidFill>
                <a:effectLst/>
                <a:latin typeface="Cambria" panose="02040503050406030204" pitchFamily="18" charset="0"/>
              </a:rPr>
              <a:t> de Israel (Dt 20.1-4) o que se </a:t>
            </a:r>
            <a:r>
              <a:rPr lang="en-US" sz="2300" dirty="0" err="1">
                <a:solidFill>
                  <a:srgbClr val="231F20"/>
                </a:solidFill>
                <a:effectLst/>
                <a:latin typeface="Cambria" panose="02040503050406030204" pitchFamily="18" charset="0"/>
              </a:rPr>
              <a:t>pidiera</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una</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guía</a:t>
            </a:r>
            <a:r>
              <a:rPr lang="en-US" sz="2300" dirty="0">
                <a:solidFill>
                  <a:srgbClr val="231F20"/>
                </a:solidFill>
                <a:effectLst/>
                <a:latin typeface="Cambria" panose="02040503050406030204" pitchFamily="18" charset="0"/>
              </a:rPr>
              <a:t> a </a:t>
            </a:r>
            <a:r>
              <a:rPr lang="en-US" sz="2300" dirty="0" err="1">
                <a:solidFill>
                  <a:srgbClr val="231F20"/>
                </a:solidFill>
                <a:effectLst/>
                <a:latin typeface="Cambria" panose="02040503050406030204" pitchFamily="18" charset="0"/>
              </a:rPr>
              <a:t>los</a:t>
            </a:r>
            <a:r>
              <a:rPr lang="en-US" sz="2300" dirty="0">
                <a:solidFill>
                  <a:srgbClr val="231F20"/>
                </a:solidFill>
                <a:latin typeface="Cambria" panose="02040503050406030204" pitchFamily="18" charset="0"/>
              </a:rPr>
              <a:t> </a:t>
            </a:r>
            <a:r>
              <a:rPr lang="en-US" sz="2300" dirty="0" err="1">
                <a:solidFill>
                  <a:srgbClr val="231F20"/>
                </a:solidFill>
                <a:effectLst/>
                <a:latin typeface="Cambria" panose="02040503050406030204" pitchFamily="18" charset="0"/>
              </a:rPr>
              <a:t>profetas</a:t>
            </a:r>
            <a:r>
              <a:rPr lang="en-US" sz="2300" dirty="0">
                <a:solidFill>
                  <a:srgbClr val="231F20"/>
                </a:solidFill>
                <a:effectLst/>
                <a:latin typeface="Cambria" panose="02040503050406030204" pitchFamily="18" charset="0"/>
              </a:rPr>
              <a:t> antes de </a:t>
            </a:r>
            <a:r>
              <a:rPr lang="en-US" sz="2300" dirty="0" err="1">
                <a:solidFill>
                  <a:srgbClr val="231F20"/>
                </a:solidFill>
                <a:effectLst/>
                <a:latin typeface="Cambria" panose="02040503050406030204" pitchFamily="18" charset="0"/>
              </a:rPr>
              <a:t>iniciar</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una</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campaña</a:t>
            </a:r>
            <a:r>
              <a:rPr lang="en-US" sz="2300" dirty="0">
                <a:solidFill>
                  <a:srgbClr val="231F20"/>
                </a:solidFill>
                <a:effectLst/>
                <a:latin typeface="Cambria" panose="02040503050406030204" pitchFamily="18" charset="0"/>
              </a:rPr>
              <a:t> </a:t>
            </a:r>
            <a:r>
              <a:rPr lang="en-US" sz="2300" dirty="0" err="1">
                <a:solidFill>
                  <a:srgbClr val="231F20"/>
                </a:solidFill>
                <a:effectLst/>
                <a:latin typeface="Cambria" panose="02040503050406030204" pitchFamily="18" charset="0"/>
              </a:rPr>
              <a:t>militar</a:t>
            </a:r>
            <a:r>
              <a:rPr lang="en-US" sz="2300" dirty="0">
                <a:solidFill>
                  <a:srgbClr val="231F20"/>
                </a:solidFill>
                <a:effectLst/>
                <a:latin typeface="Cambria" panose="02040503050406030204" pitchFamily="18" charset="0"/>
              </a:rPr>
              <a:t> (1 R 22.5).</a:t>
            </a:r>
          </a:p>
          <a:p>
            <a:endParaRPr lang="es-ES" sz="2300" dirty="0">
              <a:latin typeface="Cambria-Bold"/>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2 Crónicas 20.13-14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15872"/>
            <a:ext cx="4300540" cy="43037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endParaRPr lang="es-ES" sz="2100" dirty="0">
              <a:latin typeface="Cambria" panose="02040503050406030204" pitchFamily="18" charset="0"/>
            </a:endParaRPr>
          </a:p>
          <a:p>
            <a:r>
              <a:rPr lang="en-US" sz="2100" dirty="0">
                <a:effectLst/>
                <a:latin typeface="Cambria" panose="02040503050406030204" pitchFamily="18" charset="0"/>
              </a:rPr>
              <a:t>13  </a:t>
            </a:r>
            <a:r>
              <a:rPr lang="en-US" sz="2100" dirty="0" err="1">
                <a:effectLst/>
                <a:latin typeface="Cambria" panose="02040503050406030204" pitchFamily="18" charset="0"/>
              </a:rPr>
              <a:t>Todo</a:t>
            </a:r>
            <a:r>
              <a:rPr lang="en-US" sz="2100" dirty="0">
                <a:effectLst/>
                <a:latin typeface="Cambria" panose="02040503050406030204" pitchFamily="18" charset="0"/>
              </a:rPr>
              <a:t> </a:t>
            </a:r>
            <a:r>
              <a:rPr lang="en-US" sz="2100" dirty="0" err="1">
                <a:effectLst/>
                <a:latin typeface="Cambria" panose="02040503050406030204" pitchFamily="18" charset="0"/>
              </a:rPr>
              <a:t>Judá</a:t>
            </a:r>
            <a:r>
              <a:rPr lang="en-US" sz="2100" dirty="0">
                <a:effectLst/>
                <a:latin typeface="Cambria" panose="02040503050406030204" pitchFamily="18" charset="0"/>
              </a:rPr>
              <a:t> </a:t>
            </a:r>
            <a:r>
              <a:rPr lang="en-US" sz="2100" dirty="0" err="1">
                <a:effectLst/>
                <a:latin typeface="Cambria" panose="02040503050406030204" pitchFamily="18" charset="0"/>
              </a:rPr>
              <a:t>estaba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pie </a:t>
            </a:r>
            <a:r>
              <a:rPr lang="en-US" sz="2100" dirty="0" err="1">
                <a:effectLst/>
                <a:latin typeface="Cambria" panose="02040503050406030204" pitchFamily="18" charset="0"/>
              </a:rPr>
              <a:t>delante</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Jehová</a:t>
            </a:r>
            <a:r>
              <a:rPr lang="en-US" sz="2100" dirty="0">
                <a:effectLst/>
                <a:latin typeface="Cambria" panose="02040503050406030204" pitchFamily="18" charset="0"/>
              </a:rPr>
              <a:t>, con sus </a:t>
            </a:r>
            <a:r>
              <a:rPr lang="en-US" sz="2100" dirty="0" err="1">
                <a:effectLst/>
                <a:latin typeface="Cambria" panose="02040503050406030204" pitchFamily="18" charset="0"/>
              </a:rPr>
              <a:t>niños</a:t>
            </a:r>
            <a:r>
              <a:rPr lang="en-US" sz="2100" dirty="0">
                <a:effectLst/>
                <a:latin typeface="Cambria" panose="02040503050406030204" pitchFamily="18" charset="0"/>
              </a:rPr>
              <a:t>, sus </a:t>
            </a:r>
            <a:r>
              <a:rPr lang="en-US" sz="2100" dirty="0" err="1">
                <a:effectLst/>
                <a:latin typeface="Cambria" panose="02040503050406030204" pitchFamily="18" charset="0"/>
              </a:rPr>
              <a:t>mujeres</a:t>
            </a:r>
            <a:r>
              <a:rPr lang="en-US" sz="2100" dirty="0">
                <a:effectLst/>
                <a:latin typeface="Cambria" panose="02040503050406030204" pitchFamily="18" charset="0"/>
              </a:rPr>
              <a:t> y sus </a:t>
            </a:r>
            <a:r>
              <a:rPr lang="en-US" sz="2100" dirty="0" err="1">
                <a:effectLst/>
                <a:latin typeface="Cambria" panose="02040503050406030204" pitchFamily="18" charset="0"/>
              </a:rPr>
              <a:t>hijos</a:t>
            </a:r>
            <a:r>
              <a:rPr lang="en-US" sz="2100" dirty="0">
                <a:effectLst/>
                <a:latin typeface="Cambria" panose="02040503050406030204" pitchFamily="18" charset="0"/>
              </a:rPr>
              <a:t>.</a:t>
            </a:r>
          </a:p>
          <a:p>
            <a:endParaRPr lang="es-ES" sz="2100" dirty="0">
              <a:latin typeface="Cambria" panose="02040503050406030204" pitchFamily="18" charset="0"/>
            </a:endParaRPr>
          </a:p>
          <a:p>
            <a:pPr algn="just"/>
            <a:r>
              <a:rPr lang="en-US" sz="2100" dirty="0">
                <a:solidFill>
                  <a:srgbClr val="231F20"/>
                </a:solidFill>
                <a:effectLst/>
                <a:latin typeface="Cambria" panose="02040503050406030204" pitchFamily="18" charset="0"/>
              </a:rPr>
              <a:t>14 Y </a:t>
            </a:r>
            <a:r>
              <a:rPr lang="en-US" sz="2100" dirty="0" err="1">
                <a:solidFill>
                  <a:srgbClr val="231F20"/>
                </a:solidFill>
                <a:effectLst/>
                <a:latin typeface="Cambria" panose="02040503050406030204" pitchFamily="18" charset="0"/>
              </a:rPr>
              <a:t>estaba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allí</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Jahaziel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hijo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Zacarías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hijo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Benaía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hijo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Jeiel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hijo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Matanías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levita</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los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hijos</a:t>
            </a:r>
            <a:r>
              <a:rPr lang="en-US" sz="2100" dirty="0">
                <a:solidFill>
                  <a:srgbClr val="231F20"/>
                </a:solidFill>
                <a:effectLst/>
                <a:latin typeface="Cambria" panose="02040503050406030204" pitchFamily="18" charset="0"/>
              </a:rPr>
              <a:t> de Asaf, </a:t>
            </a:r>
            <a:r>
              <a:rPr lang="en-US" sz="2100" dirty="0" err="1">
                <a:solidFill>
                  <a:srgbClr val="231F20"/>
                </a:solidFill>
                <a:effectLst/>
                <a:latin typeface="Cambria" panose="02040503050406030204" pitchFamily="18" charset="0"/>
              </a:rPr>
              <a:t>sobre</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cual</a:t>
            </a:r>
            <a:r>
              <a:rPr lang="en-US" sz="2100" dirty="0">
                <a:solidFill>
                  <a:srgbClr val="231F20"/>
                </a:solidFill>
                <a:effectLst/>
                <a:latin typeface="Cambria" panose="02040503050406030204" pitchFamily="18" charset="0"/>
              </a:rPr>
              <a:t> vino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espíritu</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Jehová</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en</a:t>
            </a:r>
            <a:r>
              <a:rPr lang="en-US" sz="2100" dirty="0">
                <a:solidFill>
                  <a:srgbClr val="231F20"/>
                </a:solidFill>
                <a:latin typeface="Cambria" panose="02040503050406030204" pitchFamily="18" charset="0"/>
              </a:rPr>
              <a:t> </a:t>
            </a:r>
            <a:r>
              <a:rPr lang="en-US" sz="2100" dirty="0">
                <a:solidFill>
                  <a:srgbClr val="231F20"/>
                </a:solidFill>
                <a:effectLst/>
                <a:latin typeface="Cambria" panose="02040503050406030204" pitchFamily="18" charset="0"/>
              </a:rPr>
              <a:t>medio de la </a:t>
            </a:r>
            <a:r>
              <a:rPr lang="en-US" sz="2100" dirty="0" err="1">
                <a:solidFill>
                  <a:srgbClr val="231F20"/>
                </a:solidFill>
                <a:effectLst/>
                <a:latin typeface="Cambria" panose="02040503050406030204" pitchFamily="18" charset="0"/>
              </a:rPr>
              <a:t>reunión</a:t>
            </a:r>
            <a:r>
              <a:rPr lang="en-US" sz="2100" dirty="0">
                <a:solidFill>
                  <a:srgbClr val="231F20"/>
                </a:solidFill>
                <a:effectLst/>
                <a:latin typeface="Cambria" panose="02040503050406030204" pitchFamily="18" charset="0"/>
              </a:rPr>
              <a:t>;</a:t>
            </a:r>
          </a:p>
          <a:p>
            <a:endParaRPr lang="es-ES" sz="2100" dirty="0">
              <a:latin typeface="Cambria" panose="02040503050406030204" pitchFamily="18" charset="0"/>
            </a:endParaRPr>
          </a:p>
        </p:txBody>
      </p:sp>
      <p:sp>
        <p:nvSpPr>
          <p:cNvPr id="122" name="VP…"/>
          <p:cNvSpPr txBox="1"/>
          <p:nvPr/>
        </p:nvSpPr>
        <p:spPr>
          <a:xfrm>
            <a:off x="6443498" y="2015872"/>
            <a:ext cx="5023442" cy="43683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13 </a:t>
            </a:r>
            <a:r>
              <a:rPr lang="en-US" sz="2100" dirty="0" err="1">
                <a:effectLst/>
                <a:latin typeface="Cambria" panose="02040503050406030204" pitchFamily="18" charset="0"/>
              </a:rPr>
              <a:t>Todo</a:t>
            </a:r>
            <a:r>
              <a:rPr lang="en-US" sz="2100" dirty="0">
                <a:effectLst/>
                <a:latin typeface="Cambria" panose="02040503050406030204" pitchFamily="18" charset="0"/>
              </a:rPr>
              <a:t> </a:t>
            </a:r>
            <a:r>
              <a:rPr lang="en-US" sz="2100" dirty="0" err="1">
                <a:effectLst/>
                <a:latin typeface="Cambria" panose="02040503050406030204" pitchFamily="18" charset="0"/>
              </a:rPr>
              <a:t>Judá</a:t>
            </a:r>
            <a:r>
              <a:rPr lang="en-US" sz="2100" dirty="0">
                <a:effectLst/>
                <a:latin typeface="Cambria" panose="02040503050406030204" pitchFamily="18" charset="0"/>
              </a:rPr>
              <a:t> </a:t>
            </a:r>
            <a:r>
              <a:rPr lang="en-US" sz="2100" dirty="0" err="1">
                <a:effectLst/>
                <a:latin typeface="Cambria" panose="02040503050406030204" pitchFamily="18" charset="0"/>
              </a:rPr>
              <a:t>estaba</a:t>
            </a:r>
            <a:r>
              <a:rPr lang="en-US" sz="2100" dirty="0">
                <a:effectLst/>
                <a:latin typeface="Cambria" panose="02040503050406030204" pitchFamily="18" charset="0"/>
              </a:rPr>
              <a:t> de pie </a:t>
            </a:r>
            <a:r>
              <a:rPr lang="en-US" sz="2100" dirty="0" err="1">
                <a:effectLst/>
                <a:latin typeface="Cambria" panose="02040503050406030204" pitchFamily="18" charset="0"/>
              </a:rPr>
              <a:t>delante</a:t>
            </a:r>
            <a:r>
              <a:rPr lang="en-US" sz="2100" dirty="0">
                <a:latin typeface="Cambria" panose="02040503050406030204" pitchFamily="18" charset="0"/>
              </a:rPr>
              <a:t> </a:t>
            </a:r>
            <a:r>
              <a:rPr lang="en-US" sz="2100" dirty="0">
                <a:effectLst/>
                <a:latin typeface="Cambria" panose="02040503050406030204" pitchFamily="18" charset="0"/>
              </a:rPr>
              <a:t>del </a:t>
            </a:r>
            <a:r>
              <a:rPr lang="en-US" sz="2100" dirty="0" err="1">
                <a:effectLst/>
                <a:latin typeface="Cambria" panose="02040503050406030204" pitchFamily="18" charset="0"/>
              </a:rPr>
              <a:t>Señor</a:t>
            </a:r>
            <a:r>
              <a:rPr lang="en-US" sz="2100" dirty="0">
                <a:effectLst/>
                <a:latin typeface="Cambria" panose="02040503050406030204" pitchFamily="18" charset="0"/>
              </a:rPr>
              <a:t>, </a:t>
            </a:r>
            <a:r>
              <a:rPr lang="en-US" sz="2100" dirty="0" err="1">
                <a:effectLst/>
                <a:latin typeface="Cambria" panose="02040503050406030204" pitchFamily="18" charset="0"/>
              </a:rPr>
              <a:t>incluyendo</a:t>
            </a:r>
            <a:r>
              <a:rPr lang="en-US" sz="2100" dirty="0">
                <a:effectLst/>
                <a:latin typeface="Cambria" panose="02040503050406030204" pitchFamily="18" charset="0"/>
              </a:rPr>
              <a:t> sus </a:t>
            </a:r>
            <a:r>
              <a:rPr lang="en-US" sz="2100" dirty="0" err="1">
                <a:effectLst/>
                <a:latin typeface="Cambria" panose="02040503050406030204" pitchFamily="18" charset="0"/>
              </a:rPr>
              <a:t>mujeres</a:t>
            </a:r>
            <a:r>
              <a:rPr lang="en-US" sz="2100" dirty="0">
                <a:latin typeface="Cambria" panose="02040503050406030204" pitchFamily="18" charset="0"/>
              </a:rPr>
              <a:t> </a:t>
            </a:r>
            <a:r>
              <a:rPr lang="en-US" sz="2100" dirty="0">
                <a:effectLst/>
                <a:latin typeface="Cambria" panose="02040503050406030204" pitchFamily="18" charset="0"/>
              </a:rPr>
              <a:t>y sus </a:t>
            </a:r>
            <a:r>
              <a:rPr lang="en-US" sz="2100" dirty="0" err="1">
                <a:effectLst/>
                <a:latin typeface="Cambria" panose="02040503050406030204" pitchFamily="18" charset="0"/>
              </a:rPr>
              <a:t>hijos</a:t>
            </a:r>
            <a:r>
              <a:rPr lang="en-US" sz="2100" dirty="0">
                <a:effectLst/>
                <a:latin typeface="Cambria" panose="02040503050406030204" pitchFamily="18" charset="0"/>
              </a:rPr>
              <a:t>, </a:t>
            </a:r>
            <a:r>
              <a:rPr lang="en-US" sz="2100" dirty="0" err="1">
                <a:effectLst/>
                <a:latin typeface="Cambria" panose="02040503050406030204" pitchFamily="18" charset="0"/>
              </a:rPr>
              <a:t>aun</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niños</a:t>
            </a:r>
            <a:r>
              <a:rPr lang="en-US" sz="2100" dirty="0">
                <a:effectLst/>
                <a:latin typeface="Cambria" panose="02040503050406030204" pitchFamily="18" charset="0"/>
              </a:rPr>
              <a:t> </a:t>
            </a:r>
            <a:r>
              <a:rPr lang="en-US" sz="2100" dirty="0" err="1">
                <a:effectLst/>
                <a:latin typeface="Cambria" panose="02040503050406030204" pitchFamily="18" charset="0"/>
              </a:rPr>
              <a:t>más</a:t>
            </a:r>
            <a:r>
              <a:rPr lang="en-US" sz="2100" dirty="0">
                <a:latin typeface="Cambria" panose="02040503050406030204" pitchFamily="18" charset="0"/>
              </a:rPr>
              <a:t> </a:t>
            </a:r>
            <a:r>
              <a:rPr lang="en-US" sz="2100" dirty="0" err="1">
                <a:effectLst/>
                <a:latin typeface="Cambria" panose="02040503050406030204" pitchFamily="18" charset="0"/>
              </a:rPr>
              <a:t>pequeños</a:t>
            </a:r>
            <a:r>
              <a:rPr lang="en-US" sz="2100" dirty="0">
                <a:effectLst/>
                <a:latin typeface="Cambria" panose="02040503050406030204" pitchFamily="18" charset="0"/>
              </a:rPr>
              <a:t>.</a:t>
            </a:r>
          </a:p>
          <a:p>
            <a:endParaRPr lang="en-US" sz="2100" dirty="0">
              <a:latin typeface="Cambria" panose="02040503050406030204" pitchFamily="18" charset="0"/>
            </a:endParaRPr>
          </a:p>
          <a:p>
            <a:pPr algn="just"/>
            <a:r>
              <a:rPr lang="en-US" sz="2100" dirty="0">
                <a:solidFill>
                  <a:srgbClr val="231F20"/>
                </a:solidFill>
                <a:effectLst/>
                <a:latin typeface="Cambria" panose="02040503050406030204" pitchFamily="18" charset="0"/>
              </a:rPr>
              <a:t>14 Y </a:t>
            </a:r>
            <a:r>
              <a:rPr lang="en-US" sz="2100" dirty="0" err="1">
                <a:solidFill>
                  <a:srgbClr val="231F20"/>
                </a:solidFill>
                <a:effectLst/>
                <a:latin typeface="Cambria" panose="02040503050406030204" pitchFamily="18" charset="0"/>
              </a:rPr>
              <a:t>estando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todo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pueblo </a:t>
            </a:r>
            <a:r>
              <a:rPr lang="en-US" sz="2100" dirty="0" err="1">
                <a:solidFill>
                  <a:srgbClr val="231F20"/>
                </a:solidFill>
                <a:effectLst/>
                <a:latin typeface="Cambria" panose="02040503050406030204" pitchFamily="18" charset="0"/>
              </a:rPr>
              <a:t>reunido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Jahaziel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hijo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Zacarías</a:t>
            </a:r>
            <a:r>
              <a:rPr lang="en-US" sz="2100" dirty="0">
                <a:solidFill>
                  <a:srgbClr val="231F20"/>
                </a:solidFill>
                <a:effectLst/>
                <a:latin typeface="Cambria" panose="02040503050406030204" pitchFamily="18" charset="0"/>
              </a:rPr>
              <a:t> y </a:t>
            </a:r>
            <a:r>
              <a:rPr lang="en-US" sz="2100" dirty="0" err="1">
                <a:solidFill>
                  <a:srgbClr val="231F20"/>
                </a:solidFill>
                <a:effectLst/>
                <a:latin typeface="Cambria" panose="02040503050406030204" pitchFamily="18" charset="0"/>
              </a:rPr>
              <a:t>nieto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Benaías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cual</a:t>
            </a:r>
            <a:r>
              <a:rPr lang="en-US" sz="2100" dirty="0">
                <a:solidFill>
                  <a:srgbClr val="231F20"/>
                </a:solidFill>
                <a:effectLst/>
                <a:latin typeface="Cambria" panose="02040503050406030204" pitchFamily="18" charset="0"/>
              </a:rPr>
              <a:t> era </a:t>
            </a:r>
            <a:r>
              <a:rPr lang="en-US" sz="2100" dirty="0" err="1">
                <a:solidFill>
                  <a:srgbClr val="231F20"/>
                </a:solidFill>
                <a:effectLst/>
                <a:latin typeface="Cambria" panose="02040503050406030204" pitchFamily="18" charset="0"/>
              </a:rPr>
              <a:t>hijo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Jeiel</a:t>
            </a:r>
            <a:r>
              <a:rPr lang="en-US" sz="2100" dirty="0">
                <a:solidFill>
                  <a:srgbClr val="231F20"/>
                </a:solidFill>
                <a:effectLst/>
                <a:latin typeface="Cambria" panose="02040503050406030204" pitchFamily="18" charset="0"/>
              </a:rPr>
              <a:t> y </a:t>
            </a:r>
            <a:r>
              <a:rPr lang="en-US" sz="2100" dirty="0" err="1">
                <a:solidFill>
                  <a:srgbClr val="231F20"/>
                </a:solidFill>
                <a:effectLst/>
                <a:latin typeface="Cambria" panose="02040503050406030204" pitchFamily="18" charset="0"/>
              </a:rPr>
              <a:t>nieto</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Matanías</a:t>
            </a:r>
            <a:r>
              <a:rPr lang="en-US" sz="2100" dirty="0">
                <a:solidFill>
                  <a:srgbClr val="231F20"/>
                </a:solidFill>
                <a:effectLst/>
                <a:latin typeface="Cambria" panose="02040503050406030204" pitchFamily="18" charset="0"/>
              </a:rPr>
              <a:t>, un </a:t>
            </a:r>
            <a:r>
              <a:rPr lang="en-US" sz="2100" dirty="0" err="1">
                <a:solidFill>
                  <a:srgbClr val="231F20"/>
                </a:solidFill>
                <a:effectLst/>
                <a:latin typeface="Cambria" panose="02040503050406030204" pitchFamily="18" charset="0"/>
              </a:rPr>
              <a:t>levita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descendiente</a:t>
            </a:r>
            <a:r>
              <a:rPr lang="en-US" sz="2100" dirty="0">
                <a:solidFill>
                  <a:srgbClr val="231F20"/>
                </a:solidFill>
                <a:effectLst/>
                <a:latin typeface="Cambria" panose="02040503050406030204" pitchFamily="18" charset="0"/>
              </a:rPr>
              <a:t> de Asaf, </a:t>
            </a:r>
            <a:r>
              <a:rPr lang="en-US" sz="2100" dirty="0" err="1">
                <a:solidFill>
                  <a:srgbClr val="231F20"/>
                </a:solidFill>
                <a:effectLst/>
                <a:latin typeface="Cambria" panose="02040503050406030204" pitchFamily="18" charset="0"/>
              </a:rPr>
              <a:t>quedó</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poseído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por</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espíritu</a:t>
            </a:r>
            <a:r>
              <a:rPr lang="en-US" sz="2100" dirty="0">
                <a:solidFill>
                  <a:srgbClr val="231F20"/>
                </a:solidFill>
                <a:effectLst/>
                <a:latin typeface="Cambria" panose="02040503050406030204" pitchFamily="18" charset="0"/>
              </a:rPr>
              <a:t> del </a:t>
            </a:r>
            <a:r>
              <a:rPr lang="en-US" sz="2100" dirty="0" err="1">
                <a:solidFill>
                  <a:srgbClr val="231F20"/>
                </a:solidFill>
                <a:effectLst/>
                <a:latin typeface="Cambria" panose="02040503050406030204" pitchFamily="18" charset="0"/>
              </a:rPr>
              <a:t>Señor</a:t>
            </a:r>
            <a:r>
              <a:rPr lang="en-US" sz="2100" dirty="0">
                <a:solidFill>
                  <a:srgbClr val="231F20"/>
                </a:solidFill>
                <a:effectLst/>
                <a:latin typeface="Cambria" panose="02040503050406030204" pitchFamily="18" charset="0"/>
              </a:rPr>
              <a:t>.</a:t>
            </a:r>
          </a:p>
          <a:p>
            <a:endParaRPr lang="en-US" sz="2100" dirty="0">
              <a:effectLst/>
              <a:latin typeface="Cambria" panose="02040503050406030204" pitchFamily="18" charset="0"/>
            </a:endParaRPr>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2 Crónicas 20.15-16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1" y="2002577"/>
            <a:ext cx="4397667" cy="47038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15 y </a:t>
            </a:r>
            <a:r>
              <a:rPr lang="en-US" sz="2100" dirty="0" err="1">
                <a:effectLst/>
                <a:latin typeface="Cambria" panose="02040503050406030204" pitchFamily="18" charset="0"/>
              </a:rPr>
              <a:t>dijo</a:t>
            </a:r>
            <a:r>
              <a:rPr lang="en-US" sz="2100" dirty="0">
                <a:effectLst/>
                <a:latin typeface="Cambria" panose="02040503050406030204" pitchFamily="18" charset="0"/>
              </a:rPr>
              <a:t>: «</a:t>
            </a:r>
            <a:r>
              <a:rPr lang="en-US" sz="2100" dirty="0" err="1">
                <a:effectLst/>
                <a:latin typeface="Cambria" panose="02040503050406030204" pitchFamily="18" charset="0"/>
              </a:rPr>
              <a:t>Oíd</a:t>
            </a:r>
            <a:r>
              <a:rPr lang="en-US" sz="2100" dirty="0">
                <a:effectLst/>
                <a:latin typeface="Cambria" panose="02040503050406030204" pitchFamily="18" charset="0"/>
              </a:rPr>
              <a:t>, </a:t>
            </a:r>
            <a:r>
              <a:rPr lang="en-US" sz="2100" dirty="0" err="1">
                <a:effectLst/>
                <a:latin typeface="Cambria" panose="02040503050406030204" pitchFamily="18" charset="0"/>
              </a:rPr>
              <a:t>todo</a:t>
            </a:r>
            <a:r>
              <a:rPr lang="en-US" sz="2100" dirty="0">
                <a:effectLst/>
                <a:latin typeface="Cambria" panose="02040503050406030204" pitchFamily="18" charset="0"/>
              </a:rPr>
              <a:t> </a:t>
            </a:r>
            <a:r>
              <a:rPr lang="en-US" sz="2100" dirty="0" err="1">
                <a:effectLst/>
                <a:latin typeface="Cambria" panose="02040503050406030204" pitchFamily="18" charset="0"/>
              </a:rPr>
              <a:t>Judá</a:t>
            </a:r>
            <a:r>
              <a:rPr lang="en-US" sz="2100" dirty="0">
                <a:effectLst/>
                <a:latin typeface="Cambria" panose="02040503050406030204" pitchFamily="18" charset="0"/>
              </a:rPr>
              <a:t>, y </a:t>
            </a:r>
            <a:r>
              <a:rPr lang="en-US" sz="2100" dirty="0" err="1">
                <a:effectLst/>
                <a:latin typeface="Cambria" panose="02040503050406030204" pitchFamily="18" charset="0"/>
              </a:rPr>
              <a:t>vosotros</a:t>
            </a:r>
            <a:endParaRPr lang="en-US" sz="2100" dirty="0">
              <a:effectLst/>
              <a:latin typeface="Cambria" panose="02040503050406030204" pitchFamily="18" charset="0"/>
            </a:endParaRPr>
          </a:p>
          <a:p>
            <a:r>
              <a:rPr lang="en-US" sz="2100" dirty="0" err="1">
                <a:effectLst/>
                <a:latin typeface="Cambria" panose="02040503050406030204" pitchFamily="18" charset="0"/>
              </a:rPr>
              <a:t>habitantes</a:t>
            </a:r>
            <a:r>
              <a:rPr lang="en-US" sz="2100" dirty="0">
                <a:effectLst/>
                <a:latin typeface="Cambria" panose="02040503050406030204" pitchFamily="18" charset="0"/>
              </a:rPr>
              <a:t> de </a:t>
            </a:r>
            <a:r>
              <a:rPr lang="en-US" sz="2100" dirty="0" err="1">
                <a:effectLst/>
                <a:latin typeface="Cambria" panose="02040503050406030204" pitchFamily="18" charset="0"/>
              </a:rPr>
              <a:t>Jerusalén</a:t>
            </a:r>
            <a:r>
              <a:rPr lang="en-US" sz="2100" dirty="0">
                <a:effectLst/>
                <a:latin typeface="Cambria" panose="02040503050406030204" pitchFamily="18" charset="0"/>
              </a:rPr>
              <a:t>, y </a:t>
            </a:r>
            <a:r>
              <a:rPr lang="en-US" sz="2100" dirty="0" err="1">
                <a:effectLst/>
                <a:latin typeface="Cambria" panose="02040503050406030204" pitchFamily="18" charset="0"/>
              </a:rPr>
              <a:t>tú</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latin typeface="Cambria" panose="02040503050406030204" pitchFamily="18" charset="0"/>
              </a:rPr>
              <a:t> </a:t>
            </a:r>
            <a:r>
              <a:rPr lang="en-US" sz="2100" dirty="0" err="1">
                <a:effectLst/>
                <a:latin typeface="Cambria" panose="02040503050406030204" pitchFamily="18" charset="0"/>
              </a:rPr>
              <a:t>Josafat</a:t>
            </a:r>
            <a:r>
              <a:rPr lang="en-US" sz="2100" dirty="0">
                <a:effectLst/>
                <a:latin typeface="Cambria" panose="02040503050406030204" pitchFamily="18" charset="0"/>
              </a:rPr>
              <a:t>. </a:t>
            </a:r>
            <a:r>
              <a:rPr lang="en-US" sz="2100" dirty="0" err="1">
                <a:effectLst/>
                <a:latin typeface="Cambria" panose="02040503050406030204" pitchFamily="18" charset="0"/>
              </a:rPr>
              <a:t>Jehová</a:t>
            </a:r>
            <a:r>
              <a:rPr lang="en-US" sz="2100" dirty="0">
                <a:effectLst/>
                <a:latin typeface="Cambria" panose="02040503050406030204" pitchFamily="18" charset="0"/>
              </a:rPr>
              <a:t> </a:t>
            </a:r>
            <a:r>
              <a:rPr lang="en-US" sz="2100" dirty="0" err="1">
                <a:effectLst/>
                <a:latin typeface="Cambria" panose="02040503050406030204" pitchFamily="18" charset="0"/>
              </a:rPr>
              <a:t>os</a:t>
            </a:r>
            <a:r>
              <a:rPr lang="en-US" sz="2100" dirty="0">
                <a:effectLst/>
                <a:latin typeface="Cambria" panose="02040503050406030204" pitchFamily="18" charset="0"/>
              </a:rPr>
              <a:t> dice </a:t>
            </a:r>
            <a:r>
              <a:rPr lang="en-US" sz="2100" dirty="0" err="1">
                <a:effectLst/>
                <a:latin typeface="Cambria" panose="02040503050406030204" pitchFamily="18" charset="0"/>
              </a:rPr>
              <a:t>así</a:t>
            </a:r>
            <a:r>
              <a:rPr lang="en-US" sz="2100" dirty="0">
                <a:effectLst/>
                <a:latin typeface="Cambria" panose="02040503050406030204" pitchFamily="18" charset="0"/>
              </a:rPr>
              <a:t>: “No </a:t>
            </a:r>
            <a:r>
              <a:rPr lang="en-US" sz="2100" dirty="0" err="1">
                <a:effectLst/>
                <a:latin typeface="Cambria" panose="02040503050406030204" pitchFamily="18" charset="0"/>
              </a:rPr>
              <a:t>temáis</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a:t>
            </a:r>
            <a:r>
              <a:rPr lang="en-US" sz="2100" dirty="0" err="1">
                <a:effectLst/>
                <a:latin typeface="Cambria" panose="02040503050406030204" pitchFamily="18" charset="0"/>
              </a:rPr>
              <a:t>os</a:t>
            </a:r>
            <a:r>
              <a:rPr lang="en-US" sz="2100" dirty="0">
                <a:effectLst/>
                <a:latin typeface="Cambria" panose="02040503050406030204" pitchFamily="18" charset="0"/>
              </a:rPr>
              <a:t> </a:t>
            </a:r>
            <a:r>
              <a:rPr lang="en-US" sz="2100" dirty="0" err="1">
                <a:effectLst/>
                <a:latin typeface="Cambria" panose="02040503050406030204" pitchFamily="18" charset="0"/>
              </a:rPr>
              <a:t>amedrentéis</a:t>
            </a:r>
            <a:r>
              <a:rPr lang="en-US" sz="2100" dirty="0">
                <a:effectLst/>
                <a:latin typeface="Cambria" panose="02040503050406030204" pitchFamily="18" charset="0"/>
              </a:rPr>
              <a:t> </a:t>
            </a:r>
            <a:r>
              <a:rPr lang="en-US" sz="2100" dirty="0" err="1">
                <a:effectLst/>
                <a:latin typeface="Cambria" panose="02040503050406030204" pitchFamily="18" charset="0"/>
              </a:rPr>
              <a:t>delante</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esta</a:t>
            </a:r>
            <a:r>
              <a:rPr lang="en-US" sz="2100" dirty="0">
                <a:effectLst/>
                <a:latin typeface="Cambria" panose="02040503050406030204" pitchFamily="18" charset="0"/>
              </a:rPr>
              <a:t> </a:t>
            </a:r>
            <a:r>
              <a:rPr lang="en-US" sz="2100" dirty="0" err="1">
                <a:effectLst/>
                <a:latin typeface="Cambria" panose="02040503050406030204" pitchFamily="18" charset="0"/>
              </a:rPr>
              <a:t>multitud</a:t>
            </a:r>
            <a:r>
              <a:rPr lang="en-US" sz="2100" dirty="0">
                <a:effectLst/>
                <a:latin typeface="Cambria" panose="02040503050406030204" pitchFamily="18" charset="0"/>
              </a:rPr>
              <a:t> tan </a:t>
            </a:r>
            <a:r>
              <a:rPr lang="en-US" sz="2100" dirty="0" err="1">
                <a:effectLst/>
                <a:latin typeface="Cambria" panose="02040503050406030204" pitchFamily="18" charset="0"/>
              </a:rPr>
              <a:t>grande</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latin typeface="Cambria" panose="02040503050406030204" pitchFamily="18" charset="0"/>
              </a:rPr>
              <a:t> </a:t>
            </a:r>
            <a:r>
              <a:rPr lang="en-US" sz="2100" dirty="0">
                <a:effectLst/>
                <a:latin typeface="Cambria" panose="02040503050406030204" pitchFamily="18" charset="0"/>
              </a:rPr>
              <a:t>no es </a:t>
            </a:r>
            <a:r>
              <a:rPr lang="en-US" sz="2100" dirty="0" err="1">
                <a:effectLst/>
                <a:latin typeface="Cambria" panose="02040503050406030204" pitchFamily="18" charset="0"/>
              </a:rPr>
              <a:t>vuestra</a:t>
            </a:r>
            <a:r>
              <a:rPr lang="en-US" sz="2100" dirty="0">
                <a:effectLst/>
                <a:latin typeface="Cambria" panose="02040503050406030204" pitchFamily="18" charset="0"/>
              </a:rPr>
              <a:t> la </a:t>
            </a:r>
            <a:r>
              <a:rPr lang="en-US" sz="2100" dirty="0" err="1">
                <a:effectLst/>
                <a:latin typeface="Cambria" panose="02040503050406030204" pitchFamily="18" charset="0"/>
              </a:rPr>
              <a:t>guerra</a:t>
            </a:r>
            <a:r>
              <a:rPr lang="en-US" sz="2100" dirty="0">
                <a:effectLst/>
                <a:latin typeface="Cambria" panose="02040503050406030204" pitchFamily="18" charset="0"/>
              </a:rPr>
              <a:t>, </a:t>
            </a:r>
            <a:r>
              <a:rPr lang="en-US" sz="2100" dirty="0" err="1">
                <a:effectLst/>
                <a:latin typeface="Cambria" panose="02040503050406030204" pitchFamily="18" charset="0"/>
              </a:rPr>
              <a:t>sino</a:t>
            </a:r>
            <a:r>
              <a:rPr lang="en-US" sz="2100" dirty="0">
                <a:latin typeface="Cambria" panose="02040503050406030204" pitchFamily="18" charset="0"/>
              </a:rPr>
              <a:t> </a:t>
            </a:r>
            <a:r>
              <a:rPr lang="en-US" sz="2100" dirty="0">
                <a:effectLst/>
                <a:latin typeface="Cambria" panose="02040503050406030204" pitchFamily="18" charset="0"/>
              </a:rPr>
              <a:t>de Dios.</a:t>
            </a:r>
          </a:p>
          <a:p>
            <a:endParaRPr lang="es-ES" sz="2100" dirty="0">
              <a:latin typeface="Cambria" panose="02040503050406030204" pitchFamily="18" charset="0"/>
            </a:endParaRPr>
          </a:p>
          <a:p>
            <a:r>
              <a:rPr lang="en-US" sz="2100" dirty="0">
                <a:effectLst/>
                <a:latin typeface="Cambria" panose="02040503050406030204" pitchFamily="18" charset="0"/>
              </a:rPr>
              <a:t>16 </a:t>
            </a:r>
            <a:r>
              <a:rPr lang="en-US" sz="2100" dirty="0" err="1">
                <a:effectLst/>
                <a:latin typeface="Cambria" panose="02040503050406030204" pitchFamily="18" charset="0"/>
              </a:rPr>
              <a:t>Mañana</a:t>
            </a:r>
            <a:r>
              <a:rPr lang="en-US" sz="2100" dirty="0">
                <a:effectLst/>
                <a:latin typeface="Cambria" panose="02040503050406030204" pitchFamily="18" charset="0"/>
              </a:rPr>
              <a:t> </a:t>
            </a:r>
            <a:r>
              <a:rPr lang="en-US" sz="2100" dirty="0" err="1">
                <a:effectLst/>
                <a:latin typeface="Cambria" panose="02040503050406030204" pitchFamily="18" charset="0"/>
              </a:rPr>
              <a:t>descenderéis</a:t>
            </a:r>
            <a:r>
              <a:rPr lang="en-US" sz="2100" dirty="0">
                <a:effectLst/>
                <a:latin typeface="Cambria" panose="02040503050406030204" pitchFamily="18" charset="0"/>
              </a:rPr>
              <a:t> contra </a:t>
            </a:r>
            <a:r>
              <a:rPr lang="en-US" sz="2100" dirty="0" err="1">
                <a:effectLst/>
                <a:latin typeface="Cambria" panose="02040503050406030204" pitchFamily="18" charset="0"/>
              </a:rPr>
              <a:t>ellos</a:t>
            </a:r>
            <a:r>
              <a:rPr lang="en-US" sz="2100" dirty="0">
                <a:effectLst/>
                <a:latin typeface="Cambria" panose="02040503050406030204" pitchFamily="18" charset="0"/>
              </a:rPr>
              <a:t>; </a:t>
            </a:r>
            <a:r>
              <a:rPr lang="en-US" sz="2100" dirty="0" err="1">
                <a:effectLst/>
                <a:latin typeface="Cambria" panose="02040503050406030204" pitchFamily="18" charset="0"/>
              </a:rPr>
              <a:t>mirad</a:t>
            </a:r>
            <a:r>
              <a:rPr lang="en-US" sz="2100" dirty="0">
                <a:effectLst/>
                <a:latin typeface="Cambria" panose="02040503050406030204" pitchFamily="18" charset="0"/>
              </a:rPr>
              <a:t>, </a:t>
            </a:r>
            <a:r>
              <a:rPr lang="en-US" sz="2100" dirty="0" err="1">
                <a:effectLst/>
                <a:latin typeface="Cambria" panose="02040503050406030204" pitchFamily="18" charset="0"/>
              </a:rPr>
              <a:t>ellos</a:t>
            </a:r>
            <a:r>
              <a:rPr lang="en-US" sz="2100" dirty="0">
                <a:effectLst/>
                <a:latin typeface="Cambria" panose="02040503050406030204" pitchFamily="18" charset="0"/>
              </a:rPr>
              <a:t> </a:t>
            </a:r>
            <a:r>
              <a:rPr lang="en-US" sz="2100" dirty="0" err="1">
                <a:effectLst/>
                <a:latin typeface="Cambria" panose="02040503050406030204" pitchFamily="18" charset="0"/>
              </a:rPr>
              <a:t>subirán</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la cuesta de Sis y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hallaréis</a:t>
            </a:r>
            <a:r>
              <a:rPr lang="en-US" sz="2100" dirty="0">
                <a:effectLst/>
                <a:latin typeface="Cambria" panose="02040503050406030204" pitchFamily="18" charset="0"/>
              </a:rPr>
              <a:t> junto al arroyo, antes del </a:t>
            </a:r>
            <a:r>
              <a:rPr lang="en-US" sz="2100" dirty="0" err="1">
                <a:effectLst/>
                <a:latin typeface="Cambria" panose="02040503050406030204" pitchFamily="18" charset="0"/>
              </a:rPr>
              <a:t>desierto</a:t>
            </a:r>
            <a:r>
              <a:rPr lang="en-US" sz="2100" dirty="0">
                <a:effectLst/>
                <a:latin typeface="Cambria" panose="02040503050406030204" pitchFamily="18" charset="0"/>
              </a:rPr>
              <a:t> de </a:t>
            </a:r>
            <a:r>
              <a:rPr lang="en-US" sz="2100" dirty="0" err="1">
                <a:effectLst/>
                <a:latin typeface="Cambria" panose="02040503050406030204" pitchFamily="18" charset="0"/>
              </a:rPr>
              <a:t>Jeruel</a:t>
            </a:r>
            <a:r>
              <a:rPr lang="en-US" sz="2100" dirty="0">
                <a:effectLst/>
                <a:latin typeface="Cambria" panose="02040503050406030204" pitchFamily="18" charset="0"/>
              </a:rPr>
              <a:t>.</a:t>
            </a:r>
          </a:p>
          <a:p>
            <a:endParaRPr lang="es-ES" sz="2100" dirty="0">
              <a:latin typeface="Cambria" panose="02040503050406030204" pitchFamily="18" charset="0"/>
            </a:endParaRPr>
          </a:p>
        </p:txBody>
      </p:sp>
      <p:sp>
        <p:nvSpPr>
          <p:cNvPr id="122" name="VP…"/>
          <p:cNvSpPr txBox="1"/>
          <p:nvPr/>
        </p:nvSpPr>
        <p:spPr>
          <a:xfrm>
            <a:off x="6443499" y="2002577"/>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15 y </a:t>
            </a:r>
            <a:r>
              <a:rPr lang="en-US" sz="2100" dirty="0" err="1">
                <a:effectLst/>
                <a:latin typeface="Cambria" panose="02040503050406030204" pitchFamily="18" charset="0"/>
              </a:rPr>
              <a:t>dijo</a:t>
            </a:r>
            <a:r>
              <a:rPr lang="en-US" sz="2100" dirty="0">
                <a:effectLst/>
                <a:latin typeface="Cambria" panose="02040503050406030204" pitchFamily="18" charset="0"/>
              </a:rPr>
              <a:t>: «</a:t>
            </a:r>
            <a:r>
              <a:rPr lang="en-US" sz="2100" dirty="0" err="1">
                <a:effectLst/>
                <a:latin typeface="Cambria" panose="02040503050406030204" pitchFamily="18" charset="0"/>
              </a:rPr>
              <a:t>Pongan</a:t>
            </a:r>
            <a:r>
              <a:rPr lang="en-US" sz="2100" dirty="0">
                <a:effectLst/>
                <a:latin typeface="Cambria" panose="02040503050406030204" pitchFamily="18" charset="0"/>
              </a:rPr>
              <a:t> </a:t>
            </a:r>
            <a:r>
              <a:rPr lang="en-US" sz="2100" dirty="0" err="1">
                <a:effectLst/>
                <a:latin typeface="Cambria" panose="02040503050406030204" pitchFamily="18" charset="0"/>
              </a:rPr>
              <a:t>atención</a:t>
            </a:r>
            <a:r>
              <a:rPr lang="en-US" sz="2100" dirty="0">
                <a:effectLst/>
                <a:latin typeface="Cambria" panose="02040503050406030204" pitchFamily="18" charset="0"/>
              </a:rPr>
              <a:t>, </a:t>
            </a:r>
            <a:r>
              <a:rPr lang="en-US" sz="2100" dirty="0" err="1">
                <a:effectLst/>
                <a:latin typeface="Cambria" panose="02040503050406030204" pitchFamily="18" charset="0"/>
              </a:rPr>
              <a:t>habitantes</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Judá</a:t>
            </a:r>
            <a:r>
              <a:rPr lang="en-US" sz="2100" dirty="0">
                <a:effectLst/>
                <a:latin typeface="Cambria" panose="02040503050406030204" pitchFamily="18" charset="0"/>
              </a:rPr>
              <a:t> y de </a:t>
            </a:r>
            <a:r>
              <a:rPr lang="en-US" sz="2100" dirty="0" err="1">
                <a:effectLst/>
                <a:latin typeface="Cambria" panose="02040503050406030204" pitchFamily="18" charset="0"/>
              </a:rPr>
              <a:t>Jerusalén</a:t>
            </a:r>
            <a:r>
              <a:rPr lang="en-US" sz="2100" dirty="0">
                <a:effectLst/>
                <a:latin typeface="Cambria" panose="02040503050406030204" pitchFamily="18" charset="0"/>
              </a:rPr>
              <a:t>, y </a:t>
            </a:r>
            <a:r>
              <a:rPr lang="en-US" sz="2100" dirty="0" err="1">
                <a:effectLst/>
                <a:latin typeface="Cambria" panose="02040503050406030204" pitchFamily="18" charset="0"/>
              </a:rPr>
              <a:t>tú</a:t>
            </a:r>
            <a:r>
              <a:rPr lang="en-US" sz="2100" dirty="0">
                <a:effectLst/>
                <a:latin typeface="Cambria" panose="02040503050406030204" pitchFamily="18" charset="0"/>
              </a:rPr>
              <a:t>,</a:t>
            </a:r>
            <a:r>
              <a:rPr lang="en-US" sz="2100" dirty="0">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Josafat</a:t>
            </a:r>
            <a:r>
              <a:rPr lang="en-US" sz="2100" dirty="0">
                <a:effectLst/>
                <a:latin typeface="Cambria" panose="02040503050406030204" pitchFamily="18" charset="0"/>
              </a:rPr>
              <a:t>. El </a:t>
            </a:r>
            <a:r>
              <a:rPr lang="en-US" sz="2100" dirty="0" err="1">
                <a:effectLst/>
                <a:latin typeface="Cambria" panose="02040503050406030204" pitchFamily="18" charset="0"/>
              </a:rPr>
              <a:t>Señor</a:t>
            </a:r>
            <a:r>
              <a:rPr lang="en-US" sz="2100" dirty="0">
                <a:effectLst/>
                <a:latin typeface="Cambria" panose="02040503050406030204" pitchFamily="18" charset="0"/>
              </a:rPr>
              <a:t> les dice: “No</a:t>
            </a:r>
            <a:r>
              <a:rPr lang="en-US" sz="2100" dirty="0">
                <a:latin typeface="Cambria" panose="02040503050406030204" pitchFamily="18" charset="0"/>
              </a:rPr>
              <a:t> </a:t>
            </a:r>
            <a:r>
              <a:rPr lang="en-US" sz="2100" dirty="0" err="1">
                <a:effectLst/>
                <a:latin typeface="Cambria" panose="02040503050406030204" pitchFamily="18" charset="0"/>
              </a:rPr>
              <a:t>tengan</a:t>
            </a:r>
            <a:r>
              <a:rPr lang="en-US" sz="2100" dirty="0">
                <a:effectLst/>
                <a:latin typeface="Cambria" panose="02040503050406030204" pitchFamily="18" charset="0"/>
              </a:rPr>
              <a:t> </a:t>
            </a:r>
            <a:r>
              <a:rPr lang="en-US" sz="2100" dirty="0" err="1">
                <a:effectLst/>
                <a:latin typeface="Cambria" panose="02040503050406030204" pitchFamily="18" charset="0"/>
              </a:rPr>
              <a:t>miedo</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se </a:t>
            </a:r>
            <a:r>
              <a:rPr lang="en-US" sz="2100" dirty="0" err="1">
                <a:effectLst/>
                <a:latin typeface="Cambria" panose="02040503050406030204" pitchFamily="18" charset="0"/>
              </a:rPr>
              <a:t>asusten</a:t>
            </a:r>
            <a:r>
              <a:rPr lang="en-US" sz="2100" dirty="0">
                <a:effectLst/>
                <a:latin typeface="Cambria" panose="02040503050406030204" pitchFamily="18" charset="0"/>
              </a:rPr>
              <a:t> ante</a:t>
            </a:r>
            <a:r>
              <a:rPr lang="en-US" sz="2100" dirty="0">
                <a:latin typeface="Cambria" panose="02040503050406030204" pitchFamily="18" charset="0"/>
              </a:rPr>
              <a:t> </a:t>
            </a:r>
            <a:r>
              <a:rPr lang="en-US" sz="2100" dirty="0">
                <a:effectLst/>
                <a:latin typeface="Cambria" panose="02040503050406030204" pitchFamily="18" charset="0"/>
              </a:rPr>
              <a:t>ese gran </a:t>
            </a:r>
            <a:r>
              <a:rPr lang="en-US" sz="2100" dirty="0" err="1">
                <a:effectLst/>
                <a:latin typeface="Cambria" panose="02040503050406030204" pitchFamily="18" charset="0"/>
              </a:rPr>
              <a:t>ejército</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esta</a:t>
            </a:r>
            <a:r>
              <a:rPr lang="en-US" sz="2100" dirty="0">
                <a:effectLst/>
                <a:latin typeface="Cambria" panose="02040503050406030204" pitchFamily="18" charset="0"/>
              </a:rPr>
              <a:t> </a:t>
            </a:r>
            <a:r>
              <a:rPr lang="en-US" sz="2100" dirty="0" err="1">
                <a:effectLst/>
                <a:latin typeface="Cambria" panose="02040503050406030204" pitchFamily="18" charset="0"/>
              </a:rPr>
              <a:t>guerra</a:t>
            </a:r>
            <a:r>
              <a:rPr lang="en-US" sz="2100" dirty="0">
                <a:effectLst/>
                <a:latin typeface="Cambria" panose="02040503050406030204" pitchFamily="18" charset="0"/>
              </a:rPr>
              <a:t> no es de </a:t>
            </a:r>
            <a:r>
              <a:rPr lang="en-US" sz="2100" dirty="0" err="1">
                <a:effectLst/>
                <a:latin typeface="Cambria" panose="02040503050406030204" pitchFamily="18" charset="0"/>
              </a:rPr>
              <a:t>ustedes</a:t>
            </a:r>
            <a:r>
              <a:rPr lang="en-US" sz="2100" dirty="0">
                <a:effectLst/>
                <a:latin typeface="Cambria" panose="02040503050406030204" pitchFamily="18" charset="0"/>
              </a:rPr>
              <a:t> </a:t>
            </a:r>
            <a:r>
              <a:rPr lang="en-US" sz="2100" dirty="0" err="1">
                <a:effectLst/>
                <a:latin typeface="Cambria" panose="02040503050406030204" pitchFamily="18" charset="0"/>
              </a:rPr>
              <a:t>sino</a:t>
            </a:r>
            <a:r>
              <a:rPr lang="en-US" sz="2100" dirty="0">
                <a:effectLst/>
                <a:latin typeface="Cambria" panose="02040503050406030204" pitchFamily="18" charset="0"/>
              </a:rPr>
              <a:t> de</a:t>
            </a:r>
            <a:r>
              <a:rPr lang="en-US" sz="2100" dirty="0">
                <a:latin typeface="Cambria" panose="02040503050406030204" pitchFamily="18" charset="0"/>
              </a:rPr>
              <a:t> </a:t>
            </a:r>
            <a:r>
              <a:rPr lang="en-US" sz="2100" dirty="0">
                <a:effectLst/>
                <a:latin typeface="Cambria" panose="02040503050406030204" pitchFamily="18" charset="0"/>
              </a:rPr>
              <a:t>Dios.</a:t>
            </a:r>
          </a:p>
          <a:p>
            <a:endParaRPr lang="es-ES" sz="2100" dirty="0">
              <a:latin typeface="Cambria" panose="02040503050406030204" pitchFamily="18" charset="0"/>
            </a:endParaRPr>
          </a:p>
          <a:p>
            <a:r>
              <a:rPr lang="en-US" sz="2100" dirty="0">
                <a:effectLst/>
                <a:latin typeface="Cambria" panose="02040503050406030204" pitchFamily="18" charset="0"/>
              </a:rPr>
              <a:t>16 </a:t>
            </a:r>
            <a:r>
              <a:rPr lang="en-US" sz="2100" dirty="0" err="1">
                <a:effectLst/>
                <a:latin typeface="Cambria" panose="02040503050406030204" pitchFamily="18" charset="0"/>
              </a:rPr>
              <a:t>Bajen</a:t>
            </a:r>
            <a:r>
              <a:rPr lang="en-US" sz="2100" dirty="0">
                <a:effectLst/>
                <a:latin typeface="Cambria" panose="02040503050406030204" pitchFamily="18" charset="0"/>
              </a:rPr>
              <a:t> </a:t>
            </a:r>
            <a:r>
              <a:rPr lang="en-US" sz="2100" dirty="0" err="1">
                <a:effectLst/>
                <a:latin typeface="Cambria" panose="02040503050406030204" pitchFamily="18" charset="0"/>
              </a:rPr>
              <a:t>mañana</a:t>
            </a:r>
            <a:r>
              <a:rPr lang="en-US" sz="2100" dirty="0">
                <a:effectLst/>
                <a:latin typeface="Cambria" panose="02040503050406030204" pitchFamily="18" charset="0"/>
              </a:rPr>
              <a:t> a </a:t>
            </a:r>
            <a:r>
              <a:rPr lang="en-US" sz="2100" dirty="0" err="1">
                <a:effectLst/>
                <a:latin typeface="Cambria" panose="02040503050406030204" pitchFamily="18" charset="0"/>
              </a:rPr>
              <a:t>atacarlos</a:t>
            </a:r>
            <a:r>
              <a:rPr lang="en-US" sz="2100" dirty="0">
                <a:effectLst/>
                <a:latin typeface="Cambria" panose="02040503050406030204" pitchFamily="18" charset="0"/>
              </a:rPr>
              <a:t>. </a:t>
            </a:r>
            <a:r>
              <a:rPr lang="en-US" sz="2100" dirty="0" err="1">
                <a:effectLst/>
                <a:latin typeface="Cambria" panose="02040503050406030204" pitchFamily="18" charset="0"/>
              </a:rPr>
              <a:t>Vienen</a:t>
            </a:r>
            <a:r>
              <a:rPr lang="en-US" sz="2100" dirty="0">
                <a:latin typeface="Cambria" panose="02040503050406030204" pitchFamily="18" charset="0"/>
              </a:rPr>
              <a:t> </a:t>
            </a:r>
            <a:r>
              <a:rPr lang="en-US" sz="2100" dirty="0" err="1">
                <a:effectLst/>
                <a:latin typeface="Cambria" panose="02040503050406030204" pitchFamily="18" charset="0"/>
              </a:rPr>
              <a:t>subiendo</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la cuesta de Sis, y </a:t>
            </a:r>
            <a:r>
              <a:rPr lang="en-US" sz="2100" dirty="0" err="1">
                <a:effectLst/>
                <a:latin typeface="Cambria" panose="02040503050406030204" pitchFamily="18" charset="0"/>
              </a:rPr>
              <a:t>ustedes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encontrarán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latin typeface="Cambria" panose="02040503050406030204" pitchFamily="18" charset="0"/>
              </a:rPr>
              <a:t> </a:t>
            </a:r>
            <a:r>
              <a:rPr lang="en-US" sz="2100" dirty="0" err="1">
                <a:effectLst/>
                <a:latin typeface="Cambria" panose="02040503050406030204" pitchFamily="18" charset="0"/>
              </a:rPr>
              <a:t>extremo</a:t>
            </a:r>
            <a:r>
              <a:rPr lang="en-US" sz="2100" dirty="0">
                <a:effectLst/>
                <a:latin typeface="Cambria" panose="02040503050406030204" pitchFamily="18" charset="0"/>
              </a:rPr>
              <a:t> del arroyo que </a:t>
            </a:r>
            <a:r>
              <a:rPr lang="en-US" sz="2100" dirty="0" err="1">
                <a:effectLst/>
                <a:latin typeface="Cambria" panose="02040503050406030204" pitchFamily="18" charset="0"/>
              </a:rPr>
              <a:t>está</a:t>
            </a:r>
            <a:r>
              <a:rPr lang="en-US" sz="2100" dirty="0">
                <a:effectLst/>
                <a:latin typeface="Cambria" panose="02040503050406030204" pitchFamily="18" charset="0"/>
              </a:rPr>
              <a:t> </a:t>
            </a:r>
            <a:r>
              <a:rPr lang="en-US" sz="2100" dirty="0" err="1">
                <a:effectLst/>
                <a:latin typeface="Cambria" panose="02040503050406030204" pitchFamily="18" charset="0"/>
              </a:rPr>
              <a:t>frente</a:t>
            </a:r>
            <a:r>
              <a:rPr lang="en-US" sz="2100" dirty="0">
                <a:latin typeface="Cambria" panose="02040503050406030204" pitchFamily="18" charset="0"/>
              </a:rPr>
              <a:t> </a:t>
            </a:r>
            <a:r>
              <a:rPr lang="en-US" sz="2100" dirty="0">
                <a:effectLst/>
                <a:latin typeface="Cambria" panose="02040503050406030204" pitchFamily="18" charset="0"/>
              </a:rPr>
              <a:t>al </a:t>
            </a:r>
            <a:r>
              <a:rPr lang="en-US" sz="2100" dirty="0" err="1">
                <a:effectLst/>
                <a:latin typeface="Cambria" panose="02040503050406030204" pitchFamily="18" charset="0"/>
              </a:rPr>
              <a:t>desierto</a:t>
            </a:r>
            <a:r>
              <a:rPr lang="en-US" sz="2100" dirty="0">
                <a:effectLst/>
                <a:latin typeface="Cambria" panose="02040503050406030204" pitchFamily="18" charset="0"/>
              </a:rPr>
              <a:t> de </a:t>
            </a:r>
            <a:r>
              <a:rPr lang="en-US" sz="2100" dirty="0" err="1">
                <a:effectLst/>
                <a:latin typeface="Cambria" panose="02040503050406030204" pitchFamily="18" charset="0"/>
              </a:rPr>
              <a:t>Jeruel</a:t>
            </a:r>
            <a:r>
              <a:rPr lang="en-US" sz="2100" dirty="0">
                <a:effectLst/>
                <a:latin typeface="Cambria" panose="02040503050406030204" pitchFamily="18" charset="0"/>
              </a:rPr>
              <a:t>.</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60647317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2 Crónicas 20.17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17990" y="2302978"/>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17 No </a:t>
            </a:r>
            <a:r>
              <a:rPr lang="en-US" sz="2100" dirty="0" err="1">
                <a:effectLst/>
                <a:latin typeface="Cambria" panose="02040503050406030204" pitchFamily="18" charset="0"/>
              </a:rPr>
              <a:t>tendréis</a:t>
            </a:r>
            <a:r>
              <a:rPr lang="en-US" sz="2100" dirty="0">
                <a:effectLst/>
                <a:latin typeface="Cambria" panose="02040503050406030204" pitchFamily="18" charset="0"/>
              </a:rPr>
              <a:t> que </a:t>
            </a:r>
            <a:r>
              <a:rPr lang="en-US" sz="2100" dirty="0" err="1">
                <a:effectLst/>
                <a:latin typeface="Cambria" panose="02040503050406030204" pitchFamily="18" charset="0"/>
              </a:rPr>
              <a:t>pelear</a:t>
            </a:r>
            <a:r>
              <a:rPr lang="en-US" sz="2100" dirty="0">
                <a:effectLst/>
                <a:latin typeface="Cambria" panose="02040503050406030204" pitchFamily="18" charset="0"/>
              </a:rPr>
              <a:t> </a:t>
            </a:r>
            <a:r>
              <a:rPr lang="en-US" sz="2100" dirty="0" err="1">
                <a:effectLst/>
                <a:latin typeface="Cambria" panose="02040503050406030204" pitchFamily="18" charset="0"/>
              </a:rPr>
              <a:t>vosotros</a:t>
            </a:r>
            <a:endParaRPr lang="en-US" sz="2100" dirty="0">
              <a:effectLst/>
              <a:latin typeface="Cambria" panose="02040503050406030204" pitchFamily="18" charset="0"/>
            </a:endParaRPr>
          </a:p>
          <a:p>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esta</a:t>
            </a:r>
            <a:r>
              <a:rPr lang="en-US" sz="2100" dirty="0">
                <a:effectLst/>
                <a:latin typeface="Cambria" panose="02040503050406030204" pitchFamily="18" charset="0"/>
              </a:rPr>
              <a:t> </a:t>
            </a:r>
            <a:r>
              <a:rPr lang="en-US" sz="2100" dirty="0" err="1">
                <a:effectLst/>
                <a:latin typeface="Cambria" panose="02040503050406030204" pitchFamily="18" charset="0"/>
              </a:rPr>
              <a:t>ocasión</a:t>
            </a:r>
            <a:r>
              <a:rPr lang="en-US" sz="2100" dirty="0">
                <a:effectLst/>
                <a:latin typeface="Cambria" panose="02040503050406030204" pitchFamily="18" charset="0"/>
              </a:rPr>
              <a:t>; </a:t>
            </a:r>
            <a:r>
              <a:rPr lang="en-US" sz="2100" dirty="0" err="1">
                <a:effectLst/>
                <a:latin typeface="Cambria" panose="02040503050406030204" pitchFamily="18" charset="0"/>
              </a:rPr>
              <a:t>apostaos</a:t>
            </a:r>
            <a:r>
              <a:rPr lang="en-US" sz="2100" dirty="0">
                <a:effectLst/>
                <a:latin typeface="Cambria" panose="02040503050406030204" pitchFamily="18" charset="0"/>
              </a:rPr>
              <a:t> y </a:t>
            </a:r>
            <a:r>
              <a:rPr lang="en-US" sz="2100" dirty="0" err="1">
                <a:effectLst/>
                <a:latin typeface="Cambria" panose="02040503050406030204" pitchFamily="18" charset="0"/>
              </a:rPr>
              <a:t>quedaos</a:t>
            </a:r>
            <a:r>
              <a:rPr lang="en-US" sz="2100" dirty="0">
                <a:effectLst/>
                <a:latin typeface="Cambria" panose="02040503050406030204" pitchFamily="18" charset="0"/>
              </a:rPr>
              <a:t> </a:t>
            </a:r>
            <a:r>
              <a:rPr lang="en-US" sz="2100" dirty="0" err="1">
                <a:effectLst/>
                <a:latin typeface="Cambria" panose="02040503050406030204" pitchFamily="18" charset="0"/>
              </a:rPr>
              <a:t>quietos</a:t>
            </a:r>
            <a:r>
              <a:rPr lang="en-US" sz="2100" dirty="0">
                <a:effectLst/>
                <a:latin typeface="Cambria" panose="02040503050406030204" pitchFamily="18" charset="0"/>
              </a:rPr>
              <a:t>; </a:t>
            </a:r>
            <a:r>
              <a:rPr lang="en-US" sz="2100" dirty="0" err="1">
                <a:effectLst/>
                <a:latin typeface="Cambria" panose="02040503050406030204" pitchFamily="18" charset="0"/>
              </a:rPr>
              <a:t>veréis</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la </a:t>
            </a:r>
            <a:r>
              <a:rPr lang="en-US" sz="2100" dirty="0" err="1">
                <a:effectLst/>
                <a:latin typeface="Cambria" panose="02040503050406030204" pitchFamily="18" charset="0"/>
              </a:rPr>
              <a:t>salvación</a:t>
            </a:r>
            <a:r>
              <a:rPr lang="en-US" sz="2100" dirty="0">
                <a:effectLst/>
                <a:latin typeface="Cambria" panose="02040503050406030204" pitchFamily="18" charset="0"/>
              </a:rPr>
              <a:t> de </a:t>
            </a:r>
            <a:r>
              <a:rPr lang="en-US" sz="2100" dirty="0" err="1">
                <a:effectLst/>
                <a:latin typeface="Cambria" panose="02040503050406030204" pitchFamily="18" charset="0"/>
              </a:rPr>
              <a:t>Jehová</a:t>
            </a:r>
            <a:r>
              <a:rPr lang="en-US" sz="2100" dirty="0">
                <a:effectLst/>
                <a:latin typeface="Cambria" panose="02040503050406030204" pitchFamily="18" charset="0"/>
              </a:rPr>
              <a:t> </a:t>
            </a:r>
            <a:r>
              <a:rPr lang="en-US" sz="2100" dirty="0" err="1">
                <a:effectLst/>
                <a:latin typeface="Cambria" panose="02040503050406030204" pitchFamily="18" charset="0"/>
              </a:rPr>
              <a:t>vendrá</a:t>
            </a:r>
            <a:r>
              <a:rPr lang="en-US" sz="2100" dirty="0">
                <a:effectLst/>
                <a:latin typeface="Cambria" panose="02040503050406030204" pitchFamily="18" charset="0"/>
              </a:rPr>
              <a:t> </a:t>
            </a:r>
            <a:r>
              <a:rPr lang="en-US" sz="2100" dirty="0" err="1">
                <a:effectLst/>
                <a:latin typeface="Cambria" panose="02040503050406030204" pitchFamily="18" charset="0"/>
              </a:rPr>
              <a:t>sobre</a:t>
            </a:r>
            <a:r>
              <a:rPr lang="en-US" sz="2100" dirty="0">
                <a:latin typeface="Cambria" panose="02040503050406030204" pitchFamily="18" charset="0"/>
              </a:rPr>
              <a:t> </a:t>
            </a:r>
            <a:r>
              <a:rPr lang="en-US" sz="2100" dirty="0" err="1">
                <a:effectLst/>
                <a:latin typeface="Cambria" panose="02040503050406030204" pitchFamily="18" charset="0"/>
              </a:rPr>
              <a:t>vosotros</a:t>
            </a:r>
            <a:r>
              <a:rPr lang="en-US" sz="2100" dirty="0">
                <a:effectLst/>
                <a:latin typeface="Cambria" panose="02040503050406030204" pitchFamily="18" charset="0"/>
              </a:rPr>
              <a:t>. </a:t>
            </a:r>
            <a:r>
              <a:rPr lang="en-US" sz="2100" dirty="0" err="1">
                <a:effectLst/>
                <a:latin typeface="Cambria" panose="02040503050406030204" pitchFamily="18" charset="0"/>
              </a:rPr>
              <a:t>Judá</a:t>
            </a:r>
            <a:r>
              <a:rPr lang="en-US" sz="2100" dirty="0">
                <a:effectLst/>
                <a:latin typeface="Cambria" panose="02040503050406030204" pitchFamily="18" charset="0"/>
              </a:rPr>
              <a:t> y </a:t>
            </a:r>
            <a:r>
              <a:rPr lang="en-US" sz="2100" dirty="0" err="1">
                <a:effectLst/>
                <a:latin typeface="Cambria" panose="02040503050406030204" pitchFamily="18" charset="0"/>
              </a:rPr>
              <a:t>Jerusalén</a:t>
            </a:r>
            <a:r>
              <a:rPr lang="en-US" sz="2100" dirty="0">
                <a:effectLst/>
                <a:latin typeface="Cambria" panose="02040503050406030204" pitchFamily="18" charset="0"/>
              </a:rPr>
              <a:t>, no </a:t>
            </a:r>
            <a:r>
              <a:rPr lang="en-US" sz="2100" dirty="0" err="1">
                <a:effectLst/>
                <a:latin typeface="Cambria" panose="02040503050406030204" pitchFamily="18" charset="0"/>
              </a:rPr>
              <a:t>temáis</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a:t>
            </a:r>
            <a:r>
              <a:rPr lang="en-US" sz="2100" dirty="0" err="1">
                <a:effectLst/>
                <a:latin typeface="Cambria" panose="02040503050406030204" pitchFamily="18" charset="0"/>
              </a:rPr>
              <a:t>desmayéis</a:t>
            </a:r>
            <a:r>
              <a:rPr lang="en-US" sz="2100" dirty="0">
                <a:effectLst/>
                <a:latin typeface="Cambria" panose="02040503050406030204" pitchFamily="18" charset="0"/>
              </a:rPr>
              <a:t>; </a:t>
            </a:r>
            <a:r>
              <a:rPr lang="en-US" sz="2100" dirty="0" err="1">
                <a:effectLst/>
                <a:latin typeface="Cambria" panose="02040503050406030204" pitchFamily="18" charset="0"/>
              </a:rPr>
              <a:t>salid</a:t>
            </a:r>
            <a:r>
              <a:rPr lang="en-US" sz="2100" dirty="0">
                <a:effectLst/>
                <a:latin typeface="Cambria" panose="02040503050406030204" pitchFamily="18" charset="0"/>
              </a:rPr>
              <a:t> </a:t>
            </a:r>
            <a:r>
              <a:rPr lang="en-US" sz="2100" dirty="0" err="1">
                <a:effectLst/>
                <a:latin typeface="Cambria" panose="02040503050406030204" pitchFamily="18" charset="0"/>
              </a:rPr>
              <a:t>mañana</a:t>
            </a:r>
            <a:r>
              <a:rPr lang="en-US" sz="2100" dirty="0">
                <a:latin typeface="Cambria" panose="02040503050406030204" pitchFamily="18" charset="0"/>
              </a:rPr>
              <a:t> </a:t>
            </a:r>
            <a:r>
              <a:rPr lang="en-US" sz="2100" dirty="0">
                <a:effectLst/>
                <a:latin typeface="Cambria" panose="02040503050406030204" pitchFamily="18" charset="0"/>
              </a:rPr>
              <a:t>contra </a:t>
            </a:r>
            <a:r>
              <a:rPr lang="en-US" sz="2100" dirty="0" err="1">
                <a:effectLst/>
                <a:latin typeface="Cambria" panose="02040503050406030204" pitchFamily="18" charset="0"/>
              </a:rPr>
              <a:t>ellos</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Jehová</a:t>
            </a:r>
            <a:r>
              <a:rPr lang="en-US" sz="2100" dirty="0">
                <a:latin typeface="Cambria" panose="02040503050406030204" pitchFamily="18" charset="0"/>
              </a:rPr>
              <a:t> </a:t>
            </a:r>
            <a:r>
              <a:rPr lang="en-US" sz="2100" dirty="0" err="1">
                <a:effectLst/>
                <a:latin typeface="Cambria" panose="02040503050406030204" pitchFamily="18" charset="0"/>
              </a:rPr>
              <a:t>estará</a:t>
            </a:r>
            <a:r>
              <a:rPr lang="en-US" sz="2100" dirty="0">
                <a:effectLst/>
                <a:latin typeface="Cambria" panose="02040503050406030204" pitchFamily="18" charset="0"/>
              </a:rPr>
              <a:t> con </a:t>
            </a:r>
            <a:r>
              <a:rPr lang="en-US" sz="2100" dirty="0" err="1">
                <a:effectLst/>
                <a:latin typeface="Cambria" panose="02040503050406030204" pitchFamily="18" charset="0"/>
              </a:rPr>
              <a:t>vosotros</a:t>
            </a:r>
            <a:r>
              <a:rPr lang="en-US" sz="2100" dirty="0">
                <a:effectLst/>
                <a:latin typeface="Cambria" panose="02040503050406030204" pitchFamily="18" charset="0"/>
              </a:rPr>
              <a:t>.” »</a:t>
            </a:r>
          </a:p>
        </p:txBody>
      </p:sp>
      <p:sp>
        <p:nvSpPr>
          <p:cNvPr id="122" name="VP…"/>
          <p:cNvSpPr txBox="1"/>
          <p:nvPr/>
        </p:nvSpPr>
        <p:spPr>
          <a:xfrm>
            <a:off x="6473472" y="2287299"/>
            <a:ext cx="5023442" cy="34924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lang="en-US" sz="2100" dirty="0">
              <a:latin typeface="Cambria" panose="02040503050406030204" pitchFamily="18" charset="0"/>
            </a:endParaRPr>
          </a:p>
          <a:p>
            <a:r>
              <a:rPr lang="en-US" sz="2100" dirty="0">
                <a:effectLst/>
                <a:latin typeface="Cambria" panose="02040503050406030204" pitchFamily="18" charset="0"/>
              </a:rPr>
              <a:t>17 No son </a:t>
            </a:r>
            <a:r>
              <a:rPr lang="en-US" sz="2100" dirty="0" err="1">
                <a:effectLst/>
                <a:latin typeface="Cambria" panose="02040503050406030204" pitchFamily="18" charset="0"/>
              </a:rPr>
              <a:t>ustedes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que van a </a:t>
            </a:r>
            <a:r>
              <a:rPr lang="en-US" sz="2100" dirty="0" err="1">
                <a:effectLst/>
                <a:latin typeface="Cambria" panose="02040503050406030204" pitchFamily="18" charset="0"/>
              </a:rPr>
              <a:t>pelear</a:t>
            </a:r>
            <a:r>
              <a:rPr lang="en-US" sz="2100" dirty="0">
                <a:effectLst/>
                <a:latin typeface="Cambria" panose="02040503050406030204" pitchFamily="18" charset="0"/>
              </a:rPr>
              <a:t> </a:t>
            </a:r>
            <a:r>
              <a:rPr lang="en-US" sz="2100" dirty="0" err="1">
                <a:effectLst/>
                <a:latin typeface="Cambria" panose="02040503050406030204" pitchFamily="18" charset="0"/>
              </a:rPr>
              <a:t>esta</a:t>
            </a:r>
            <a:r>
              <a:rPr lang="en-US" sz="2100" dirty="0">
                <a:effectLst/>
                <a:latin typeface="Cambria" panose="02040503050406030204" pitchFamily="18" charset="0"/>
              </a:rPr>
              <a:t> </a:t>
            </a:r>
            <a:r>
              <a:rPr lang="en-US" sz="2100" dirty="0" err="1">
                <a:effectLst/>
                <a:latin typeface="Cambria" panose="02040503050406030204" pitchFamily="18" charset="0"/>
              </a:rPr>
              <a:t>batalla</a:t>
            </a:r>
            <a:r>
              <a:rPr lang="en-US" sz="2100" dirty="0">
                <a:effectLst/>
                <a:latin typeface="Cambria" panose="02040503050406030204" pitchFamily="18" charset="0"/>
              </a:rPr>
              <a:t>. Tomen </a:t>
            </a:r>
            <a:r>
              <a:rPr lang="en-US" sz="2100" dirty="0" err="1">
                <a:effectLst/>
                <a:latin typeface="Cambria" panose="02040503050406030204" pitchFamily="18" charset="0"/>
              </a:rPr>
              <a:t>posiciones</a:t>
            </a:r>
            <a:r>
              <a:rPr lang="en-US" sz="2100" dirty="0">
                <a:effectLst/>
                <a:latin typeface="Cambria" panose="02040503050406030204" pitchFamily="18" charset="0"/>
              </a:rPr>
              <a:t>, </a:t>
            </a:r>
            <a:r>
              <a:rPr lang="en-US" sz="2100" dirty="0" err="1">
                <a:effectLst/>
                <a:latin typeface="Cambria" panose="02040503050406030204" pitchFamily="18" charset="0"/>
              </a:rPr>
              <a:t>esténse</a:t>
            </a:r>
            <a:r>
              <a:rPr lang="en-US" sz="2100" dirty="0">
                <a:effectLst/>
                <a:latin typeface="Cambria" panose="02040503050406030204" pitchFamily="18" charset="0"/>
              </a:rPr>
              <a:t> </a:t>
            </a:r>
            <a:r>
              <a:rPr lang="en-US" sz="2100" dirty="0" err="1">
                <a:effectLst/>
                <a:latin typeface="Cambria" panose="02040503050406030204" pitchFamily="18" charset="0"/>
              </a:rPr>
              <a:t>quietos</a:t>
            </a:r>
            <a:r>
              <a:rPr lang="en-US" sz="2100" dirty="0">
                <a:effectLst/>
                <a:latin typeface="Cambria" panose="02040503050406030204" pitchFamily="18" charset="0"/>
              </a:rPr>
              <a:t> y </a:t>
            </a:r>
            <a:r>
              <a:rPr lang="en-US" sz="2100" dirty="0" err="1">
                <a:effectLst/>
                <a:latin typeface="Cambria" panose="02040503050406030204" pitchFamily="18" charset="0"/>
              </a:rPr>
              <a:t>verán</a:t>
            </a:r>
            <a:r>
              <a:rPr lang="en-US" sz="2100" dirty="0">
                <a:latin typeface="Cambria" panose="02040503050406030204" pitchFamily="18" charset="0"/>
              </a:rPr>
              <a:t> </a:t>
            </a:r>
            <a:r>
              <a:rPr lang="en-US" sz="2100" dirty="0" err="1">
                <a:effectLst/>
                <a:latin typeface="Cambria" panose="02040503050406030204" pitchFamily="18" charset="0"/>
              </a:rPr>
              <a:t>cómo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Señor</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librará</a:t>
            </a:r>
            <a:r>
              <a:rPr lang="en-US" sz="2100" dirty="0">
                <a:effectLst/>
                <a:latin typeface="Cambria" panose="02040503050406030204" pitchFamily="18" charset="0"/>
              </a:rPr>
              <a:t>. ¡</a:t>
            </a:r>
            <a:r>
              <a:rPr lang="en-US" sz="2100" dirty="0" err="1">
                <a:effectLst/>
                <a:latin typeface="Cambria" panose="02040503050406030204" pitchFamily="18" charset="0"/>
              </a:rPr>
              <a:t>Habitantes</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Jerusalén</a:t>
            </a:r>
            <a:r>
              <a:rPr lang="en-US" sz="2100" dirty="0">
                <a:effectLst/>
                <a:latin typeface="Cambria" panose="02040503050406030204" pitchFamily="18" charset="0"/>
              </a:rPr>
              <a:t> y de </a:t>
            </a:r>
            <a:r>
              <a:rPr lang="en-US" sz="2100" dirty="0" err="1">
                <a:effectLst/>
                <a:latin typeface="Cambria" panose="02040503050406030204" pitchFamily="18" charset="0"/>
              </a:rPr>
              <a:t>todo</a:t>
            </a:r>
            <a:r>
              <a:rPr lang="en-US" sz="2100" dirty="0">
                <a:latin typeface="Cambria" panose="02040503050406030204" pitchFamily="18" charset="0"/>
              </a:rPr>
              <a:t> </a:t>
            </a:r>
            <a:r>
              <a:rPr lang="en-US" sz="2100" dirty="0" err="1">
                <a:effectLst/>
                <a:latin typeface="Cambria" panose="02040503050406030204" pitchFamily="18" charset="0"/>
              </a:rPr>
              <a:t>Judá</a:t>
            </a:r>
            <a:r>
              <a:rPr lang="en-US" sz="2100" dirty="0">
                <a:effectLst/>
                <a:latin typeface="Cambria" panose="02040503050406030204" pitchFamily="18" charset="0"/>
              </a:rPr>
              <a:t>, no </a:t>
            </a:r>
            <a:r>
              <a:rPr lang="en-US" sz="2100" dirty="0" err="1">
                <a:effectLst/>
                <a:latin typeface="Cambria" panose="02040503050406030204" pitchFamily="18" charset="0"/>
              </a:rPr>
              <a:t>tengan</a:t>
            </a:r>
            <a:r>
              <a:rPr lang="en-US" sz="2100" dirty="0">
                <a:effectLst/>
                <a:latin typeface="Cambria" panose="02040503050406030204" pitchFamily="18" charset="0"/>
              </a:rPr>
              <a:t> </a:t>
            </a:r>
            <a:r>
              <a:rPr lang="en-US" sz="2100" dirty="0" err="1">
                <a:effectLst/>
                <a:latin typeface="Cambria" panose="02040503050406030204" pitchFamily="18" charset="0"/>
              </a:rPr>
              <a:t>miedo</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se </a:t>
            </a:r>
            <a:r>
              <a:rPr lang="en-US" sz="2100" dirty="0" err="1">
                <a:effectLst/>
                <a:latin typeface="Cambria" panose="02040503050406030204" pitchFamily="18" charset="0"/>
              </a:rPr>
              <a:t>asusten</a:t>
            </a:r>
            <a:r>
              <a:rPr lang="en-US" sz="2100" dirty="0">
                <a:effectLst/>
                <a:latin typeface="Cambria" panose="02040503050406030204" pitchFamily="18" charset="0"/>
              </a:rPr>
              <a:t>; </a:t>
            </a:r>
            <a:r>
              <a:rPr lang="en-US" sz="2100" dirty="0" err="1">
                <a:effectLst/>
                <a:latin typeface="Cambria" panose="02040503050406030204" pitchFamily="18" charset="0"/>
              </a:rPr>
              <a:t>marchen</a:t>
            </a:r>
            <a:r>
              <a:rPr lang="en-US" sz="2100" dirty="0">
                <a:latin typeface="Cambria" panose="02040503050406030204" pitchFamily="18" charset="0"/>
              </a:rPr>
              <a:t> </a:t>
            </a:r>
            <a:r>
              <a:rPr lang="en-US" sz="2100" dirty="0" err="1">
                <a:effectLst/>
                <a:latin typeface="Cambria" panose="02040503050406030204" pitchFamily="18" charset="0"/>
              </a:rPr>
              <a:t>mañana</a:t>
            </a:r>
            <a:r>
              <a:rPr lang="en-US" sz="2100" dirty="0">
                <a:effectLst/>
                <a:latin typeface="Cambria" panose="02040503050406030204" pitchFamily="18" charset="0"/>
              </a:rPr>
              <a:t> contra </a:t>
            </a:r>
            <a:r>
              <a:rPr lang="en-US" sz="2100" dirty="0" err="1">
                <a:effectLst/>
                <a:latin typeface="Cambria" panose="02040503050406030204" pitchFamily="18" charset="0"/>
              </a:rPr>
              <a:t>ellos</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Señor</a:t>
            </a:r>
            <a:r>
              <a:rPr lang="en-US" sz="2100" dirty="0">
                <a:effectLst/>
                <a:latin typeface="Cambria" panose="02040503050406030204" pitchFamily="18" charset="0"/>
              </a:rPr>
              <a:t> </a:t>
            </a:r>
            <a:r>
              <a:rPr lang="en-US" sz="2100" dirty="0" err="1">
                <a:effectLst/>
                <a:latin typeface="Cambria" panose="02040503050406030204" pitchFamily="18" charset="0"/>
              </a:rPr>
              <a:t>está</a:t>
            </a:r>
            <a:r>
              <a:rPr lang="en-US" sz="2100" dirty="0">
                <a:effectLst/>
                <a:latin typeface="Cambria" panose="02040503050406030204" pitchFamily="18" charset="0"/>
              </a:rPr>
              <a:t> con </a:t>
            </a:r>
            <a:r>
              <a:rPr lang="en-US" sz="2100" dirty="0" err="1">
                <a:effectLst/>
                <a:latin typeface="Cambria" panose="02040503050406030204" pitchFamily="18" charset="0"/>
              </a:rPr>
              <a:t>ustedes</a:t>
            </a:r>
            <a:r>
              <a:rPr lang="en-US" sz="2100" dirty="0">
                <a:effectLst/>
                <a:latin typeface="Cambria" panose="02040503050406030204" pitchFamily="18" charset="0"/>
              </a:rPr>
              <a:t>!”»</a:t>
            </a:r>
          </a:p>
          <a:p>
            <a:pPr defTabSz="368045">
              <a:lnSpc>
                <a:spcPct val="120000"/>
              </a:lnSpc>
              <a:defRPr sz="2200">
                <a:latin typeface="Cambria"/>
                <a:ea typeface="Cambria"/>
                <a:cs typeface="Cambria"/>
                <a:sym typeface="Cambria"/>
              </a:defRPr>
            </a:pP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0973731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2 Crónicas 20.18-19</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2" y="2531318"/>
            <a:ext cx="4419438"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lang="en-US" sz="2100" dirty="0"/>
          </a:p>
          <a:p>
            <a:r>
              <a:rPr lang="en-US" sz="2100" dirty="0">
                <a:effectLst/>
                <a:latin typeface="Cambria" panose="02040503050406030204" pitchFamily="18" charset="0"/>
              </a:rPr>
              <a:t>18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Josafat</a:t>
            </a:r>
            <a:r>
              <a:rPr lang="en-US" sz="2100" dirty="0">
                <a:effectLst/>
                <a:latin typeface="Cambria" panose="02040503050406030204" pitchFamily="18" charset="0"/>
              </a:rPr>
              <a:t> se </a:t>
            </a:r>
            <a:r>
              <a:rPr lang="en-US" sz="2100" dirty="0" err="1">
                <a:effectLst/>
                <a:latin typeface="Cambria" panose="02040503050406030204" pitchFamily="18" charset="0"/>
              </a:rPr>
              <a:t>inclinó</a:t>
            </a:r>
            <a:r>
              <a:rPr lang="en-US" sz="2100" dirty="0">
                <a:latin typeface="Cambria" panose="02040503050406030204" pitchFamily="18" charset="0"/>
              </a:rPr>
              <a:t> </a:t>
            </a:r>
            <a:r>
              <a:rPr lang="en-US" sz="2100" dirty="0">
                <a:effectLst/>
                <a:latin typeface="Cambria" panose="02040503050406030204" pitchFamily="18" charset="0"/>
              </a:rPr>
              <a:t>rostro a tierra, y </a:t>
            </a:r>
            <a:r>
              <a:rPr lang="en-US" sz="2100" dirty="0" err="1">
                <a:effectLst/>
                <a:latin typeface="Cambria" panose="02040503050406030204" pitchFamily="18" charset="0"/>
              </a:rPr>
              <a:t>también</a:t>
            </a:r>
            <a:r>
              <a:rPr lang="en-US" sz="2100" dirty="0">
                <a:effectLst/>
                <a:latin typeface="Cambria" panose="02040503050406030204" pitchFamily="18" charset="0"/>
              </a:rPr>
              <a:t> </a:t>
            </a:r>
            <a:r>
              <a:rPr lang="en-US" sz="2100" dirty="0" err="1">
                <a:effectLst/>
                <a:latin typeface="Cambria" panose="02040503050406030204" pitchFamily="18" charset="0"/>
              </a:rPr>
              <a:t>todo</a:t>
            </a:r>
            <a:r>
              <a:rPr lang="en-US" sz="2100" dirty="0">
                <a:latin typeface="Cambria" panose="02040503050406030204" pitchFamily="18" charset="0"/>
              </a:rPr>
              <a:t> </a:t>
            </a:r>
            <a:r>
              <a:rPr lang="en-US" sz="2100" dirty="0" err="1">
                <a:effectLst/>
                <a:latin typeface="Cambria" panose="02040503050406030204" pitchFamily="18" charset="0"/>
              </a:rPr>
              <a:t>Judá</a:t>
            </a:r>
            <a:r>
              <a:rPr lang="en-US" sz="2100" dirty="0">
                <a:effectLst/>
                <a:latin typeface="Cambria" panose="02040503050406030204" pitchFamily="18" charset="0"/>
              </a:rPr>
              <a:t> y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habitantes</a:t>
            </a:r>
            <a:r>
              <a:rPr lang="en-US" sz="2100" dirty="0">
                <a:effectLst/>
                <a:latin typeface="Cambria" panose="02040503050406030204" pitchFamily="18" charset="0"/>
              </a:rPr>
              <a:t> de </a:t>
            </a:r>
            <a:r>
              <a:rPr lang="en-US" sz="2100" dirty="0" err="1">
                <a:effectLst/>
                <a:latin typeface="Cambria" panose="02040503050406030204" pitchFamily="18" charset="0"/>
              </a:rPr>
              <a:t>Jerusalén</a:t>
            </a:r>
            <a:r>
              <a:rPr lang="en-US" sz="2100" dirty="0">
                <a:latin typeface="Cambria" panose="02040503050406030204" pitchFamily="18" charset="0"/>
              </a:rPr>
              <a:t> </a:t>
            </a:r>
            <a:r>
              <a:rPr lang="en-US" sz="2100" dirty="0">
                <a:effectLst/>
                <a:latin typeface="Cambria" panose="02040503050406030204" pitchFamily="18" charset="0"/>
              </a:rPr>
              <a:t>se </a:t>
            </a:r>
            <a:r>
              <a:rPr lang="en-US" sz="2100" dirty="0" err="1">
                <a:effectLst/>
                <a:latin typeface="Cambria" panose="02040503050406030204" pitchFamily="18" charset="0"/>
              </a:rPr>
              <a:t>postraron</a:t>
            </a:r>
            <a:r>
              <a:rPr lang="en-US" sz="2100" dirty="0">
                <a:effectLst/>
                <a:latin typeface="Cambria" panose="02040503050406030204" pitchFamily="18" charset="0"/>
              </a:rPr>
              <a:t> ante </a:t>
            </a:r>
            <a:r>
              <a:rPr lang="en-US" sz="2100" dirty="0" err="1">
                <a:effectLst/>
                <a:latin typeface="Cambria" panose="02040503050406030204" pitchFamily="18" charset="0"/>
              </a:rPr>
              <a:t>Jehová</a:t>
            </a:r>
            <a:r>
              <a:rPr lang="en-US" sz="2100" dirty="0">
                <a:effectLst/>
                <a:latin typeface="Cambria" panose="02040503050406030204" pitchFamily="18" charset="0"/>
              </a:rPr>
              <a:t> para </a:t>
            </a:r>
            <a:r>
              <a:rPr lang="en-US" sz="2100" dirty="0" err="1">
                <a:effectLst/>
                <a:latin typeface="Cambria" panose="02040503050406030204" pitchFamily="18" charset="0"/>
              </a:rPr>
              <a:t>adorar</a:t>
            </a:r>
            <a:r>
              <a:rPr lang="en-US" sz="2100" dirty="0">
                <a:effectLst/>
                <a:latin typeface="Cambria" panose="02040503050406030204" pitchFamily="18" charset="0"/>
              </a:rPr>
              <a:t> a </a:t>
            </a:r>
            <a:r>
              <a:rPr lang="en-US" sz="2100" dirty="0" err="1">
                <a:effectLst/>
                <a:latin typeface="Cambria" panose="02040503050406030204" pitchFamily="18" charset="0"/>
              </a:rPr>
              <a:t>Jehová</a:t>
            </a:r>
            <a:r>
              <a:rPr lang="en-US" sz="2100" dirty="0">
                <a:effectLst/>
                <a:latin typeface="Cambria" panose="02040503050406030204" pitchFamily="18" charset="0"/>
              </a:rPr>
              <a:t>.</a:t>
            </a:r>
          </a:p>
          <a:p>
            <a:endParaRPr lang="en-US" sz="2100" dirty="0">
              <a:latin typeface="Cambria" panose="02040503050406030204" pitchFamily="18" charset="0"/>
            </a:endParaRPr>
          </a:p>
          <a:p>
            <a:r>
              <a:rPr lang="en-US" sz="2100" dirty="0">
                <a:effectLst/>
                <a:latin typeface="Cambria" panose="02040503050406030204" pitchFamily="18" charset="0"/>
              </a:rPr>
              <a:t>19 Y se </a:t>
            </a:r>
            <a:r>
              <a:rPr lang="en-US" sz="2100" dirty="0" err="1">
                <a:effectLst/>
                <a:latin typeface="Cambria" panose="02040503050406030204" pitchFamily="18" charset="0"/>
              </a:rPr>
              <a:t>levantaron</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levitas</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hijos</a:t>
            </a:r>
            <a:r>
              <a:rPr lang="en-US" sz="2100" dirty="0">
                <a:effectLst/>
                <a:latin typeface="Cambria" panose="02040503050406030204" pitchFamily="18" charset="0"/>
              </a:rPr>
              <a:t> de Coat y de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hijos</a:t>
            </a:r>
            <a:r>
              <a:rPr lang="en-US" sz="2100" dirty="0">
                <a:effectLst/>
                <a:latin typeface="Cambria" panose="02040503050406030204" pitchFamily="18" charset="0"/>
              </a:rPr>
              <a:t> de </a:t>
            </a:r>
            <a:r>
              <a:rPr lang="en-US" sz="2100" dirty="0" err="1">
                <a:effectLst/>
                <a:latin typeface="Cambria" panose="02040503050406030204" pitchFamily="18" charset="0"/>
              </a:rPr>
              <a:t>Coré</a:t>
            </a:r>
            <a:r>
              <a:rPr lang="en-US" sz="2100" dirty="0">
                <a:latin typeface="Cambria" panose="02040503050406030204" pitchFamily="18" charset="0"/>
              </a:rPr>
              <a:t> </a:t>
            </a:r>
            <a:r>
              <a:rPr lang="en-US" sz="2100" dirty="0">
                <a:effectLst/>
                <a:latin typeface="Cambria" panose="02040503050406030204" pitchFamily="18" charset="0"/>
              </a:rPr>
              <a:t>para </a:t>
            </a:r>
            <a:r>
              <a:rPr lang="en-US" sz="2100" dirty="0" err="1">
                <a:effectLst/>
                <a:latin typeface="Cambria" panose="02040503050406030204" pitchFamily="18" charset="0"/>
              </a:rPr>
              <a:t>alabar</a:t>
            </a:r>
            <a:r>
              <a:rPr lang="en-US" sz="2100" dirty="0">
                <a:effectLst/>
                <a:latin typeface="Cambria" panose="02040503050406030204" pitchFamily="18" charset="0"/>
              </a:rPr>
              <a:t> con gran clamor a </a:t>
            </a:r>
            <a:r>
              <a:rPr lang="en-US" sz="2100" dirty="0" err="1">
                <a:effectLst/>
                <a:latin typeface="Cambria" panose="02040503050406030204" pitchFamily="18" charset="0"/>
              </a:rPr>
              <a:t>Jehová</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Dios de Israel.</a:t>
            </a:r>
          </a:p>
        </p:txBody>
      </p:sp>
      <p:sp>
        <p:nvSpPr>
          <p:cNvPr id="122" name="VP…"/>
          <p:cNvSpPr txBox="1"/>
          <p:nvPr/>
        </p:nvSpPr>
        <p:spPr>
          <a:xfrm>
            <a:off x="6443500" y="2531318"/>
            <a:ext cx="5313071" cy="44330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endParaRPr lang="en-US" sz="2100" dirty="0"/>
          </a:p>
          <a:p>
            <a:endParaRPr lang="en-US" sz="2100" dirty="0">
              <a:effectLst/>
              <a:latin typeface="Cambria" panose="02040503050406030204" pitchFamily="18" charset="0"/>
            </a:endParaRPr>
          </a:p>
          <a:p>
            <a:r>
              <a:rPr lang="en-US" sz="2100" dirty="0">
                <a:effectLst/>
                <a:latin typeface="Cambria" panose="02040503050406030204" pitchFamily="18" charset="0"/>
              </a:rPr>
              <a:t>18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Josafat</a:t>
            </a:r>
            <a:r>
              <a:rPr lang="en-US" sz="2100" dirty="0">
                <a:effectLst/>
                <a:latin typeface="Cambria" panose="02040503050406030204" pitchFamily="18" charset="0"/>
              </a:rPr>
              <a:t> se </a:t>
            </a:r>
            <a:r>
              <a:rPr lang="en-US" sz="2100" dirty="0" err="1">
                <a:effectLst/>
                <a:latin typeface="Cambria" panose="02040503050406030204" pitchFamily="18" charset="0"/>
              </a:rPr>
              <a:t>arrodilló</a:t>
            </a:r>
            <a:r>
              <a:rPr lang="en-US" sz="2100" dirty="0">
                <a:effectLst/>
                <a:latin typeface="Cambria" panose="02040503050406030204" pitchFamily="18" charset="0"/>
              </a:rPr>
              <a:t> y se </a:t>
            </a:r>
            <a:r>
              <a:rPr lang="en-US" sz="2100" dirty="0" err="1">
                <a:effectLst/>
                <a:latin typeface="Cambria" panose="02040503050406030204" pitchFamily="18" charset="0"/>
              </a:rPr>
              <a:t>inclinó</a:t>
            </a:r>
            <a:r>
              <a:rPr lang="en-US" sz="2100" dirty="0">
                <a:effectLst/>
                <a:latin typeface="Cambria" panose="02040503050406030204" pitchFamily="18" charset="0"/>
              </a:rPr>
              <a:t> hasta </a:t>
            </a:r>
            <a:r>
              <a:rPr lang="en-US" sz="2100" dirty="0" err="1">
                <a:effectLst/>
                <a:latin typeface="Cambria" panose="02040503050406030204" pitchFamily="18" charset="0"/>
              </a:rPr>
              <a:t>tocar</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suelo</a:t>
            </a:r>
            <a:r>
              <a:rPr lang="en-US" sz="2100" dirty="0">
                <a:effectLst/>
                <a:latin typeface="Cambria" panose="02040503050406030204" pitchFamily="18" charset="0"/>
              </a:rPr>
              <a:t> con</a:t>
            </a:r>
            <a:r>
              <a:rPr lang="en-US" sz="2100" dirty="0">
                <a:latin typeface="Cambria" panose="02040503050406030204" pitchFamily="18" charset="0"/>
              </a:rPr>
              <a:t> l</a:t>
            </a:r>
            <a:r>
              <a:rPr lang="en-US" sz="2100" dirty="0">
                <a:effectLst/>
                <a:latin typeface="Cambria" panose="02040503050406030204" pitchFamily="18" charset="0"/>
              </a:rPr>
              <a:t>a </a:t>
            </a:r>
            <a:r>
              <a:rPr lang="en-US" sz="2100" dirty="0" err="1">
                <a:effectLst/>
                <a:latin typeface="Cambria" panose="02040503050406030204" pitchFamily="18" charset="0"/>
              </a:rPr>
              <a:t>frente</a:t>
            </a:r>
            <a:r>
              <a:rPr lang="en-US" sz="2100" dirty="0">
                <a:effectLst/>
                <a:latin typeface="Cambria" panose="02040503050406030204" pitchFamily="18" charset="0"/>
              </a:rPr>
              <a:t>, y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habitantes</a:t>
            </a:r>
            <a:r>
              <a:rPr lang="en-US" sz="2100" dirty="0">
                <a:effectLst/>
                <a:latin typeface="Cambria" panose="02040503050406030204" pitchFamily="18" charset="0"/>
              </a:rPr>
              <a:t> de </a:t>
            </a:r>
            <a:r>
              <a:rPr lang="en-US" sz="2100" dirty="0" err="1">
                <a:effectLst/>
                <a:latin typeface="Cambria" panose="02040503050406030204" pitchFamily="18" charset="0"/>
              </a:rPr>
              <a:t>Judá</a:t>
            </a:r>
            <a:r>
              <a:rPr lang="en-US" sz="2100" dirty="0">
                <a:latin typeface="Cambria" panose="02040503050406030204" pitchFamily="18" charset="0"/>
              </a:rPr>
              <a:t> </a:t>
            </a:r>
            <a:r>
              <a:rPr lang="en-US" sz="2100" dirty="0">
                <a:effectLst/>
                <a:latin typeface="Cambria" panose="02040503050406030204" pitchFamily="18" charset="0"/>
              </a:rPr>
              <a:t>y </a:t>
            </a:r>
            <a:r>
              <a:rPr lang="en-US" sz="2100" dirty="0" err="1">
                <a:effectLst/>
                <a:latin typeface="Cambria" panose="02040503050406030204" pitchFamily="18" charset="0"/>
              </a:rPr>
              <a:t>Jerusalén</a:t>
            </a:r>
            <a:r>
              <a:rPr lang="en-US" sz="2100" dirty="0">
                <a:effectLst/>
                <a:latin typeface="Cambria" panose="02040503050406030204" pitchFamily="18" charset="0"/>
              </a:rPr>
              <a:t> se </a:t>
            </a:r>
            <a:r>
              <a:rPr lang="en-US" sz="2100" dirty="0" err="1">
                <a:effectLst/>
                <a:latin typeface="Cambria" panose="02040503050406030204" pitchFamily="18" charset="0"/>
              </a:rPr>
              <a:t>postraron</a:t>
            </a:r>
            <a:r>
              <a:rPr lang="en-US" sz="2100" dirty="0">
                <a:effectLst/>
                <a:latin typeface="Cambria" panose="02040503050406030204" pitchFamily="18" charset="0"/>
              </a:rPr>
              <a:t> ante </a:t>
            </a:r>
            <a:r>
              <a:rPr lang="en-US" sz="2100" dirty="0" err="1">
                <a:effectLst/>
                <a:latin typeface="Cambria" panose="02040503050406030204" pitchFamily="18" charset="0"/>
              </a:rPr>
              <a:t>el</a:t>
            </a:r>
            <a:r>
              <a:rPr lang="en-US" sz="2100" dirty="0">
                <a:latin typeface="Cambria" panose="02040503050406030204" pitchFamily="18" charset="0"/>
              </a:rPr>
              <a:t> </a:t>
            </a:r>
            <a:r>
              <a:rPr lang="en-US" sz="2100" dirty="0" err="1">
                <a:effectLst/>
                <a:latin typeface="Cambria" panose="02040503050406030204" pitchFamily="18" charset="0"/>
              </a:rPr>
              <a:t>Señor</a:t>
            </a:r>
            <a:r>
              <a:rPr lang="en-US" sz="2100" dirty="0">
                <a:effectLst/>
                <a:latin typeface="Cambria" panose="02040503050406030204" pitchFamily="18" charset="0"/>
              </a:rPr>
              <a:t> para </a:t>
            </a:r>
            <a:r>
              <a:rPr lang="en-US" sz="2100" dirty="0" err="1">
                <a:effectLst/>
                <a:latin typeface="Cambria" panose="02040503050406030204" pitchFamily="18" charset="0"/>
              </a:rPr>
              <a:t>adorarlo</a:t>
            </a:r>
            <a:r>
              <a:rPr lang="en-US" sz="2100" dirty="0">
                <a:effectLst/>
                <a:latin typeface="Cambria" panose="02040503050406030204" pitchFamily="18" charset="0"/>
              </a:rPr>
              <a:t>.</a:t>
            </a:r>
          </a:p>
          <a:p>
            <a:endParaRPr lang="en-US" sz="2100" dirty="0">
              <a:latin typeface="Cambria" panose="02040503050406030204" pitchFamily="18" charset="0"/>
            </a:endParaRPr>
          </a:p>
          <a:p>
            <a:r>
              <a:rPr lang="en-US" sz="2100" dirty="0">
                <a:effectLst/>
                <a:latin typeface="Cambria" panose="02040503050406030204" pitchFamily="18" charset="0"/>
              </a:rPr>
              <a:t>19 Y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levitas</a:t>
            </a:r>
            <a:r>
              <a:rPr lang="en-US" sz="2100" dirty="0">
                <a:effectLst/>
                <a:latin typeface="Cambria" panose="02040503050406030204" pitchFamily="18" charset="0"/>
              </a:rPr>
              <a:t> </a:t>
            </a:r>
            <a:r>
              <a:rPr lang="en-US" sz="2100" dirty="0" err="1">
                <a:effectLst/>
                <a:latin typeface="Cambria" panose="02040503050406030204" pitchFamily="18" charset="0"/>
              </a:rPr>
              <a:t>descendientes</a:t>
            </a:r>
            <a:r>
              <a:rPr lang="en-US" sz="2100" dirty="0">
                <a:effectLst/>
                <a:latin typeface="Cambria" panose="02040503050406030204" pitchFamily="18" charset="0"/>
              </a:rPr>
              <a:t> de </a:t>
            </a:r>
            <a:r>
              <a:rPr lang="en-US" sz="2100" dirty="0" err="1">
                <a:effectLst/>
                <a:latin typeface="Cambria" panose="02040503050406030204" pitchFamily="18" charset="0"/>
              </a:rPr>
              <a:t>Quehat</a:t>
            </a:r>
            <a:r>
              <a:rPr lang="en-US" sz="2100" dirty="0">
                <a:effectLst/>
                <a:latin typeface="Cambria" panose="02040503050406030204" pitchFamily="18" charset="0"/>
              </a:rPr>
              <a:t> y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descendientes</a:t>
            </a:r>
            <a:r>
              <a:rPr lang="en-US" sz="2100" dirty="0">
                <a:effectLst/>
                <a:latin typeface="Cambria" panose="02040503050406030204" pitchFamily="18" charset="0"/>
              </a:rPr>
              <a:t> de </a:t>
            </a:r>
            <a:r>
              <a:rPr lang="en-US" sz="2100" dirty="0" err="1">
                <a:effectLst/>
                <a:latin typeface="Cambria" panose="02040503050406030204" pitchFamily="18" charset="0"/>
              </a:rPr>
              <a:t>Coré</a:t>
            </a:r>
            <a:r>
              <a:rPr lang="en-US" sz="2100" dirty="0">
                <a:effectLst/>
                <a:latin typeface="Cambria" panose="02040503050406030204" pitchFamily="18" charset="0"/>
              </a:rPr>
              <a:t> </a:t>
            </a:r>
            <a:r>
              <a:rPr lang="en-US" sz="2100" dirty="0" err="1">
                <a:effectLst/>
                <a:latin typeface="Cambria" panose="02040503050406030204" pitchFamily="18" charset="0"/>
              </a:rPr>
              <a:t>empezaron</a:t>
            </a:r>
            <a:r>
              <a:rPr lang="en-US" sz="2100" dirty="0">
                <a:effectLst/>
                <a:latin typeface="Cambria" panose="02040503050406030204" pitchFamily="18" charset="0"/>
              </a:rPr>
              <a:t> a</a:t>
            </a:r>
            <a:r>
              <a:rPr lang="en-US" sz="2100" dirty="0">
                <a:latin typeface="Cambria" panose="02040503050406030204" pitchFamily="18" charset="0"/>
              </a:rPr>
              <a:t> </a:t>
            </a:r>
            <a:r>
              <a:rPr lang="en-US" sz="2100" dirty="0" err="1">
                <a:effectLst/>
                <a:latin typeface="Cambria" panose="02040503050406030204" pitchFamily="18" charset="0"/>
              </a:rPr>
              <a:t>alabar</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voz</a:t>
            </a:r>
            <a:r>
              <a:rPr lang="en-US" sz="2100" dirty="0">
                <a:latin typeface="Cambria" panose="02040503050406030204" pitchFamily="18" charset="0"/>
              </a:rPr>
              <a:t> </a:t>
            </a:r>
            <a:r>
              <a:rPr lang="en-US" sz="2100" dirty="0" err="1">
                <a:effectLst/>
                <a:latin typeface="Cambria" panose="02040503050406030204" pitchFamily="18" charset="0"/>
              </a:rPr>
              <a:t>muy</a:t>
            </a:r>
            <a:r>
              <a:rPr lang="en-US" sz="2100" dirty="0">
                <a:effectLst/>
                <a:latin typeface="Cambria" panose="02040503050406030204" pitchFamily="18" charset="0"/>
              </a:rPr>
              <a:t> </a:t>
            </a:r>
            <a:r>
              <a:rPr lang="en-US" sz="2100" dirty="0" err="1">
                <a:effectLst/>
                <a:latin typeface="Cambria" panose="02040503050406030204" pitchFamily="18" charset="0"/>
              </a:rPr>
              <a:t>alta</a:t>
            </a:r>
            <a:r>
              <a:rPr lang="en-US" sz="2100" dirty="0">
                <a:effectLst/>
                <a:latin typeface="Cambria" panose="02040503050406030204" pitchFamily="18" charset="0"/>
              </a:rPr>
              <a:t> al </a:t>
            </a:r>
            <a:r>
              <a:rPr lang="en-US" sz="2100" dirty="0" err="1">
                <a:effectLst/>
                <a:latin typeface="Cambria" panose="02040503050406030204" pitchFamily="18" charset="0"/>
              </a:rPr>
              <a:t>Señor</a:t>
            </a:r>
            <a:r>
              <a:rPr lang="en-US" sz="2100" dirty="0">
                <a:effectLst/>
                <a:latin typeface="Cambria" panose="02040503050406030204" pitchFamily="18" charset="0"/>
              </a:rPr>
              <a:t>, Dios de Israel.</a:t>
            </a:r>
          </a:p>
          <a:p>
            <a:endParaRPr lang="en-US" sz="2100" dirty="0">
              <a:effectLst/>
              <a:latin typeface="Cambria" panose="02040503050406030204" pitchFamily="18" charset="0"/>
            </a:endParaRPr>
          </a:p>
          <a:p>
            <a:pPr defTabSz="368045">
              <a:lnSpc>
                <a:spcPct val="120000"/>
              </a:lnSpc>
              <a:defRPr sz="2200">
                <a:latin typeface="Cambria"/>
                <a:ea typeface="Cambria"/>
                <a:cs typeface="Cambria"/>
                <a:sym typeface="Cambria"/>
              </a:defRPr>
            </a:pPr>
            <a:endParaRPr sz="2100" dirty="0"/>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22372667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2 Crónicas 20.20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2" y="2492846"/>
            <a:ext cx="4300539" cy="3811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lang="en-US" sz="2100" dirty="0"/>
          </a:p>
          <a:p>
            <a:r>
              <a:rPr lang="en-US" sz="2100" dirty="0">
                <a:effectLst/>
                <a:latin typeface="Cambria" panose="02040503050406030204" pitchFamily="18" charset="0"/>
              </a:rPr>
              <a:t>20 </a:t>
            </a:r>
            <a:r>
              <a:rPr lang="en-US" sz="2100" dirty="0" err="1">
                <a:effectLst/>
                <a:latin typeface="Cambria" panose="02040503050406030204" pitchFamily="18" charset="0"/>
              </a:rPr>
              <a:t>Cuando</a:t>
            </a:r>
            <a:r>
              <a:rPr lang="en-US" sz="2100" dirty="0">
                <a:effectLst/>
                <a:latin typeface="Cambria" panose="02040503050406030204" pitchFamily="18" charset="0"/>
              </a:rPr>
              <a:t> se </a:t>
            </a:r>
            <a:r>
              <a:rPr lang="en-US" sz="2100" dirty="0" err="1">
                <a:effectLst/>
                <a:latin typeface="Cambria" panose="02040503050406030204" pitchFamily="18" charset="0"/>
              </a:rPr>
              <a:t>levantaron</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latin typeface="Cambria" panose="02040503050406030204" pitchFamily="18" charset="0"/>
              </a:rPr>
              <a:t> </a:t>
            </a:r>
            <a:r>
              <a:rPr lang="en-US" sz="2100" dirty="0">
                <a:effectLst/>
                <a:latin typeface="Cambria" panose="02040503050406030204" pitchFamily="18" charset="0"/>
              </a:rPr>
              <a:t>la </a:t>
            </a:r>
            <a:r>
              <a:rPr lang="en-US" sz="2100" dirty="0" err="1">
                <a:effectLst/>
                <a:latin typeface="Cambria" panose="02040503050406030204" pitchFamily="18" charset="0"/>
              </a:rPr>
              <a:t>mañana</a:t>
            </a:r>
            <a:r>
              <a:rPr lang="en-US" sz="2100" dirty="0">
                <a:effectLst/>
                <a:latin typeface="Cambria" panose="02040503050406030204" pitchFamily="18" charset="0"/>
              </a:rPr>
              <a:t>, </a:t>
            </a:r>
            <a:r>
              <a:rPr lang="en-US" sz="2100" dirty="0" err="1">
                <a:effectLst/>
                <a:latin typeface="Cambria" panose="02040503050406030204" pitchFamily="18" charset="0"/>
              </a:rPr>
              <a:t>salieron</a:t>
            </a:r>
            <a:r>
              <a:rPr lang="en-US" sz="2100" dirty="0">
                <a:effectLst/>
                <a:latin typeface="Cambria" panose="02040503050406030204" pitchFamily="18" charset="0"/>
              </a:rPr>
              <a:t> al </a:t>
            </a:r>
            <a:r>
              <a:rPr lang="en-US" sz="2100" dirty="0" err="1">
                <a:effectLst/>
                <a:latin typeface="Cambria" panose="02040503050406030204" pitchFamily="18" charset="0"/>
              </a:rPr>
              <a:t>desierto</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Tecoa</a:t>
            </a:r>
            <a:r>
              <a:rPr lang="en-US" sz="2100" dirty="0">
                <a:effectLst/>
                <a:latin typeface="Cambria" panose="02040503050406030204" pitchFamily="18" charset="0"/>
              </a:rPr>
              <a:t>. </a:t>
            </a:r>
            <a:r>
              <a:rPr lang="en-US" sz="2100" dirty="0" err="1">
                <a:effectLst/>
                <a:latin typeface="Cambria" panose="02040503050406030204" pitchFamily="18" charset="0"/>
              </a:rPr>
              <a:t>Mientras</a:t>
            </a:r>
            <a:r>
              <a:rPr lang="en-US" sz="2100" dirty="0">
                <a:effectLst/>
                <a:latin typeface="Cambria" panose="02040503050406030204" pitchFamily="18" charset="0"/>
              </a:rPr>
              <a:t> </a:t>
            </a:r>
            <a:r>
              <a:rPr lang="en-US" sz="2100" dirty="0" err="1">
                <a:effectLst/>
                <a:latin typeface="Cambria" panose="02040503050406030204" pitchFamily="18" charset="0"/>
              </a:rPr>
              <a:t>ellos</a:t>
            </a:r>
            <a:r>
              <a:rPr lang="en-US" sz="2100" dirty="0">
                <a:effectLst/>
                <a:latin typeface="Cambria" panose="02040503050406030204" pitchFamily="18" charset="0"/>
              </a:rPr>
              <a:t> </a:t>
            </a:r>
            <a:r>
              <a:rPr lang="en-US" sz="2100" dirty="0" err="1">
                <a:effectLst/>
                <a:latin typeface="Cambria" panose="02040503050406030204" pitchFamily="18" charset="0"/>
              </a:rPr>
              <a:t>salían</a:t>
            </a:r>
            <a:r>
              <a:rPr lang="en-US" sz="2100" dirty="0">
                <a:effectLst/>
                <a:latin typeface="Cambria" panose="02040503050406030204" pitchFamily="18" charset="0"/>
              </a:rPr>
              <a:t>, </a:t>
            </a:r>
            <a:r>
              <a:rPr lang="en-US" sz="2100" dirty="0" err="1">
                <a:effectLst/>
                <a:latin typeface="Cambria" panose="02040503050406030204" pitchFamily="18" charset="0"/>
              </a:rPr>
              <a:t>Josafat</a:t>
            </a:r>
            <a:r>
              <a:rPr lang="en-US" sz="2100" dirty="0">
                <a:effectLst/>
                <a:latin typeface="Cambria" panose="02040503050406030204" pitchFamily="18" charset="0"/>
              </a:rPr>
              <a:t>, </a:t>
            </a:r>
            <a:r>
              <a:rPr lang="en-US" sz="2100" dirty="0" err="1">
                <a:effectLst/>
                <a:latin typeface="Cambria" panose="02040503050406030204" pitchFamily="18" charset="0"/>
              </a:rPr>
              <a:t>puesto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pie, </a:t>
            </a:r>
            <a:r>
              <a:rPr lang="en-US" sz="2100" dirty="0" err="1">
                <a:effectLst/>
                <a:latin typeface="Cambria" panose="02040503050406030204" pitchFamily="18" charset="0"/>
              </a:rPr>
              <a:t>dijo</a:t>
            </a:r>
            <a:r>
              <a:rPr lang="en-US" sz="2100" dirty="0">
                <a:effectLst/>
                <a:latin typeface="Cambria" panose="02040503050406030204" pitchFamily="18" charset="0"/>
              </a:rPr>
              <a:t>: «</a:t>
            </a:r>
            <a:r>
              <a:rPr lang="en-US" sz="2100" dirty="0" err="1">
                <a:effectLst/>
                <a:latin typeface="Cambria" panose="02040503050406030204" pitchFamily="18" charset="0"/>
              </a:rPr>
              <a:t>Oídme</a:t>
            </a:r>
            <a:r>
              <a:rPr lang="en-US" sz="2100" dirty="0">
                <a:effectLst/>
                <a:latin typeface="Cambria" panose="02040503050406030204" pitchFamily="18" charset="0"/>
              </a:rPr>
              <a:t>, </a:t>
            </a:r>
            <a:r>
              <a:rPr lang="en-US" sz="2100" dirty="0" err="1">
                <a:effectLst/>
                <a:latin typeface="Cambria" panose="02040503050406030204" pitchFamily="18" charset="0"/>
              </a:rPr>
              <a:t>Judá</a:t>
            </a:r>
            <a:r>
              <a:rPr lang="en-US" sz="2100" dirty="0">
                <a:effectLst/>
                <a:latin typeface="Cambria" panose="02040503050406030204" pitchFamily="18" charset="0"/>
              </a:rPr>
              <a:t> y </a:t>
            </a:r>
            <a:r>
              <a:rPr lang="en-US" sz="2100" dirty="0" err="1">
                <a:effectLst/>
                <a:latin typeface="Cambria" panose="02040503050406030204" pitchFamily="18" charset="0"/>
              </a:rPr>
              <a:t>habitantes</a:t>
            </a:r>
            <a:r>
              <a:rPr lang="en-US" sz="2100" dirty="0">
                <a:effectLst/>
                <a:latin typeface="Cambria" panose="02040503050406030204" pitchFamily="18" charset="0"/>
              </a:rPr>
              <a:t> de </a:t>
            </a:r>
            <a:r>
              <a:rPr lang="en-US" sz="2100" dirty="0" err="1">
                <a:effectLst/>
                <a:latin typeface="Cambria" panose="02040503050406030204" pitchFamily="18" charset="0"/>
              </a:rPr>
              <a:t>Jerusalén</a:t>
            </a:r>
            <a:r>
              <a:rPr lang="en-US" sz="2100" dirty="0">
                <a:effectLst/>
                <a:latin typeface="Cambria" panose="02040503050406030204" pitchFamily="18" charset="0"/>
              </a:rPr>
              <a:t>. Creed </a:t>
            </a:r>
            <a:r>
              <a:rPr lang="en-US" sz="2100" dirty="0" err="1">
                <a:effectLst/>
                <a:latin typeface="Cambria" panose="02040503050406030204" pitchFamily="18" charset="0"/>
              </a:rPr>
              <a:t>en</a:t>
            </a:r>
            <a:r>
              <a:rPr lang="en-US" sz="2100" dirty="0">
                <a:latin typeface="Cambria" panose="02040503050406030204" pitchFamily="18" charset="0"/>
              </a:rPr>
              <a:t> </a:t>
            </a:r>
            <a:r>
              <a:rPr lang="en-US" sz="2100" dirty="0" err="1">
                <a:effectLst/>
                <a:latin typeface="Cambria" panose="02040503050406030204" pitchFamily="18" charset="0"/>
              </a:rPr>
              <a:t>Jehová</a:t>
            </a:r>
            <a:r>
              <a:rPr lang="en-US" sz="2100" dirty="0">
                <a:effectLst/>
                <a:latin typeface="Cambria" panose="02040503050406030204" pitchFamily="18" charset="0"/>
              </a:rPr>
              <a:t>, </a:t>
            </a:r>
            <a:r>
              <a:rPr lang="en-US" sz="2100" dirty="0" err="1">
                <a:effectLst/>
                <a:latin typeface="Cambria" panose="02040503050406030204" pitchFamily="18" charset="0"/>
              </a:rPr>
              <a:t>vuestro</a:t>
            </a:r>
            <a:r>
              <a:rPr lang="en-US" sz="2100" dirty="0">
                <a:effectLst/>
                <a:latin typeface="Cambria" panose="02040503050406030204" pitchFamily="18" charset="0"/>
              </a:rPr>
              <a:t> Dios y </a:t>
            </a:r>
            <a:r>
              <a:rPr lang="en-US" sz="2100" dirty="0" err="1">
                <a:effectLst/>
                <a:latin typeface="Cambria" panose="02040503050406030204" pitchFamily="18" charset="0"/>
              </a:rPr>
              <a:t>estaréis</a:t>
            </a:r>
            <a:r>
              <a:rPr lang="en-US" sz="2100" dirty="0">
                <a:latin typeface="Cambria" panose="02040503050406030204" pitchFamily="18" charset="0"/>
              </a:rPr>
              <a:t> </a:t>
            </a:r>
            <a:r>
              <a:rPr lang="en-US" sz="2100" dirty="0" err="1">
                <a:effectLst/>
                <a:latin typeface="Cambria" panose="02040503050406030204" pitchFamily="18" charset="0"/>
              </a:rPr>
              <a:t>seguros</a:t>
            </a:r>
            <a:r>
              <a:rPr lang="en-US" sz="2100" dirty="0">
                <a:effectLst/>
                <a:latin typeface="Cambria" panose="02040503050406030204" pitchFamily="18" charset="0"/>
              </a:rPr>
              <a:t>; creed a sus </a:t>
            </a:r>
            <a:r>
              <a:rPr lang="en-US" sz="2100" dirty="0" err="1">
                <a:effectLst/>
                <a:latin typeface="Cambria" panose="02040503050406030204" pitchFamily="18" charset="0"/>
              </a:rPr>
              <a:t>profetas</a:t>
            </a:r>
            <a:r>
              <a:rPr lang="en-US" sz="2100" dirty="0">
                <a:effectLst/>
                <a:latin typeface="Cambria" panose="02040503050406030204" pitchFamily="18" charset="0"/>
              </a:rPr>
              <a:t> y </a:t>
            </a:r>
            <a:r>
              <a:rPr lang="en-US" sz="2100" dirty="0" err="1">
                <a:effectLst/>
                <a:latin typeface="Cambria" panose="02040503050406030204" pitchFamily="18" charset="0"/>
              </a:rPr>
              <a:t>seréis</a:t>
            </a:r>
            <a:r>
              <a:rPr lang="en-US" sz="2100" dirty="0">
                <a:effectLst/>
                <a:latin typeface="Cambria" panose="02040503050406030204" pitchFamily="18" charset="0"/>
              </a:rPr>
              <a:t> </a:t>
            </a:r>
            <a:r>
              <a:rPr lang="en-US" sz="2100" dirty="0" err="1">
                <a:effectLst/>
                <a:latin typeface="Cambria" panose="02040503050406030204" pitchFamily="18" charset="0"/>
              </a:rPr>
              <a:t>prosperados</a:t>
            </a:r>
            <a:r>
              <a:rPr lang="en-US" sz="2100" dirty="0">
                <a:effectLst/>
                <a:latin typeface="Cambria" panose="02040503050406030204" pitchFamily="18" charset="0"/>
              </a:rPr>
              <a:t>».</a:t>
            </a:r>
          </a:p>
          <a:p>
            <a:pPr defTabSz="368045">
              <a:spcBef>
                <a:spcPts val="600"/>
              </a:spcBef>
              <a:defRPr sz="2200">
                <a:latin typeface="Cambria"/>
                <a:ea typeface="Cambria"/>
                <a:cs typeface="Cambria"/>
                <a:sym typeface="Cambria"/>
              </a:defRPr>
            </a:pPr>
            <a:endParaRPr lang="en-US" sz="2100" dirty="0"/>
          </a:p>
        </p:txBody>
      </p:sp>
      <p:sp>
        <p:nvSpPr>
          <p:cNvPr id="122" name="VP…"/>
          <p:cNvSpPr txBox="1"/>
          <p:nvPr/>
        </p:nvSpPr>
        <p:spPr>
          <a:xfrm>
            <a:off x="6443501" y="2492846"/>
            <a:ext cx="5313071" cy="5487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endParaRPr lang="en-US" sz="2100" dirty="0"/>
          </a:p>
          <a:p>
            <a:pPr defTabSz="368045">
              <a:spcBef>
                <a:spcPts val="2600"/>
              </a:spcBef>
              <a:defRPr sz="2200">
                <a:latin typeface="Cambria"/>
                <a:ea typeface="Cambria"/>
                <a:cs typeface="Cambria"/>
                <a:sym typeface="Cambria"/>
              </a:defRPr>
            </a:pPr>
            <a:r>
              <a:rPr lang="en-US" sz="2100" dirty="0"/>
              <a:t>20 A la </a:t>
            </a:r>
            <a:r>
              <a:rPr lang="en-US" sz="2100" dirty="0" err="1"/>
              <a:t>mañana</a:t>
            </a:r>
            <a:r>
              <a:rPr lang="en-US" sz="2100" dirty="0"/>
              <a:t> </a:t>
            </a:r>
            <a:r>
              <a:rPr lang="en-US" sz="2100" dirty="0" err="1"/>
              <a:t>siguiente</a:t>
            </a:r>
            <a:r>
              <a:rPr lang="en-US" sz="2100" dirty="0"/>
              <a:t> se </a:t>
            </a:r>
            <a:r>
              <a:rPr lang="en-US" sz="2100" dirty="0" err="1"/>
              <a:t>levantaron</a:t>
            </a:r>
            <a:r>
              <a:rPr lang="en-US" sz="2100" dirty="0"/>
              <a:t> </a:t>
            </a:r>
            <a:r>
              <a:rPr lang="en-US" sz="2100" dirty="0" err="1"/>
              <a:t>temprano</a:t>
            </a:r>
            <a:r>
              <a:rPr lang="en-US" sz="2100" dirty="0"/>
              <a:t> para </a:t>
            </a:r>
            <a:r>
              <a:rPr lang="en-US" sz="2100" dirty="0" err="1"/>
              <a:t>ponerse</a:t>
            </a:r>
            <a:r>
              <a:rPr lang="en-US" sz="2100" dirty="0"/>
              <a:t> </a:t>
            </a:r>
            <a:r>
              <a:rPr lang="en-US" sz="2100" dirty="0" err="1"/>
              <a:t>en</a:t>
            </a:r>
            <a:r>
              <a:rPr lang="en-US" sz="2100" dirty="0"/>
              <a:t> </a:t>
            </a:r>
            <a:r>
              <a:rPr lang="en-US" sz="2100" dirty="0" err="1"/>
              <a:t>camino</a:t>
            </a:r>
            <a:r>
              <a:rPr lang="en-US" sz="2100" dirty="0"/>
              <a:t> </a:t>
            </a:r>
            <a:r>
              <a:rPr lang="en-US" sz="2100" dirty="0" err="1"/>
              <a:t>hacia</a:t>
            </a:r>
            <a:r>
              <a:rPr lang="en-US" sz="2100" dirty="0"/>
              <a:t> </a:t>
            </a:r>
            <a:r>
              <a:rPr lang="en-US" sz="2100" dirty="0" err="1"/>
              <a:t>el</a:t>
            </a:r>
            <a:r>
              <a:rPr lang="en-US" sz="2100" dirty="0"/>
              <a:t> </a:t>
            </a:r>
            <a:r>
              <a:rPr lang="en-US" sz="2100" dirty="0" err="1"/>
              <a:t>desierto</a:t>
            </a:r>
            <a:r>
              <a:rPr lang="en-US" sz="2100" dirty="0"/>
              <a:t> de </a:t>
            </a:r>
            <a:r>
              <a:rPr lang="en-US" sz="2100" dirty="0" err="1"/>
              <a:t>Tecoa</a:t>
            </a:r>
            <a:r>
              <a:rPr lang="en-US" sz="2100" dirty="0"/>
              <a:t>. Y </a:t>
            </a:r>
            <a:r>
              <a:rPr lang="en-US" sz="2100" dirty="0" err="1"/>
              <a:t>en</a:t>
            </a:r>
            <a:r>
              <a:rPr lang="en-US" sz="2100" dirty="0"/>
              <a:t> </a:t>
            </a:r>
            <a:r>
              <a:rPr lang="en-US" sz="2100" dirty="0" err="1"/>
              <a:t>el</a:t>
            </a:r>
            <a:r>
              <a:rPr lang="en-US" sz="2100" dirty="0"/>
              <a:t> </a:t>
            </a:r>
            <a:r>
              <a:rPr lang="en-US" sz="2100" dirty="0" err="1"/>
              <a:t>momento</a:t>
            </a:r>
            <a:r>
              <a:rPr lang="en-US" sz="2100" dirty="0"/>
              <a:t> de </a:t>
            </a:r>
            <a:r>
              <a:rPr lang="en-US" sz="2100" dirty="0" err="1"/>
              <a:t>salir</a:t>
            </a:r>
            <a:r>
              <a:rPr lang="en-US" sz="2100" dirty="0"/>
              <a:t>, </a:t>
            </a:r>
            <a:r>
              <a:rPr lang="en-US" sz="2100" dirty="0" err="1"/>
              <a:t>Josafat</a:t>
            </a:r>
            <a:r>
              <a:rPr lang="en-US" sz="2100" dirty="0"/>
              <a:t> se </a:t>
            </a:r>
            <a:r>
              <a:rPr lang="en-US" sz="2100" dirty="0" err="1"/>
              <a:t>puso</a:t>
            </a:r>
            <a:r>
              <a:rPr lang="en-US" sz="2100" dirty="0"/>
              <a:t> </a:t>
            </a:r>
            <a:r>
              <a:rPr lang="en-US" sz="2100" dirty="0" err="1"/>
              <a:t>en</a:t>
            </a:r>
            <a:r>
              <a:rPr lang="en-US" sz="2100" dirty="0"/>
              <a:t> pie para </a:t>
            </a:r>
            <a:r>
              <a:rPr lang="en-US" sz="2100" dirty="0" err="1"/>
              <a:t>decirles</a:t>
            </a:r>
            <a:r>
              <a:rPr lang="en-US" sz="2100" dirty="0"/>
              <a:t>: </a:t>
            </a:r>
            <a:r>
              <a:rPr lang="en-PR" sz="2100" dirty="0">
                <a:effectLst/>
                <a:latin typeface="Cambria" panose="02040503050406030204" pitchFamily="18" charset="0"/>
              </a:rPr>
              <a:t>«</a:t>
            </a:r>
            <a:r>
              <a:rPr lang="en-US" sz="2100" dirty="0" err="1"/>
              <a:t>Escuchénme</a:t>
            </a:r>
            <a:r>
              <a:rPr lang="en-US" sz="2100" dirty="0"/>
              <a:t>, </a:t>
            </a:r>
            <a:r>
              <a:rPr lang="en-US" sz="2100" dirty="0" err="1"/>
              <a:t>habitantes</a:t>
            </a:r>
            <a:r>
              <a:rPr lang="en-US" sz="2100" dirty="0"/>
              <a:t> de </a:t>
            </a:r>
            <a:r>
              <a:rPr lang="en-US" sz="2100" dirty="0" err="1"/>
              <a:t>Jerusalén</a:t>
            </a:r>
            <a:r>
              <a:rPr lang="en-US" sz="2100" dirty="0"/>
              <a:t> y de </a:t>
            </a:r>
            <a:r>
              <a:rPr lang="en-US" sz="2100" dirty="0" err="1"/>
              <a:t>Judá</a:t>
            </a:r>
            <a:r>
              <a:rPr lang="en-US" sz="2100" dirty="0"/>
              <a:t>: </a:t>
            </a:r>
            <a:r>
              <a:rPr lang="en-US" sz="2100" dirty="0" err="1"/>
              <a:t>confíen</a:t>
            </a:r>
            <a:r>
              <a:rPr lang="en-US" sz="2100" dirty="0"/>
              <a:t> </a:t>
            </a:r>
            <a:r>
              <a:rPr lang="en-US" sz="2100" dirty="0" err="1"/>
              <a:t>en</a:t>
            </a:r>
            <a:r>
              <a:rPr lang="en-US" sz="2100" dirty="0"/>
              <a:t> El </a:t>
            </a:r>
            <a:r>
              <a:rPr lang="en-US" sz="2100" dirty="0" err="1"/>
              <a:t>Señor</a:t>
            </a:r>
            <a:r>
              <a:rPr lang="en-US" sz="2100" dirty="0"/>
              <a:t>, </a:t>
            </a:r>
            <a:r>
              <a:rPr lang="en-US" sz="2100" dirty="0" err="1"/>
              <a:t>su</a:t>
            </a:r>
            <a:r>
              <a:rPr lang="en-US" sz="2100" dirty="0"/>
              <a:t> Dios, y se </a:t>
            </a:r>
            <a:r>
              <a:rPr lang="en-US" sz="2100" dirty="0" err="1"/>
              <a:t>sentirán</a:t>
            </a:r>
            <a:r>
              <a:rPr lang="en-US" sz="2100" dirty="0"/>
              <a:t> </a:t>
            </a:r>
            <a:r>
              <a:rPr lang="en-US" sz="2100" dirty="0" err="1"/>
              <a:t>seguros</a:t>
            </a:r>
            <a:r>
              <a:rPr lang="en-US" sz="2100" dirty="0"/>
              <a:t>; </a:t>
            </a:r>
            <a:r>
              <a:rPr lang="en-US" sz="2100" dirty="0" err="1"/>
              <a:t>confíen</a:t>
            </a:r>
            <a:r>
              <a:rPr lang="en-US" sz="2100" dirty="0"/>
              <a:t> </a:t>
            </a:r>
            <a:r>
              <a:rPr lang="en-US" sz="2100" dirty="0" err="1"/>
              <a:t>en</a:t>
            </a:r>
            <a:r>
              <a:rPr lang="en-US" sz="2100" dirty="0"/>
              <a:t> sus </a:t>
            </a:r>
            <a:r>
              <a:rPr lang="en-US" sz="2100" dirty="0" err="1"/>
              <a:t>profetas</a:t>
            </a:r>
            <a:r>
              <a:rPr lang="en-US" sz="2100" dirty="0"/>
              <a:t> y </a:t>
            </a:r>
            <a:r>
              <a:rPr lang="en-US" sz="2100" dirty="0" err="1"/>
              <a:t>todo</a:t>
            </a:r>
            <a:r>
              <a:rPr lang="en-US" sz="2100" dirty="0"/>
              <a:t> les </a:t>
            </a:r>
            <a:r>
              <a:rPr lang="en-US" sz="2100" dirty="0" err="1"/>
              <a:t>saldrá</a:t>
            </a:r>
            <a:r>
              <a:rPr lang="en-US" sz="2100" dirty="0"/>
              <a:t> bien</a:t>
            </a:r>
            <a:r>
              <a:rPr lang="en-PR" sz="2100" dirty="0">
                <a:effectLst/>
                <a:latin typeface="Cambria" panose="02040503050406030204" pitchFamily="18" charset="0"/>
              </a:rPr>
              <a:t>».</a:t>
            </a:r>
          </a:p>
          <a:p>
            <a:pPr defTabSz="368045">
              <a:lnSpc>
                <a:spcPct val="120000"/>
              </a:lnSpc>
              <a:spcBef>
                <a:spcPts val="2600"/>
              </a:spcBef>
              <a:defRPr sz="2200">
                <a:latin typeface="Cambria"/>
                <a:ea typeface="Cambria"/>
                <a:cs typeface="Cambria"/>
                <a:sym typeface="Cambria"/>
              </a:defRPr>
            </a:pPr>
            <a:endParaRPr lang="en-US" sz="2100" dirty="0"/>
          </a:p>
          <a:p>
            <a:endParaRPr lang="en-US" sz="2100" dirty="0"/>
          </a:p>
          <a:p>
            <a:endParaRPr lang="en-US" sz="2100" dirty="0">
              <a:effectLst/>
              <a:latin typeface="Cambria" panose="02040503050406030204" pitchFamily="18" charset="0"/>
            </a:endParaRPr>
          </a:p>
          <a:p>
            <a:pPr defTabSz="368045">
              <a:lnSpc>
                <a:spcPct val="120000"/>
              </a:lnSpc>
              <a:defRPr sz="2200">
                <a:latin typeface="Cambria"/>
                <a:ea typeface="Cambria"/>
                <a:cs typeface="Cambria"/>
                <a:sym typeface="Cambria"/>
              </a:defRPr>
            </a:pPr>
            <a:endParaRPr sz="2100" dirty="0"/>
          </a:p>
          <a:p>
            <a:endParaRPr lang="es-ES" sz="2100" dirty="0">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61859848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418113"/>
            <a:ext cx="8686800" cy="32462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just"/>
            <a:r>
              <a:rPr lang="en-US" sz="2100" dirty="0" err="1">
                <a:solidFill>
                  <a:srgbClr val="231F20"/>
                </a:solidFill>
                <a:effectLst/>
                <a:latin typeface="Cambria" panose="02040503050406030204" pitchFamily="18" charset="0"/>
              </a:rPr>
              <a:t>Todos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enfrentamos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situaciones</a:t>
            </a:r>
            <a:r>
              <a:rPr lang="en-US" sz="2100" dirty="0">
                <a:solidFill>
                  <a:srgbClr val="231F20"/>
                </a:solidFill>
                <a:effectLst/>
                <a:latin typeface="Cambria" panose="02040503050406030204" pitchFamily="18" charset="0"/>
              </a:rPr>
              <a:t> que </a:t>
            </a:r>
            <a:r>
              <a:rPr lang="en-US" sz="2100" dirty="0" err="1">
                <a:solidFill>
                  <a:srgbClr val="231F20"/>
                </a:solidFill>
                <a:effectLst/>
                <a:latin typeface="Cambria" panose="02040503050406030204" pitchFamily="18" charset="0"/>
              </a:rPr>
              <a:t>ocasionan</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temor</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Frecuentemente</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miedo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nos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paraliza</a:t>
            </a:r>
            <a:r>
              <a:rPr lang="en-US" sz="2100" dirty="0">
                <a:solidFill>
                  <a:srgbClr val="231F20"/>
                </a:solidFill>
                <a:effectLst/>
                <a:latin typeface="Cambria" panose="02040503050406030204" pitchFamily="18" charset="0"/>
              </a:rPr>
              <a:t> e </a:t>
            </a:r>
            <a:r>
              <a:rPr lang="en-US" sz="2100" dirty="0" err="1">
                <a:solidFill>
                  <a:srgbClr val="231F20"/>
                </a:solidFill>
                <a:effectLst/>
                <a:latin typeface="Cambria" panose="02040503050406030204" pitchFamily="18" charset="0"/>
              </a:rPr>
              <a:t>impide</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encontrar</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caminos</a:t>
            </a:r>
            <a:r>
              <a:rPr lang="en-US" sz="2100" dirty="0">
                <a:solidFill>
                  <a:srgbClr val="231F20"/>
                </a:solidFill>
                <a:effectLst/>
                <a:latin typeface="Cambria" panose="02040503050406030204" pitchFamily="18" charset="0"/>
              </a:rPr>
              <a:t> para </a:t>
            </a:r>
            <a:r>
              <a:rPr lang="en-US" sz="2100" dirty="0" err="1">
                <a:solidFill>
                  <a:srgbClr val="231F20"/>
                </a:solidFill>
                <a:effectLst/>
                <a:latin typeface="Cambria" panose="02040503050406030204" pitchFamily="18" charset="0"/>
              </a:rPr>
              <a:t>seguir</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avanzando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en</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nuestras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vidas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Nuestro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texto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nos</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muestra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una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ocasión</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en</a:t>
            </a:r>
            <a:r>
              <a:rPr lang="en-US" sz="2100" dirty="0">
                <a:solidFill>
                  <a:srgbClr val="231F20"/>
                </a:solidFill>
                <a:effectLst/>
                <a:latin typeface="Cambria" panose="02040503050406030204" pitchFamily="18" charset="0"/>
              </a:rPr>
              <a:t> la que la </a:t>
            </a:r>
            <a:r>
              <a:rPr lang="en-US" sz="2100" dirty="0" err="1">
                <a:solidFill>
                  <a:srgbClr val="231F20"/>
                </a:solidFill>
                <a:effectLst/>
                <a:latin typeface="Cambria" panose="02040503050406030204" pitchFamily="18" charset="0"/>
              </a:rPr>
              <a:t>posibilidad</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paralizarse</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por</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miedo</a:t>
            </a:r>
            <a:r>
              <a:rPr lang="en-US" sz="2100" dirty="0">
                <a:solidFill>
                  <a:srgbClr val="231F20"/>
                </a:solidFill>
                <a:effectLst/>
                <a:latin typeface="Cambria" panose="02040503050406030204" pitchFamily="18" charset="0"/>
              </a:rPr>
              <a:t> era </a:t>
            </a:r>
            <a:r>
              <a:rPr lang="en-US" sz="2100" dirty="0" err="1">
                <a:solidFill>
                  <a:srgbClr val="231F20"/>
                </a:solidFill>
                <a:effectLst/>
                <a:latin typeface="Cambria" panose="02040503050406030204" pitchFamily="18" charset="0"/>
              </a:rPr>
              <a:t>muy</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alta.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En</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lugar</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hacerlo</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pueblo </a:t>
            </a:r>
            <a:r>
              <a:rPr lang="en-US" sz="2100" dirty="0" err="1">
                <a:solidFill>
                  <a:srgbClr val="231F20"/>
                </a:solidFill>
                <a:effectLst/>
                <a:latin typeface="Cambria" panose="02040503050406030204" pitchFamily="18" charset="0"/>
              </a:rPr>
              <a:t>buscó</a:t>
            </a:r>
            <a:r>
              <a:rPr lang="en-US" sz="2100" dirty="0">
                <a:solidFill>
                  <a:srgbClr val="231F20"/>
                </a:solidFill>
                <a:effectLst/>
                <a:latin typeface="Cambria" panose="02040503050406030204" pitchFamily="18" charset="0"/>
              </a:rPr>
              <a:t> la </a:t>
            </a:r>
            <a:r>
              <a:rPr lang="en-US" sz="2100" dirty="0" err="1">
                <a:solidFill>
                  <a:srgbClr val="231F20"/>
                </a:solidFill>
                <a:effectLst/>
                <a:latin typeface="Cambria" panose="02040503050406030204" pitchFamily="18" charset="0"/>
              </a:rPr>
              <a:t>dirección</a:t>
            </a:r>
            <a:r>
              <a:rPr lang="en-US" sz="2100" dirty="0">
                <a:solidFill>
                  <a:srgbClr val="231F20"/>
                </a:solidFill>
                <a:effectLst/>
                <a:latin typeface="Cambria" panose="02040503050406030204" pitchFamily="18" charset="0"/>
              </a:rPr>
              <a:t> de Dios. El </a:t>
            </a:r>
            <a:r>
              <a:rPr lang="en-US" sz="2100" dirty="0" err="1">
                <a:solidFill>
                  <a:srgbClr val="231F20"/>
                </a:solidFill>
                <a:effectLst/>
                <a:latin typeface="Cambria" panose="02040503050406030204" pitchFamily="18" charset="0"/>
              </a:rPr>
              <a:t>Señor</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comunicó</a:t>
            </a:r>
            <a:r>
              <a:rPr lang="en-US" sz="2100" dirty="0">
                <a:solidFill>
                  <a:srgbClr val="231F20"/>
                </a:solidFill>
                <a:effectLst/>
                <a:latin typeface="Cambria" panose="02040503050406030204" pitchFamily="18" charset="0"/>
              </a:rPr>
              <a:t> que </a:t>
            </a:r>
            <a:r>
              <a:rPr lang="en-US" sz="2100" dirty="0" err="1">
                <a:solidFill>
                  <a:srgbClr val="231F20"/>
                </a:solidFill>
                <a:effectLst/>
                <a:latin typeface="Cambria" panose="02040503050406030204" pitchFamily="18" charset="0"/>
              </a:rPr>
              <a:t>haría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suya</a:t>
            </a:r>
            <a:r>
              <a:rPr lang="en-US" sz="2100" dirty="0">
                <a:solidFill>
                  <a:srgbClr val="231F20"/>
                </a:solidFill>
                <a:effectLst/>
                <a:latin typeface="Cambria" panose="02040503050406030204" pitchFamily="18" charset="0"/>
              </a:rPr>
              <a:t> la </a:t>
            </a:r>
            <a:r>
              <a:rPr lang="en-US" sz="2100" dirty="0" err="1">
                <a:solidFill>
                  <a:srgbClr val="231F20"/>
                </a:solidFill>
                <a:effectLst/>
                <a:latin typeface="Cambria" panose="02040503050406030204" pitchFamily="18" charset="0"/>
              </a:rPr>
              <a:t>batalla</a:t>
            </a:r>
            <a:r>
              <a:rPr lang="en-US" sz="2100" dirty="0">
                <a:solidFill>
                  <a:srgbClr val="231F20"/>
                </a:solidFill>
                <a:effectLst/>
                <a:latin typeface="Cambria" panose="02040503050406030204" pitchFamily="18" charset="0"/>
              </a:rPr>
              <a:t> de </a:t>
            </a:r>
            <a:r>
              <a:rPr lang="en-US" sz="2100" dirty="0" err="1">
                <a:solidFill>
                  <a:srgbClr val="231F20"/>
                </a:solidFill>
                <a:effectLst/>
                <a:latin typeface="Cambria" panose="02040503050406030204" pitchFamily="18" charset="0"/>
              </a:rPr>
              <a:t>Judá</a:t>
            </a:r>
            <a:r>
              <a:rPr lang="en-US" sz="2100" dirty="0">
                <a:solidFill>
                  <a:srgbClr val="231F20"/>
                </a:solidFill>
                <a:effectLst/>
                <a:latin typeface="Cambria" panose="02040503050406030204" pitchFamily="18" charset="0"/>
              </a:rPr>
              <a:t> y que </a:t>
            </a:r>
            <a:r>
              <a:rPr lang="en-US" sz="2100" dirty="0" err="1">
                <a:solidFill>
                  <a:srgbClr val="231F20"/>
                </a:solidFill>
                <a:effectLst/>
                <a:latin typeface="Cambria" panose="02040503050406030204" pitchFamily="18" charset="0"/>
              </a:rPr>
              <a:t>el</a:t>
            </a:r>
            <a:r>
              <a:rPr lang="en-US" sz="2100" dirty="0">
                <a:solidFill>
                  <a:srgbClr val="231F20"/>
                </a:solidFill>
                <a:effectLst/>
                <a:latin typeface="Cambria" panose="02040503050406030204" pitchFamily="18" charset="0"/>
              </a:rPr>
              <a:t> pueblo </a:t>
            </a:r>
            <a:r>
              <a:rPr lang="en-US" sz="2100" dirty="0" err="1">
                <a:solidFill>
                  <a:srgbClr val="231F20"/>
                </a:solidFill>
                <a:effectLst/>
                <a:latin typeface="Cambria" panose="02040503050406030204" pitchFamily="18" charset="0"/>
              </a:rPr>
              <a:t>podía</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confiar</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en</a:t>
            </a:r>
            <a:r>
              <a:rPr lang="en-US" sz="2100" dirty="0">
                <a:solidFill>
                  <a:srgbClr val="231F20"/>
                </a:solidFill>
                <a:latin typeface="Cambria" panose="02040503050406030204" pitchFamily="18" charset="0"/>
              </a:rPr>
              <a:t> </a:t>
            </a:r>
            <a:r>
              <a:rPr lang="en-US" sz="2100" dirty="0">
                <a:solidFill>
                  <a:srgbClr val="231F20"/>
                </a:solidFill>
                <a:effectLst/>
                <a:latin typeface="Cambria" panose="02040503050406030204" pitchFamily="18" charset="0"/>
              </a:rPr>
              <a:t>que Dios </a:t>
            </a:r>
            <a:r>
              <a:rPr lang="en-US" sz="2100" dirty="0" err="1">
                <a:solidFill>
                  <a:srgbClr val="231F20"/>
                </a:solidFill>
                <a:effectLst/>
                <a:latin typeface="Cambria" panose="02040503050406030204" pitchFamily="18" charset="0"/>
              </a:rPr>
              <a:t>estaría</a:t>
            </a:r>
            <a:r>
              <a:rPr lang="en-US" sz="2100" dirty="0">
                <a:solidFill>
                  <a:srgbClr val="231F20"/>
                </a:solidFill>
                <a:effectLst/>
                <a:latin typeface="Cambria" panose="02040503050406030204" pitchFamily="18" charset="0"/>
              </a:rPr>
              <a:t> con </a:t>
            </a:r>
            <a:r>
              <a:rPr lang="en-US" sz="2100" dirty="0" err="1">
                <a:solidFill>
                  <a:srgbClr val="231F20"/>
                </a:solidFill>
                <a:effectLst/>
                <a:latin typeface="Cambria" panose="02040503050406030204" pitchFamily="18" charset="0"/>
              </a:rPr>
              <a:t>ellos</a:t>
            </a:r>
            <a:r>
              <a:rPr lang="en-US" sz="2100" dirty="0">
                <a:solidFill>
                  <a:srgbClr val="231F20"/>
                </a:solidFill>
                <a:effectLst/>
                <a:latin typeface="Cambria" panose="02040503050406030204" pitchFamily="18" charset="0"/>
              </a:rPr>
              <a:t>. Y </a:t>
            </a:r>
            <a:r>
              <a:rPr lang="en-US" sz="2100" dirty="0" err="1">
                <a:solidFill>
                  <a:srgbClr val="231F20"/>
                </a:solidFill>
                <a:effectLst/>
                <a:latin typeface="Cambria" panose="02040503050406030204" pitchFamily="18" charset="0"/>
              </a:rPr>
              <a:t>así</a:t>
            </a:r>
            <a:r>
              <a:rPr lang="en-US" sz="2100" dirty="0">
                <a:solidFill>
                  <a:srgbClr val="231F20"/>
                </a:solidFill>
                <a:effectLst/>
                <a:latin typeface="Cambria" panose="02040503050406030204" pitchFamily="18" charset="0"/>
              </a:rPr>
              <a:t> </a:t>
            </a:r>
            <a:r>
              <a:rPr lang="en-US" sz="2100" dirty="0" err="1">
                <a:solidFill>
                  <a:srgbClr val="231F20"/>
                </a:solidFill>
                <a:effectLst/>
                <a:latin typeface="Cambria" panose="02040503050406030204" pitchFamily="18" charset="0"/>
              </a:rPr>
              <a:t>sucedió</a:t>
            </a:r>
            <a:r>
              <a:rPr lang="en-US" sz="2100" dirty="0">
                <a:solidFill>
                  <a:srgbClr val="231F20"/>
                </a:solidFill>
                <a:effectLst/>
                <a:latin typeface="Cambria" panose="02040503050406030204" pitchFamily="18" charset="0"/>
              </a:rPr>
              <a:t>.</a:t>
            </a:r>
          </a:p>
          <a:p>
            <a:endParaRPr lang="es-ES" sz="2100" dirty="0">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7123</TotalTime>
  <Words>973</Words>
  <Application>Microsoft Macintosh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Cambria</vt:lpstr>
      <vt:lpstr>Cambria-Bold</vt:lpstr>
      <vt:lpstr>Cambria-Italic</vt:lpstr>
      <vt:lpstr>Futura Bold</vt:lpstr>
      <vt:lpstr>Futura PT Medium</vt:lpstr>
      <vt:lpstr>Office Theme</vt:lpstr>
      <vt:lpstr>Lección 21 Fe y aliento</vt:lpstr>
      <vt:lpstr>OBJETIVOS</vt:lpstr>
      <vt:lpstr>VOCABULARIO</vt:lpstr>
      <vt:lpstr>TEXTO BÍBLICO: 2 Crónicas 20.13-14</vt:lpstr>
      <vt:lpstr>TEXTO BÍBLICO: 2 Crónicas 20.15-16</vt:lpstr>
      <vt:lpstr>TEXTO BÍBLICO: 2 Crónicas 20.17</vt:lpstr>
      <vt:lpstr>TEXTO BÍBLICO: 2 Crónicas 20.18-19</vt:lpstr>
      <vt:lpstr>TEXTO BÍBLICO: 2 Crónicas 20.20</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Sary N. Rosario-Ferreira</cp:lastModifiedBy>
  <cp:revision>383</cp:revision>
  <dcterms:modified xsi:type="dcterms:W3CDTF">2024-01-07T16:03:09Z</dcterms:modified>
</cp:coreProperties>
</file>