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0" r:id="rId5"/>
    <p:sldId id="321" r:id="rId6"/>
    <p:sldId id="322" r:id="rId7"/>
    <p:sldId id="323" r:id="rId8"/>
    <p:sldId id="324" r:id="rId9"/>
    <p:sldId id="325" r:id="rId10"/>
    <p:sldId id="326" r:id="rId11"/>
    <p:sldId id="327" r:id="rId12"/>
    <p:sldId id="266" r:id="rId13"/>
    <p:sldId id="320" r:id="rId14"/>
    <p:sldId id="269"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97149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Mateo 1.1-16</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0156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«Libro de la genealogía de Jesucristo, hijo de David, hijo de Abraham».</a:t>
            </a:r>
          </a:p>
          <a:p>
            <a:pPr algn="r"/>
            <a:r>
              <a:rPr lang="es-PR" dirty="0">
                <a:latin typeface="Cambria" panose="02040503050406030204" pitchFamily="18" charset="0"/>
                <a:ea typeface="Cambria" panose="02040503050406030204" pitchFamily="18" charset="0"/>
              </a:rPr>
              <a:t>Mateo 1.1</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16</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Familias de fe</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1.13-14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750590"/>
            <a:ext cx="4300540" cy="2441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13  Zorobabel engendró a </a:t>
            </a:r>
            <a:r>
              <a:rPr lang="es-ES" sz="2100" dirty="0" err="1">
                <a:latin typeface="Cambria" panose="02040503050406030204" pitchFamily="18" charset="0"/>
              </a:rPr>
              <a:t>Abiud</a:t>
            </a:r>
            <a:r>
              <a:rPr lang="es-ES" sz="2100" dirty="0">
                <a:latin typeface="Cambria" panose="02040503050406030204" pitchFamily="18" charset="0"/>
              </a:rPr>
              <a:t>, </a:t>
            </a:r>
            <a:r>
              <a:rPr lang="es-ES" sz="2100" dirty="0" err="1">
                <a:latin typeface="Cambria" panose="02040503050406030204" pitchFamily="18" charset="0"/>
              </a:rPr>
              <a:t>Abiud</a:t>
            </a:r>
            <a:r>
              <a:rPr lang="es-ES" sz="2100" dirty="0">
                <a:latin typeface="Cambria" panose="02040503050406030204" pitchFamily="18" charset="0"/>
              </a:rPr>
              <a:t> a </a:t>
            </a:r>
            <a:r>
              <a:rPr lang="es-ES" sz="2100" dirty="0" err="1">
                <a:latin typeface="Cambria" panose="02040503050406030204" pitchFamily="18" charset="0"/>
              </a:rPr>
              <a:t>Eliaquim</a:t>
            </a:r>
            <a:r>
              <a:rPr lang="es-ES" sz="2100" dirty="0">
                <a:latin typeface="Cambria" panose="02040503050406030204" pitchFamily="18" charset="0"/>
              </a:rPr>
              <a:t>, y </a:t>
            </a:r>
            <a:r>
              <a:rPr lang="es-ES" sz="2100" dirty="0" err="1">
                <a:latin typeface="Cambria" panose="02040503050406030204" pitchFamily="18" charset="0"/>
              </a:rPr>
              <a:t>Eliaquim</a:t>
            </a:r>
            <a:r>
              <a:rPr lang="es-ES" sz="2100" dirty="0">
                <a:latin typeface="Cambria" panose="02040503050406030204" pitchFamily="18" charset="0"/>
              </a:rPr>
              <a:t> a Azor.  </a:t>
            </a:r>
          </a:p>
          <a:p>
            <a:endParaRPr lang="es-ES" sz="2100" dirty="0">
              <a:latin typeface="Cambria" panose="02040503050406030204" pitchFamily="18" charset="0"/>
            </a:endParaRPr>
          </a:p>
          <a:p>
            <a:r>
              <a:rPr lang="es-ES" sz="2100" dirty="0">
                <a:latin typeface="Cambria" panose="02040503050406030204" pitchFamily="18" charset="0"/>
              </a:rPr>
              <a:t>14  Azor engendró a </a:t>
            </a:r>
            <a:r>
              <a:rPr lang="es-ES" sz="2100" dirty="0" err="1">
                <a:latin typeface="Cambria" panose="02040503050406030204" pitchFamily="18" charset="0"/>
              </a:rPr>
              <a:t>Sadoc</a:t>
            </a:r>
            <a:r>
              <a:rPr lang="es-ES" sz="2100" dirty="0">
                <a:latin typeface="Cambria" panose="02040503050406030204" pitchFamily="18" charset="0"/>
              </a:rPr>
              <a:t>, </a:t>
            </a:r>
            <a:r>
              <a:rPr lang="es-ES" sz="2100" dirty="0" err="1">
                <a:latin typeface="Cambria" panose="02040503050406030204" pitchFamily="18" charset="0"/>
              </a:rPr>
              <a:t>Sadoc</a:t>
            </a:r>
            <a:r>
              <a:rPr lang="es-ES" sz="2100" dirty="0">
                <a:latin typeface="Cambria" panose="02040503050406030204" pitchFamily="18" charset="0"/>
              </a:rPr>
              <a:t> a </a:t>
            </a:r>
            <a:r>
              <a:rPr lang="es-ES" sz="2100" dirty="0" err="1">
                <a:latin typeface="Cambria" panose="02040503050406030204" pitchFamily="18" charset="0"/>
              </a:rPr>
              <a:t>Aquim</a:t>
            </a:r>
            <a:r>
              <a:rPr lang="es-ES" sz="2100" dirty="0">
                <a:latin typeface="Cambria" panose="02040503050406030204" pitchFamily="18" charset="0"/>
              </a:rPr>
              <a:t>, y </a:t>
            </a:r>
            <a:r>
              <a:rPr lang="es-ES" sz="2100" dirty="0" err="1">
                <a:latin typeface="Cambria" panose="02040503050406030204" pitchFamily="18" charset="0"/>
              </a:rPr>
              <a:t>Aquim</a:t>
            </a:r>
            <a:r>
              <a:rPr lang="es-ES" sz="2100" dirty="0">
                <a:latin typeface="Cambria" panose="02040503050406030204" pitchFamily="18" charset="0"/>
              </a:rPr>
              <a:t> a Eliud.</a:t>
            </a:r>
          </a:p>
        </p:txBody>
      </p:sp>
      <p:sp>
        <p:nvSpPr>
          <p:cNvPr id="122" name="VP…"/>
          <p:cNvSpPr txBox="1"/>
          <p:nvPr/>
        </p:nvSpPr>
        <p:spPr>
          <a:xfrm>
            <a:off x="6443497" y="2750590"/>
            <a:ext cx="5023442" cy="24940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13  Zorobabel fue padre de </a:t>
            </a:r>
            <a:r>
              <a:rPr lang="es-ES" sz="2100" dirty="0" err="1">
                <a:latin typeface="Cambria" panose="02040503050406030204" pitchFamily="18" charset="0"/>
              </a:rPr>
              <a:t>Abihud</a:t>
            </a:r>
            <a:r>
              <a:rPr lang="es-ES" sz="2100" dirty="0">
                <a:latin typeface="Cambria" panose="02040503050406030204" pitchFamily="18" charset="0"/>
              </a:rPr>
              <a:t>, éste lo fue de </a:t>
            </a:r>
            <a:r>
              <a:rPr lang="es-ES" sz="2100" dirty="0" err="1">
                <a:latin typeface="Cambria" panose="02040503050406030204" pitchFamily="18" charset="0"/>
              </a:rPr>
              <a:t>Eliaquim</a:t>
            </a:r>
            <a:r>
              <a:rPr lang="es-ES" sz="2100" dirty="0">
                <a:latin typeface="Cambria" panose="02040503050406030204" pitchFamily="18" charset="0"/>
              </a:rPr>
              <a:t> y éste de Azor.  </a:t>
            </a:r>
          </a:p>
          <a:p>
            <a:endParaRPr lang="es-ES" sz="2100" dirty="0">
              <a:latin typeface="Cambria" panose="02040503050406030204" pitchFamily="18" charset="0"/>
            </a:endParaRPr>
          </a:p>
          <a:p>
            <a:r>
              <a:rPr lang="es-ES" sz="2100" dirty="0">
                <a:latin typeface="Cambria" panose="02040503050406030204" pitchFamily="18" charset="0"/>
              </a:rPr>
              <a:t>14  Azor fue padre de </a:t>
            </a:r>
            <a:r>
              <a:rPr lang="es-ES" sz="2100" dirty="0" err="1">
                <a:latin typeface="Cambria" panose="02040503050406030204" pitchFamily="18" charset="0"/>
              </a:rPr>
              <a:t>Sadoc</a:t>
            </a:r>
            <a:r>
              <a:rPr lang="es-ES" sz="2100" dirty="0">
                <a:latin typeface="Cambria" panose="02040503050406030204" pitchFamily="18" charset="0"/>
              </a:rPr>
              <a:t>, éste lo fue de </a:t>
            </a:r>
            <a:r>
              <a:rPr lang="es-ES" sz="2100" dirty="0" err="1">
                <a:latin typeface="Cambria" panose="02040503050406030204" pitchFamily="18" charset="0"/>
              </a:rPr>
              <a:t>Aquim</a:t>
            </a:r>
            <a:r>
              <a:rPr lang="es-ES" sz="2100" dirty="0">
                <a:latin typeface="Cambria" panose="02040503050406030204" pitchFamily="18" charset="0"/>
              </a:rPr>
              <a:t> y éste de Eliud.</a:t>
            </a:r>
          </a:p>
        </p:txBody>
      </p:sp>
      <p:pic>
        <p:nvPicPr>
          <p:cNvPr id="123" name="Picture 9" descr="Picture 9"/>
          <p:cNvPicPr>
            <a:picLocks noChangeAspect="1"/>
          </p:cNvPicPr>
          <p:nvPr/>
        </p:nvPicPr>
        <p:blipFill>
          <a:blip r:embed="rId3"/>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89466340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1.15-16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89008"/>
            <a:ext cx="4300540" cy="27648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15  Eliud engendró a Eleazar, Eleazar a </a:t>
            </a:r>
            <a:r>
              <a:rPr lang="es-ES" sz="2100" dirty="0" err="1">
                <a:latin typeface="Cambria" panose="02040503050406030204" pitchFamily="18" charset="0"/>
              </a:rPr>
              <a:t>Matán</a:t>
            </a:r>
            <a:r>
              <a:rPr lang="es-ES" sz="2100" dirty="0">
                <a:latin typeface="Cambria" panose="02040503050406030204" pitchFamily="18" charset="0"/>
              </a:rPr>
              <a:t>, </a:t>
            </a:r>
            <a:r>
              <a:rPr lang="es-ES" sz="2100" dirty="0" err="1">
                <a:latin typeface="Cambria" panose="02040503050406030204" pitchFamily="18" charset="0"/>
              </a:rPr>
              <a:t>Matán</a:t>
            </a:r>
            <a:r>
              <a:rPr lang="es-ES" sz="2100" dirty="0">
                <a:latin typeface="Cambria" panose="02040503050406030204" pitchFamily="18" charset="0"/>
              </a:rPr>
              <a:t> a Jacob.  </a:t>
            </a:r>
          </a:p>
          <a:p>
            <a:endParaRPr lang="es-ES" sz="2100" dirty="0">
              <a:latin typeface="Cambria" panose="02040503050406030204" pitchFamily="18" charset="0"/>
            </a:endParaRPr>
          </a:p>
          <a:p>
            <a:r>
              <a:rPr lang="es-ES" sz="2100" dirty="0">
                <a:latin typeface="Cambria" panose="02040503050406030204" pitchFamily="18" charset="0"/>
              </a:rPr>
              <a:t>16  Jacob engendró a José, marido de María, de la cual nació Jesús, llamado el Cristo.</a:t>
            </a:r>
          </a:p>
        </p:txBody>
      </p:sp>
      <p:sp>
        <p:nvSpPr>
          <p:cNvPr id="122" name="VP…"/>
          <p:cNvSpPr txBox="1"/>
          <p:nvPr/>
        </p:nvSpPr>
        <p:spPr>
          <a:xfrm>
            <a:off x="6443497" y="2589008"/>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15  Eliud fue padre de Eleazar, éste lo fue de </a:t>
            </a:r>
            <a:r>
              <a:rPr lang="es-ES" sz="2100" dirty="0" err="1">
                <a:latin typeface="Cambria" panose="02040503050406030204" pitchFamily="18" charset="0"/>
              </a:rPr>
              <a:t>Matán</a:t>
            </a:r>
            <a:r>
              <a:rPr lang="es-ES" sz="2100" dirty="0">
                <a:latin typeface="Cambria" panose="02040503050406030204" pitchFamily="18" charset="0"/>
              </a:rPr>
              <a:t> y éste de Jacob.  </a:t>
            </a:r>
          </a:p>
          <a:p>
            <a:endParaRPr lang="es-ES" sz="2100" dirty="0">
              <a:latin typeface="Cambria" panose="02040503050406030204" pitchFamily="18" charset="0"/>
            </a:endParaRPr>
          </a:p>
          <a:p>
            <a:r>
              <a:rPr lang="es-ES" sz="2100" dirty="0">
                <a:latin typeface="Cambria" panose="02040503050406030204" pitchFamily="18" charset="0"/>
              </a:rPr>
              <a:t>16  Jacob fue padre de José, el marido de María, y ella fue madre de Jesús, al que llamamos el Mesías.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58890426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650484"/>
            <a:ext cx="8686800" cy="2781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La genealogía de Mateo muestra el enraizamiento histórico de Jesús. Llama la atención que, entre sus ancestros, descritos siempre en un patrón cuyo orden es padre e hijo, en cuatro ocasiones se mencione a la madre del ancestro. Se trata de Tamar, </a:t>
            </a:r>
            <a:r>
              <a:rPr lang="es-ES" sz="2100" dirty="0" err="1">
                <a:latin typeface="Cambria" panose="02040503050406030204" pitchFamily="18" charset="0"/>
              </a:rPr>
              <a:t>Rahab</a:t>
            </a:r>
            <a:r>
              <a:rPr lang="es-ES" sz="2100" dirty="0">
                <a:latin typeface="Cambria" panose="02040503050406030204" pitchFamily="18" charset="0"/>
              </a:rPr>
              <a:t>, Rut y Betsabé, mujeres que comparten una historia de desprecio, humillaciones y abusos, pero que, a pesar de todo, en lugar de haber sido eliminadas de la historia, son destacadas junto a los grandes personajes de la genealogía.</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232182"/>
            <a:ext cx="8686800" cy="16180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Esto habla de un Dios que está presente en la vida de las personas, aunque todo en su existencia indique lo contrario, y también habla de un Dios que no tiene vergüenza de considerarnos parte de su familia, aunque sabe de nuestra fragilidad.</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440479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475430"/>
            <a:ext cx="9236076"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Amado Dios, te damos gracias por nuestra historia y por la llegada de Jesús a la humanidad y a nuestro corazón. Gracias por aquellas personas que marcaron nuestra vida con su testimonio e integridad. Permite que podamos ser agentes de cambio en nuestra propia genealogía, de manera que las próximas generaciones puedan conocerte, amarte y experimentar tu salvación. Por Cristo Jesús oramos, </a:t>
            </a:r>
            <a:r>
              <a:rPr lang="es-ES" sz="2100">
                <a:latin typeface="Cambria-Italic"/>
              </a:rPr>
              <a:t>amén.</a:t>
            </a:r>
            <a:endParaRPr lang="es-ES" sz="2100" dirty="0">
              <a:latin typeface="Cambria-Italic"/>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Examinar la provisión de Dios a través de las difíciles circunstancias de vida de Tamar, </a:t>
            </a:r>
            <a:r>
              <a:rPr lang="es-ES" sz="2300" dirty="0" err="1">
                <a:latin typeface="Cambria" panose="02040503050406030204" pitchFamily="18" charset="0"/>
              </a:rPr>
              <a:t>Rahab</a:t>
            </a:r>
            <a:r>
              <a:rPr lang="es-ES" sz="2300" dirty="0">
                <a:latin typeface="Cambria" panose="02040503050406030204" pitchFamily="18" charset="0"/>
              </a:rPr>
              <a:t>, Rut y Betsabé. </a:t>
            </a:r>
          </a:p>
          <a:p>
            <a:r>
              <a:rPr lang="es-ES" sz="2300" dirty="0">
                <a:latin typeface="Cambria" panose="02040503050406030204" pitchFamily="18" charset="0"/>
              </a:rPr>
              <a:t>Valorar los momentos del cuidado providencial de Dios sobre nuestras vidas. </a:t>
            </a:r>
          </a:p>
          <a:p>
            <a:r>
              <a:rPr lang="es-ES" sz="2300" dirty="0">
                <a:latin typeface="Cambria" panose="02040503050406030204" pitchFamily="18" charset="0"/>
              </a:rPr>
              <a:t>Dibujar una línea de tiempo de nuestra vida (o de nuestra vida cristiana) e identificar momentos significativos en los que se evidencia la provisión o dirección de Dios.</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Genealogía:</a:t>
            </a:r>
            <a:r>
              <a:rPr lang="es-ES" sz="2300" dirty="0">
                <a:latin typeface="Cambria-Bold"/>
              </a:rPr>
              <a:t> Una genealogía es una lista de los antepasados de una persona. Las genealogías no siempre son completamente exactas, sino que, en ocasiones, se escogen ciertas generaciones para ser mencionadas de acuerdo con los fines que su creador persiga. Esta es la razón por la cual las genealogías bíblicas dicen mucho del personaje cuya genealogía se narra, pero dicen más de su creador o escritor.</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4"/>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  Libro de la genealogía de Jesucristo, hijo de David, hijo de Abraham: </a:t>
            </a:r>
          </a:p>
          <a:p>
            <a:endParaRPr lang="es-ES" sz="2100" dirty="0">
              <a:latin typeface="Cambria" panose="02040503050406030204" pitchFamily="18" charset="0"/>
            </a:endParaRPr>
          </a:p>
          <a:p>
            <a:r>
              <a:rPr lang="es-ES" sz="2100" dirty="0">
                <a:latin typeface="Cambria" panose="02040503050406030204" pitchFamily="18" charset="0"/>
              </a:rPr>
              <a:t>2  Abraham engendró a Isaac, Isaac a Jacob, y Jacob a Judá y a sus hermanos.</a:t>
            </a:r>
          </a:p>
        </p:txBody>
      </p:sp>
      <p:sp>
        <p:nvSpPr>
          <p:cNvPr id="122" name="VP…"/>
          <p:cNvSpPr txBox="1"/>
          <p:nvPr/>
        </p:nvSpPr>
        <p:spPr>
          <a:xfrm>
            <a:off x="6443497" y="2382359"/>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  Ésta es una lista de los antepasados de Jesucristo, que fue descendiente de David y de Abraham:</a:t>
            </a:r>
          </a:p>
          <a:p>
            <a:endParaRPr lang="es-ES" sz="2100" dirty="0">
              <a:latin typeface="Cambria" panose="02040503050406030204" pitchFamily="18" charset="0"/>
            </a:endParaRPr>
          </a:p>
          <a:p>
            <a:r>
              <a:rPr lang="es-ES" sz="2100" dirty="0">
                <a:latin typeface="Cambria" panose="02040503050406030204" pitchFamily="18" charset="0"/>
              </a:rPr>
              <a:t>2  Abraham fue padre de Isaac, éste lo fue de Jacob y éste de Judá y sus hermanos.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1.3-4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5"/>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  Judá engendró, de Tamar, a Fares y a Zara, Fares a </a:t>
            </a:r>
            <a:r>
              <a:rPr lang="es-ES" sz="2100" dirty="0" err="1">
                <a:latin typeface="Cambria" panose="02040503050406030204" pitchFamily="18" charset="0"/>
              </a:rPr>
              <a:t>Esrom</a:t>
            </a:r>
            <a:r>
              <a:rPr lang="es-ES" sz="2100" dirty="0">
                <a:latin typeface="Cambria" panose="02040503050406030204" pitchFamily="18" charset="0"/>
              </a:rPr>
              <a:t>, y </a:t>
            </a:r>
            <a:r>
              <a:rPr lang="es-ES" sz="2100" dirty="0" err="1">
                <a:latin typeface="Cambria" panose="02040503050406030204" pitchFamily="18" charset="0"/>
              </a:rPr>
              <a:t>Esrom</a:t>
            </a:r>
            <a:r>
              <a:rPr lang="es-ES" sz="2100" dirty="0">
                <a:latin typeface="Cambria" panose="02040503050406030204" pitchFamily="18" charset="0"/>
              </a:rPr>
              <a:t> a Aram.  </a:t>
            </a:r>
          </a:p>
          <a:p>
            <a:endParaRPr lang="es-ES" sz="2100" dirty="0">
              <a:latin typeface="Cambria" panose="02040503050406030204" pitchFamily="18" charset="0"/>
            </a:endParaRPr>
          </a:p>
          <a:p>
            <a:r>
              <a:rPr lang="es-ES" sz="2100" dirty="0">
                <a:latin typeface="Cambria" panose="02040503050406030204" pitchFamily="18" charset="0"/>
              </a:rPr>
              <a:t>4  Aram engendró a </a:t>
            </a:r>
            <a:r>
              <a:rPr lang="es-ES" sz="2100" dirty="0" err="1">
                <a:latin typeface="Cambria" panose="02040503050406030204" pitchFamily="18" charset="0"/>
              </a:rPr>
              <a:t>Aminadab</a:t>
            </a:r>
            <a:r>
              <a:rPr lang="es-ES" sz="2100" dirty="0">
                <a:latin typeface="Cambria" panose="02040503050406030204" pitchFamily="18" charset="0"/>
              </a:rPr>
              <a:t>, </a:t>
            </a:r>
            <a:r>
              <a:rPr lang="es-ES" sz="2100" dirty="0" err="1">
                <a:latin typeface="Cambria" panose="02040503050406030204" pitchFamily="18" charset="0"/>
              </a:rPr>
              <a:t>Aminadab</a:t>
            </a:r>
            <a:r>
              <a:rPr lang="es-ES" sz="2100" dirty="0">
                <a:latin typeface="Cambria" panose="02040503050406030204" pitchFamily="18" charset="0"/>
              </a:rPr>
              <a:t> a Naasón, y Naasón a Salmón.</a:t>
            </a:r>
          </a:p>
        </p:txBody>
      </p:sp>
      <p:sp>
        <p:nvSpPr>
          <p:cNvPr id="122" name="VP…"/>
          <p:cNvSpPr txBox="1"/>
          <p:nvPr/>
        </p:nvSpPr>
        <p:spPr>
          <a:xfrm>
            <a:off x="6443497" y="2382359"/>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  Judá fue padre de Fares y de </a:t>
            </a:r>
            <a:r>
              <a:rPr lang="es-ES" sz="2100" dirty="0" err="1">
                <a:latin typeface="Cambria" panose="02040503050406030204" pitchFamily="18" charset="0"/>
              </a:rPr>
              <a:t>Zérah</a:t>
            </a:r>
            <a:r>
              <a:rPr lang="es-ES" sz="2100" dirty="0">
                <a:latin typeface="Cambria" panose="02040503050406030204" pitchFamily="18" charset="0"/>
              </a:rPr>
              <a:t>, y su madre fue Tamar. Fares fue padre de </a:t>
            </a:r>
            <a:r>
              <a:rPr lang="es-ES" sz="2100" dirty="0" err="1">
                <a:latin typeface="Cambria" panose="02040503050406030204" pitchFamily="18" charset="0"/>
              </a:rPr>
              <a:t>Hesrón</a:t>
            </a:r>
            <a:r>
              <a:rPr lang="es-ES" sz="2100" dirty="0">
                <a:latin typeface="Cambria" panose="02040503050406030204" pitchFamily="18" charset="0"/>
              </a:rPr>
              <a:t> y éste de Aram.  </a:t>
            </a:r>
          </a:p>
          <a:p>
            <a:endParaRPr lang="es-ES" sz="2100" dirty="0">
              <a:latin typeface="Cambria" panose="02040503050406030204" pitchFamily="18" charset="0"/>
            </a:endParaRPr>
          </a:p>
          <a:p>
            <a:r>
              <a:rPr lang="es-ES" sz="2100" dirty="0">
                <a:latin typeface="Cambria" panose="02040503050406030204" pitchFamily="18" charset="0"/>
              </a:rPr>
              <a:t>4  Aram fue padre de </a:t>
            </a:r>
            <a:r>
              <a:rPr lang="es-ES" sz="2100" dirty="0" err="1">
                <a:latin typeface="Cambria" panose="02040503050406030204" pitchFamily="18" charset="0"/>
              </a:rPr>
              <a:t>Aminadab</a:t>
            </a:r>
            <a:r>
              <a:rPr lang="es-ES" sz="2100" dirty="0">
                <a:latin typeface="Cambria" panose="02040503050406030204" pitchFamily="18" charset="0"/>
              </a:rPr>
              <a:t>, éste lo fue de </a:t>
            </a:r>
            <a:r>
              <a:rPr lang="es-ES" sz="2100" dirty="0" err="1">
                <a:latin typeface="Cambria" panose="02040503050406030204" pitchFamily="18" charset="0"/>
              </a:rPr>
              <a:t>Nahasón</a:t>
            </a:r>
            <a:r>
              <a:rPr lang="es-ES" sz="2100" dirty="0">
                <a:latin typeface="Cambria" panose="02040503050406030204" pitchFamily="18" charset="0"/>
              </a:rPr>
              <a:t> y éste de Salmón.</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77919232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4"/>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5  Salmón engendró, de </a:t>
            </a:r>
            <a:r>
              <a:rPr lang="es-ES" sz="2100" dirty="0" err="1">
                <a:latin typeface="Cambria" panose="02040503050406030204" pitchFamily="18" charset="0"/>
              </a:rPr>
              <a:t>Rahab</a:t>
            </a:r>
            <a:r>
              <a:rPr lang="es-ES" sz="2100" dirty="0">
                <a:latin typeface="Cambria" panose="02040503050406030204" pitchFamily="18" charset="0"/>
              </a:rPr>
              <a:t>, a </a:t>
            </a:r>
            <a:r>
              <a:rPr lang="es-ES" sz="2100" dirty="0" err="1">
                <a:latin typeface="Cambria" panose="02040503050406030204" pitchFamily="18" charset="0"/>
              </a:rPr>
              <a:t>Booz</a:t>
            </a:r>
            <a:r>
              <a:rPr lang="es-ES" sz="2100" dirty="0">
                <a:latin typeface="Cambria" panose="02040503050406030204" pitchFamily="18" charset="0"/>
              </a:rPr>
              <a:t>, </a:t>
            </a:r>
            <a:r>
              <a:rPr lang="es-ES" sz="2100" dirty="0" err="1">
                <a:latin typeface="Cambria" panose="02040503050406030204" pitchFamily="18" charset="0"/>
              </a:rPr>
              <a:t>Booz</a:t>
            </a:r>
            <a:r>
              <a:rPr lang="es-ES" sz="2100" dirty="0">
                <a:latin typeface="Cambria" panose="02040503050406030204" pitchFamily="18" charset="0"/>
              </a:rPr>
              <a:t> engendró, de Rut, a Obed, y Obed a Isaí.  </a:t>
            </a:r>
          </a:p>
          <a:p>
            <a:endParaRPr lang="es-ES" sz="2100" dirty="0">
              <a:latin typeface="Cambria" panose="02040503050406030204" pitchFamily="18" charset="0"/>
            </a:endParaRPr>
          </a:p>
          <a:p>
            <a:r>
              <a:rPr lang="es-ES" sz="2100" dirty="0">
                <a:latin typeface="Cambria" panose="02040503050406030204" pitchFamily="18" charset="0"/>
              </a:rPr>
              <a:t>6  Isaí engendró al rey David. El rey David engendró, de la que fue mujer de Urías, a Salomón.</a:t>
            </a:r>
          </a:p>
        </p:txBody>
      </p:sp>
      <p:sp>
        <p:nvSpPr>
          <p:cNvPr id="122" name="VP…"/>
          <p:cNvSpPr txBox="1"/>
          <p:nvPr/>
        </p:nvSpPr>
        <p:spPr>
          <a:xfrm>
            <a:off x="6443497" y="2220776"/>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5  Salmón fue padre de </a:t>
            </a:r>
            <a:r>
              <a:rPr lang="es-ES" sz="2100" dirty="0" err="1">
                <a:latin typeface="Cambria" panose="02040503050406030204" pitchFamily="18" charset="0"/>
              </a:rPr>
              <a:t>Booz</a:t>
            </a:r>
            <a:r>
              <a:rPr lang="es-ES" sz="2100" dirty="0">
                <a:latin typeface="Cambria" panose="02040503050406030204" pitchFamily="18" charset="0"/>
              </a:rPr>
              <a:t>, cuya madre fue </a:t>
            </a:r>
            <a:r>
              <a:rPr lang="es-ES" sz="2100" dirty="0" err="1">
                <a:latin typeface="Cambria" panose="02040503050406030204" pitchFamily="18" charset="0"/>
              </a:rPr>
              <a:t>Rahab</a:t>
            </a:r>
            <a:r>
              <a:rPr lang="es-ES" sz="2100" dirty="0">
                <a:latin typeface="Cambria" panose="02040503050406030204" pitchFamily="18" charset="0"/>
              </a:rPr>
              <a:t>. </a:t>
            </a:r>
            <a:r>
              <a:rPr lang="es-ES" sz="2100" dirty="0" err="1">
                <a:latin typeface="Cambria" panose="02040503050406030204" pitchFamily="18" charset="0"/>
              </a:rPr>
              <a:t>Booz</a:t>
            </a:r>
            <a:r>
              <a:rPr lang="es-ES" sz="2100" dirty="0">
                <a:latin typeface="Cambria" panose="02040503050406030204" pitchFamily="18" charset="0"/>
              </a:rPr>
              <a:t> fue padre de Obed, cuya madre fue Rut. Obed fue padre de Jesé,  </a:t>
            </a:r>
          </a:p>
          <a:p>
            <a:endParaRPr lang="es-ES" sz="2100" dirty="0">
              <a:latin typeface="Cambria" panose="02040503050406030204" pitchFamily="18" charset="0"/>
            </a:endParaRPr>
          </a:p>
          <a:p>
            <a:r>
              <a:rPr lang="es-ES" sz="2100" dirty="0">
                <a:latin typeface="Cambria" panose="02040503050406030204" pitchFamily="18" charset="0"/>
              </a:rPr>
              <a:t>6  y Jesé fue padre del rey David. El rey David fue padre de Salomón, cuya madre fue la que había sido esposa de Urías.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76877411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1.7-8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750590"/>
            <a:ext cx="4300540" cy="2441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7  Salomón engendró a Roboam, Roboam a Abías, y Abías a Asa.  </a:t>
            </a:r>
          </a:p>
          <a:p>
            <a:endParaRPr lang="es-ES" sz="2100" dirty="0">
              <a:latin typeface="Cambria" panose="02040503050406030204" pitchFamily="18" charset="0"/>
            </a:endParaRPr>
          </a:p>
          <a:p>
            <a:r>
              <a:rPr lang="es-ES" sz="2100" dirty="0">
                <a:latin typeface="Cambria" panose="02040503050406030204" pitchFamily="18" charset="0"/>
              </a:rPr>
              <a:t>8  Asa engendró a Josafat, Josafat a Joram, y Joram a Uzías.</a:t>
            </a:r>
          </a:p>
        </p:txBody>
      </p:sp>
      <p:sp>
        <p:nvSpPr>
          <p:cNvPr id="122" name="VP…"/>
          <p:cNvSpPr txBox="1"/>
          <p:nvPr/>
        </p:nvSpPr>
        <p:spPr>
          <a:xfrm>
            <a:off x="6443497" y="2750590"/>
            <a:ext cx="5023442" cy="24940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7  Salomón fue padre de Roboam, éste lo fue de Abías y éste de Asá.  </a:t>
            </a:r>
          </a:p>
          <a:p>
            <a:endParaRPr lang="es-ES" sz="2100" dirty="0">
              <a:latin typeface="Cambria" panose="02040503050406030204" pitchFamily="18" charset="0"/>
            </a:endParaRPr>
          </a:p>
          <a:p>
            <a:r>
              <a:rPr lang="es-ES" sz="2100" dirty="0">
                <a:latin typeface="Cambria" panose="02040503050406030204" pitchFamily="18" charset="0"/>
              </a:rPr>
              <a:t>8  Asá fue padre de Josafat, éste lo fue de Joram y éste de Ozías.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8919122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1.9-10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750590"/>
            <a:ext cx="4300540" cy="2441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9  Uzías engendró a </a:t>
            </a:r>
            <a:r>
              <a:rPr lang="es-ES" sz="2100" dirty="0" err="1">
                <a:latin typeface="Cambria" panose="02040503050406030204" pitchFamily="18" charset="0"/>
              </a:rPr>
              <a:t>Jotam</a:t>
            </a:r>
            <a:r>
              <a:rPr lang="es-ES" sz="2100" dirty="0">
                <a:latin typeface="Cambria" panose="02040503050406030204" pitchFamily="18" charset="0"/>
              </a:rPr>
              <a:t>, </a:t>
            </a:r>
            <a:r>
              <a:rPr lang="es-ES" sz="2100" dirty="0" err="1">
                <a:latin typeface="Cambria" panose="02040503050406030204" pitchFamily="18" charset="0"/>
              </a:rPr>
              <a:t>Jotam</a:t>
            </a:r>
            <a:r>
              <a:rPr lang="es-ES" sz="2100" dirty="0">
                <a:latin typeface="Cambria" panose="02040503050406030204" pitchFamily="18" charset="0"/>
              </a:rPr>
              <a:t> a </a:t>
            </a:r>
            <a:r>
              <a:rPr lang="es-ES" sz="2100" dirty="0" err="1">
                <a:latin typeface="Cambria" panose="02040503050406030204" pitchFamily="18" charset="0"/>
              </a:rPr>
              <a:t>Acaz</a:t>
            </a:r>
            <a:r>
              <a:rPr lang="es-ES" sz="2100" dirty="0">
                <a:latin typeface="Cambria" panose="02040503050406030204" pitchFamily="18" charset="0"/>
              </a:rPr>
              <a:t>, y </a:t>
            </a:r>
            <a:r>
              <a:rPr lang="es-ES" sz="2100" dirty="0" err="1">
                <a:latin typeface="Cambria" panose="02040503050406030204" pitchFamily="18" charset="0"/>
              </a:rPr>
              <a:t>Acaz</a:t>
            </a:r>
            <a:r>
              <a:rPr lang="es-ES" sz="2100" dirty="0">
                <a:latin typeface="Cambria" panose="02040503050406030204" pitchFamily="18" charset="0"/>
              </a:rPr>
              <a:t> a Ezequías.</a:t>
            </a:r>
          </a:p>
          <a:p>
            <a:endParaRPr lang="es-ES" sz="2100" dirty="0">
              <a:latin typeface="Cambria" panose="02040503050406030204" pitchFamily="18" charset="0"/>
            </a:endParaRPr>
          </a:p>
          <a:p>
            <a:r>
              <a:rPr lang="es-ES" sz="2100" dirty="0">
                <a:latin typeface="Cambria" panose="02040503050406030204" pitchFamily="18" charset="0"/>
              </a:rPr>
              <a:t>10  Ezequías engendró a Manasés, Manasés a Amón, y Amón a Josías.</a:t>
            </a:r>
          </a:p>
        </p:txBody>
      </p:sp>
      <p:sp>
        <p:nvSpPr>
          <p:cNvPr id="122" name="VP…"/>
          <p:cNvSpPr txBox="1"/>
          <p:nvPr/>
        </p:nvSpPr>
        <p:spPr>
          <a:xfrm>
            <a:off x="6443497" y="2750590"/>
            <a:ext cx="5023442" cy="24940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9  Ozías fue padre de </a:t>
            </a:r>
            <a:r>
              <a:rPr lang="es-ES" sz="2100" dirty="0" err="1">
                <a:latin typeface="Cambria" panose="02040503050406030204" pitchFamily="18" charset="0"/>
              </a:rPr>
              <a:t>Jotam</a:t>
            </a:r>
            <a:r>
              <a:rPr lang="es-ES" sz="2100" dirty="0">
                <a:latin typeface="Cambria" panose="02040503050406030204" pitchFamily="18" charset="0"/>
              </a:rPr>
              <a:t>, éste lo fue de </a:t>
            </a:r>
            <a:r>
              <a:rPr lang="es-ES" sz="2100" dirty="0" err="1">
                <a:latin typeface="Cambria" panose="02040503050406030204" pitchFamily="18" charset="0"/>
              </a:rPr>
              <a:t>Acaz</a:t>
            </a:r>
            <a:r>
              <a:rPr lang="es-ES" sz="2100" dirty="0">
                <a:latin typeface="Cambria" panose="02040503050406030204" pitchFamily="18" charset="0"/>
              </a:rPr>
              <a:t> y éste de Ezequías.  </a:t>
            </a:r>
          </a:p>
          <a:p>
            <a:endParaRPr lang="es-ES" sz="2100" dirty="0">
              <a:latin typeface="Cambria" panose="02040503050406030204" pitchFamily="18" charset="0"/>
            </a:endParaRPr>
          </a:p>
          <a:p>
            <a:r>
              <a:rPr lang="es-ES" sz="2100" dirty="0">
                <a:latin typeface="Cambria" panose="02040503050406030204" pitchFamily="18" charset="0"/>
              </a:rPr>
              <a:t>10  Ezequías fue padre de Manasés, éste lo fue de Amón y éste de Josías.</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5112547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Mateo 1.11-12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4"/>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11  Josías engendró a </a:t>
            </a:r>
            <a:r>
              <a:rPr lang="es-ES" sz="2100" dirty="0" err="1">
                <a:latin typeface="Cambria" panose="02040503050406030204" pitchFamily="18" charset="0"/>
              </a:rPr>
              <a:t>Jeconías</a:t>
            </a:r>
            <a:r>
              <a:rPr lang="es-ES" sz="2100" dirty="0">
                <a:latin typeface="Cambria" panose="02040503050406030204" pitchFamily="18" charset="0"/>
              </a:rPr>
              <a:t> y a sus hermanos, en el tiempo de la deportación a Babilonia. </a:t>
            </a:r>
          </a:p>
          <a:p>
            <a:endParaRPr lang="es-ES" sz="2100" dirty="0">
              <a:latin typeface="Cambria" panose="02040503050406030204" pitchFamily="18" charset="0"/>
            </a:endParaRPr>
          </a:p>
          <a:p>
            <a:r>
              <a:rPr lang="es-ES" sz="2100" dirty="0">
                <a:latin typeface="Cambria" panose="02040503050406030204" pitchFamily="18" charset="0"/>
              </a:rPr>
              <a:t>12  Después de la deportación a Babilonia, </a:t>
            </a:r>
            <a:r>
              <a:rPr lang="es-ES" sz="2100" dirty="0" err="1">
                <a:latin typeface="Cambria" panose="02040503050406030204" pitchFamily="18" charset="0"/>
              </a:rPr>
              <a:t>Jeconías</a:t>
            </a:r>
            <a:r>
              <a:rPr lang="es-ES" sz="2100" dirty="0">
                <a:latin typeface="Cambria" panose="02040503050406030204" pitchFamily="18" charset="0"/>
              </a:rPr>
              <a:t> engendró a </a:t>
            </a:r>
            <a:r>
              <a:rPr lang="es-ES" sz="2100" dirty="0" err="1">
                <a:latin typeface="Cambria" panose="02040503050406030204" pitchFamily="18" charset="0"/>
              </a:rPr>
              <a:t>Salatiel</a:t>
            </a:r>
            <a:r>
              <a:rPr lang="es-ES" sz="2100" dirty="0">
                <a:latin typeface="Cambria" panose="02040503050406030204" pitchFamily="18" charset="0"/>
              </a:rPr>
              <a:t>, y </a:t>
            </a:r>
            <a:r>
              <a:rPr lang="es-ES" sz="2100" dirty="0" err="1">
                <a:latin typeface="Cambria" panose="02040503050406030204" pitchFamily="18" charset="0"/>
              </a:rPr>
              <a:t>Salatiel</a:t>
            </a:r>
            <a:r>
              <a:rPr lang="es-ES" sz="2100" dirty="0">
                <a:latin typeface="Cambria" panose="02040503050406030204" pitchFamily="18" charset="0"/>
              </a:rPr>
              <a:t> a Zorobabel.</a:t>
            </a:r>
          </a:p>
        </p:txBody>
      </p:sp>
      <p:sp>
        <p:nvSpPr>
          <p:cNvPr id="122" name="VP…"/>
          <p:cNvSpPr txBox="1"/>
          <p:nvPr/>
        </p:nvSpPr>
        <p:spPr>
          <a:xfrm>
            <a:off x="6443497" y="2427424"/>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11  Josías fue padre de </a:t>
            </a:r>
            <a:r>
              <a:rPr lang="es-ES" sz="2100" dirty="0" err="1">
                <a:latin typeface="Cambria" panose="02040503050406030204" pitchFamily="18" charset="0"/>
              </a:rPr>
              <a:t>Jeconías</a:t>
            </a:r>
            <a:r>
              <a:rPr lang="es-ES" sz="2100" dirty="0">
                <a:latin typeface="Cambria" panose="02040503050406030204" pitchFamily="18" charset="0"/>
              </a:rPr>
              <a:t> y de sus hermanos, en el tiempo en que los israelitas fueron llevados cautivos a Babilonia. </a:t>
            </a:r>
          </a:p>
          <a:p>
            <a:endParaRPr lang="es-ES" sz="2100" dirty="0">
              <a:latin typeface="Cambria" panose="02040503050406030204" pitchFamily="18" charset="0"/>
            </a:endParaRPr>
          </a:p>
          <a:p>
            <a:r>
              <a:rPr lang="es-ES" sz="2100" dirty="0">
                <a:latin typeface="Cambria" panose="02040503050406030204" pitchFamily="18" charset="0"/>
              </a:rPr>
              <a:t>12  Después de la cautividad, </a:t>
            </a:r>
            <a:r>
              <a:rPr lang="es-ES" sz="2100" dirty="0" err="1">
                <a:latin typeface="Cambria" panose="02040503050406030204" pitchFamily="18" charset="0"/>
              </a:rPr>
              <a:t>Jeconías</a:t>
            </a:r>
            <a:r>
              <a:rPr lang="es-ES" sz="2100" dirty="0">
                <a:latin typeface="Cambria" panose="02040503050406030204" pitchFamily="18" charset="0"/>
              </a:rPr>
              <a:t> fue padre de </a:t>
            </a:r>
            <a:r>
              <a:rPr lang="es-ES" sz="2100" dirty="0" err="1">
                <a:latin typeface="Cambria" panose="02040503050406030204" pitchFamily="18" charset="0"/>
              </a:rPr>
              <a:t>Salatiel</a:t>
            </a:r>
            <a:r>
              <a:rPr lang="es-ES" sz="2100" dirty="0">
                <a:latin typeface="Cambria" panose="02040503050406030204" pitchFamily="18" charset="0"/>
              </a:rPr>
              <a:t> y éste de Zorobabel.</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81317278"/>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6993</TotalTime>
  <Words>459</Words>
  <Application>Microsoft Office PowerPoint</Application>
  <PresentationFormat>Widescreen</PresentationFormat>
  <Paragraphs>106</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16 Familias de fe</vt:lpstr>
      <vt:lpstr>OBJETIVOS</vt:lpstr>
      <vt:lpstr>VOCABULARIO</vt:lpstr>
      <vt:lpstr>TEXTO BÍBLICO: Mateo 1.1-2</vt:lpstr>
      <vt:lpstr>TEXTO BÍBLICO: Mateo 1.3-4</vt:lpstr>
      <vt:lpstr>TEXTO BÍBLICO: Mateo 1.5-6</vt:lpstr>
      <vt:lpstr>TEXTO BÍBLICO: Mateo 1.7-8</vt:lpstr>
      <vt:lpstr>TEXTO BÍBLICO: Mateo 1.9-10</vt:lpstr>
      <vt:lpstr>TEXTO BÍBLICO: Mateo 1.11-12</vt:lpstr>
      <vt:lpstr>TEXTO BÍBLICO: Mateo 1.13-14</vt:lpstr>
      <vt:lpstr>TEXTO BÍBLICO: Mateo 1.15-16</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340</cp:revision>
  <dcterms:modified xsi:type="dcterms:W3CDTF">2023-11-11T14:54:01Z</dcterms:modified>
</cp:coreProperties>
</file>