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6"/>
  </p:notesMasterIdLst>
  <p:sldIdLst>
    <p:sldId id="256" r:id="rId2"/>
    <p:sldId id="257" r:id="rId3"/>
    <p:sldId id="258" r:id="rId4"/>
    <p:sldId id="260" r:id="rId5"/>
    <p:sldId id="289" r:id="rId6"/>
    <p:sldId id="290" r:id="rId7"/>
    <p:sldId id="295" r:id="rId8"/>
    <p:sldId id="296" r:id="rId9"/>
    <p:sldId id="297" r:id="rId10"/>
    <p:sldId id="298" r:id="rId11"/>
    <p:sldId id="299" r:id="rId12"/>
    <p:sldId id="266" r:id="rId13"/>
    <p:sldId id="294" r:id="rId14"/>
    <p:sldId id="269" r:id="rId15"/>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in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100" d="100"/>
          <a:sy n="100" d="100"/>
        </p:scale>
        <p:origin x="954"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spcBef>
        <a:spcPts val="400"/>
      </a:spcBef>
      <a:defRPr sz="1200">
        <a:latin typeface="+mj-lt"/>
        <a:ea typeface="+mj-ea"/>
        <a:cs typeface="+mj-cs"/>
        <a:sym typeface="Calibri"/>
      </a:defRPr>
    </a:lvl1pPr>
    <a:lvl2pPr indent="228600" latinLnBrk="0">
      <a:spcBef>
        <a:spcPts val="400"/>
      </a:spcBef>
      <a:defRPr sz="1200">
        <a:latin typeface="+mj-lt"/>
        <a:ea typeface="+mj-ea"/>
        <a:cs typeface="+mj-cs"/>
        <a:sym typeface="Calibri"/>
      </a:defRPr>
    </a:lvl2pPr>
    <a:lvl3pPr indent="457200" latinLnBrk="0">
      <a:spcBef>
        <a:spcPts val="400"/>
      </a:spcBef>
      <a:defRPr sz="1200">
        <a:latin typeface="+mj-lt"/>
        <a:ea typeface="+mj-ea"/>
        <a:cs typeface="+mj-cs"/>
        <a:sym typeface="Calibri"/>
      </a:defRPr>
    </a:lvl3pPr>
    <a:lvl4pPr indent="685800" latinLnBrk="0">
      <a:spcBef>
        <a:spcPts val="400"/>
      </a:spcBef>
      <a:defRPr sz="1200">
        <a:latin typeface="+mj-lt"/>
        <a:ea typeface="+mj-ea"/>
        <a:cs typeface="+mj-cs"/>
        <a:sym typeface="Calibri"/>
      </a:defRPr>
    </a:lvl4pPr>
    <a:lvl5pPr indent="914400" latinLnBrk="0">
      <a:spcBef>
        <a:spcPts val="400"/>
      </a:spcBef>
      <a:defRPr sz="1200">
        <a:latin typeface="+mj-lt"/>
        <a:ea typeface="+mj-ea"/>
        <a:cs typeface="+mj-cs"/>
        <a:sym typeface="Calibri"/>
      </a:defRPr>
    </a:lvl5pPr>
    <a:lvl6pPr indent="1143000" latinLnBrk="0">
      <a:spcBef>
        <a:spcPts val="400"/>
      </a:spcBef>
      <a:defRPr sz="1200">
        <a:latin typeface="+mj-lt"/>
        <a:ea typeface="+mj-ea"/>
        <a:cs typeface="+mj-cs"/>
        <a:sym typeface="Calibri"/>
      </a:defRPr>
    </a:lvl6pPr>
    <a:lvl7pPr indent="1371600" latinLnBrk="0">
      <a:spcBef>
        <a:spcPts val="400"/>
      </a:spcBef>
      <a:defRPr sz="1200">
        <a:latin typeface="+mj-lt"/>
        <a:ea typeface="+mj-ea"/>
        <a:cs typeface="+mj-cs"/>
        <a:sym typeface="Calibri"/>
      </a:defRPr>
    </a:lvl7pPr>
    <a:lvl8pPr indent="1600200" latinLnBrk="0">
      <a:spcBef>
        <a:spcPts val="400"/>
      </a:spcBef>
      <a:defRPr sz="1200">
        <a:latin typeface="+mj-lt"/>
        <a:ea typeface="+mj-ea"/>
        <a:cs typeface="+mj-cs"/>
        <a:sym typeface="Calibri"/>
      </a:defRPr>
    </a:lvl8pPr>
    <a:lvl9pPr indent="1828800" latinLnBrk="0">
      <a:spcBef>
        <a:spcPts val="400"/>
      </a:spcBef>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
        <p:cNvGrpSpPr/>
        <p:nvPr/>
      </p:nvGrpSpPr>
      <p:grpSpPr>
        <a:xfrm>
          <a:off x="0" y="0"/>
          <a:ext cx="0" cy="0"/>
          <a:chOff x="0" y="0"/>
          <a:chExt cx="0" cy="0"/>
        </a:xfrm>
      </p:grpSpPr>
      <p:sp>
        <p:nvSpPr>
          <p:cNvPr id="11" name="Title Text"/>
          <p:cNvSpPr txBox="1">
            <a:spLocks noGrp="1"/>
          </p:cNvSpPr>
          <p:nvPr>
            <p:ph type="title"/>
          </p:nvPr>
        </p:nvSpPr>
        <p:spPr>
          <a:xfrm>
            <a:off x="914400" y="1122362"/>
            <a:ext cx="10363200" cy="2387601"/>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1524000" y="3602037"/>
            <a:ext cx="9144000" cy="1655765"/>
          </a:xfrm>
          <a:prstGeom prst="rect">
            <a:avLst/>
          </a:prstGeom>
        </p:spPr>
        <p:txBody>
          <a:bodyPr/>
          <a:lstStyle>
            <a:lvl1pPr marL="0" indent="0" algn="ctr">
              <a:buSzTx/>
              <a:buFontTx/>
              <a:buNone/>
              <a:defRPr sz="2400"/>
            </a:lvl1pPr>
            <a:lvl2pPr marL="0" indent="0" algn="ctr">
              <a:buSzTx/>
              <a:buFontTx/>
              <a:buNone/>
              <a:defRPr sz="2400"/>
            </a:lvl2pPr>
            <a:lvl3pPr marL="0" indent="0" algn="ctr">
              <a:buSzTx/>
              <a:buFontTx/>
              <a:buNone/>
              <a:defRPr sz="2400"/>
            </a:lvl3pPr>
            <a:lvl4pPr marL="0" indent="0" algn="ctr">
              <a:buSzTx/>
              <a:buFontTx/>
              <a:buNone/>
              <a:defRPr sz="2400"/>
            </a:lvl4pPr>
            <a:lvl5pPr marL="0" indent="0" algn="ctr">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and Content">
    <p:spTree>
      <p:nvGrpSpPr>
        <p:cNvPr id="1" name=""/>
        <p:cNvGrpSpPr/>
        <p:nvPr/>
      </p:nvGrpSpPr>
      <p:grpSpPr>
        <a:xfrm>
          <a:off x="0" y="0"/>
          <a:ext cx="0" cy="0"/>
          <a:chOff x="0" y="0"/>
          <a:chExt cx="0" cy="0"/>
        </a:xfrm>
      </p:grpSpPr>
      <p:sp>
        <p:nvSpPr>
          <p:cNvPr id="20" name="Title Text"/>
          <p:cNvSpPr txBox="1">
            <a:spLocks noGrp="1"/>
          </p:cNvSpPr>
          <p:nvPr>
            <p:ph type="title"/>
          </p:nvPr>
        </p:nvSpPr>
        <p:spPr>
          <a:prstGeom prst="rect">
            <a:avLst/>
          </a:prstGeom>
        </p:spPr>
        <p:txBody>
          <a:bodyPr/>
          <a:lstStyle/>
          <a:p>
            <a:r>
              <a:t>Title Text</a:t>
            </a:r>
          </a:p>
        </p:txBody>
      </p:sp>
      <p:sp>
        <p:nvSpPr>
          <p:cNvPr id="21"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Section Header">
    <p:spTree>
      <p:nvGrpSpPr>
        <p:cNvPr id="1" name=""/>
        <p:cNvGrpSpPr/>
        <p:nvPr/>
      </p:nvGrpSpPr>
      <p:grpSpPr>
        <a:xfrm>
          <a:off x="0" y="0"/>
          <a:ext cx="0" cy="0"/>
          <a:chOff x="0" y="0"/>
          <a:chExt cx="0" cy="0"/>
        </a:xfrm>
      </p:grpSpPr>
      <p:sp>
        <p:nvSpPr>
          <p:cNvPr id="29" name="Title Text"/>
          <p:cNvSpPr txBox="1">
            <a:spLocks noGrp="1"/>
          </p:cNvSpPr>
          <p:nvPr>
            <p:ph type="title"/>
          </p:nvPr>
        </p:nvSpPr>
        <p:spPr>
          <a:xfrm>
            <a:off x="831850" y="1709740"/>
            <a:ext cx="10515601" cy="2852737"/>
          </a:xfrm>
          <a:prstGeom prst="rect">
            <a:avLst/>
          </a:prstGeom>
        </p:spPr>
        <p:txBody>
          <a:bodyPr anchor="b"/>
          <a:lstStyle>
            <a:lvl1pPr>
              <a:defRPr sz="6000"/>
            </a:lvl1pPr>
          </a:lstStyle>
          <a:p>
            <a:r>
              <a:t>Title Text</a:t>
            </a:r>
          </a:p>
        </p:txBody>
      </p:sp>
      <p:sp>
        <p:nvSpPr>
          <p:cNvPr id="30" name="Body Level One…"/>
          <p:cNvSpPr txBox="1">
            <a:spLocks noGrp="1"/>
          </p:cNvSpPr>
          <p:nvPr>
            <p:ph type="body" sz="quarter" idx="1"/>
          </p:nvPr>
        </p:nvSpPr>
        <p:spPr>
          <a:xfrm>
            <a:off x="831850" y="4589464"/>
            <a:ext cx="10515601" cy="1500190"/>
          </a:xfrm>
          <a:prstGeom prst="rect">
            <a:avLst/>
          </a:prstGeom>
        </p:spPr>
        <p:txBody>
          <a:bodyPr/>
          <a:lstStyle>
            <a:lvl1pPr marL="0" indent="0">
              <a:buSzTx/>
              <a:buFontTx/>
              <a:buNone/>
              <a:defRPr sz="2400"/>
            </a:lvl1pPr>
            <a:lvl2pPr marL="0" indent="0">
              <a:buSzTx/>
              <a:buFontTx/>
              <a:buNone/>
              <a:defRPr sz="2400"/>
            </a:lvl2pPr>
            <a:lvl3pPr marL="0" indent="0">
              <a:buSzTx/>
              <a:buFontTx/>
              <a:buNone/>
              <a:defRPr sz="2400"/>
            </a:lvl3pPr>
            <a:lvl4pPr marL="0" indent="0">
              <a:buSzTx/>
              <a:buFontTx/>
              <a:buNone/>
              <a:defRPr sz="2400"/>
            </a:lvl4pPr>
            <a:lvl5pPr marL="0" indent="0">
              <a:buSzTx/>
              <a:buFontTx/>
              <a:buNone/>
              <a:defRPr sz="2400"/>
            </a:lvl5p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wo Content">
    <p:spTree>
      <p:nvGrpSpPr>
        <p:cNvPr id="1" name=""/>
        <p:cNvGrpSpPr/>
        <p:nvPr/>
      </p:nvGrpSpPr>
      <p:grpSpPr>
        <a:xfrm>
          <a:off x="0" y="0"/>
          <a:ext cx="0" cy="0"/>
          <a:chOff x="0" y="0"/>
          <a:chExt cx="0" cy="0"/>
        </a:xfrm>
      </p:grpSpPr>
      <p:sp>
        <p:nvSpPr>
          <p:cNvPr id="38" name="Title Text"/>
          <p:cNvSpPr txBox="1">
            <a:spLocks noGrp="1"/>
          </p:cNvSpPr>
          <p:nvPr>
            <p:ph type="title"/>
          </p:nvPr>
        </p:nvSpPr>
        <p:spPr>
          <a:prstGeom prst="rect">
            <a:avLst/>
          </a:prstGeom>
        </p:spPr>
        <p:txBody>
          <a:bodyPr/>
          <a:lstStyle/>
          <a:p>
            <a:r>
              <a:t>Title Text</a:t>
            </a:r>
          </a:p>
        </p:txBody>
      </p:sp>
      <p:sp>
        <p:nvSpPr>
          <p:cNvPr id="39" name="Body Level One…"/>
          <p:cNvSpPr txBox="1">
            <a:spLocks noGrp="1"/>
          </p:cNvSpPr>
          <p:nvPr>
            <p:ph type="body" sz="half" idx="1"/>
          </p:nvPr>
        </p:nvSpPr>
        <p:spPr>
          <a:xfrm>
            <a:off x="838200" y="1825625"/>
            <a:ext cx="5181600" cy="4351338"/>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ison">
    <p:spTree>
      <p:nvGrpSpPr>
        <p:cNvPr id="1" name=""/>
        <p:cNvGrpSpPr/>
        <p:nvPr/>
      </p:nvGrpSpPr>
      <p:grpSpPr>
        <a:xfrm>
          <a:off x="0" y="0"/>
          <a:ext cx="0" cy="0"/>
          <a:chOff x="0" y="0"/>
          <a:chExt cx="0" cy="0"/>
        </a:xfrm>
      </p:grpSpPr>
      <p:sp>
        <p:nvSpPr>
          <p:cNvPr id="47" name="Title Text"/>
          <p:cNvSpPr txBox="1">
            <a:spLocks noGrp="1"/>
          </p:cNvSpPr>
          <p:nvPr>
            <p:ph type="title"/>
          </p:nvPr>
        </p:nvSpPr>
        <p:spPr>
          <a:xfrm>
            <a:off x="839787" y="365127"/>
            <a:ext cx="10515601" cy="1325563"/>
          </a:xfrm>
          <a:prstGeom prst="rect">
            <a:avLst/>
          </a:prstGeom>
        </p:spPr>
        <p:txBody>
          <a:bodyPr/>
          <a:lstStyle/>
          <a:p>
            <a:r>
              <a:t>Title Text</a:t>
            </a:r>
          </a:p>
        </p:txBody>
      </p:sp>
      <p:sp>
        <p:nvSpPr>
          <p:cNvPr id="48" name="Body Level One…"/>
          <p:cNvSpPr txBox="1">
            <a:spLocks noGrp="1"/>
          </p:cNvSpPr>
          <p:nvPr>
            <p:ph type="body" sz="quarter" idx="1"/>
          </p:nvPr>
        </p:nvSpPr>
        <p:spPr>
          <a:xfrm>
            <a:off x="839787" y="1681163"/>
            <a:ext cx="5157792" cy="823915"/>
          </a:xfrm>
          <a:prstGeom prst="rect">
            <a:avLst/>
          </a:prstGeom>
        </p:spPr>
        <p:txBody>
          <a:bodyPr anchor="b"/>
          <a:lstStyle>
            <a:lvl1pPr marL="0" indent="0">
              <a:buSzTx/>
              <a:buFontTx/>
              <a:buNone/>
              <a:defRPr sz="2400" b="1"/>
            </a:lvl1pPr>
            <a:lvl2pPr marL="0" indent="0">
              <a:buSzTx/>
              <a:buFontTx/>
              <a:buNone/>
              <a:defRPr sz="2400" b="1"/>
            </a:lvl2pPr>
            <a:lvl3pPr marL="0" indent="0">
              <a:buSzTx/>
              <a:buFontTx/>
              <a:buNone/>
              <a:defRPr sz="2400" b="1"/>
            </a:lvl3pPr>
            <a:lvl4pPr marL="0" indent="0">
              <a:buSzTx/>
              <a:buFontTx/>
              <a:buNone/>
              <a:defRPr sz="2400" b="1"/>
            </a:lvl4pPr>
            <a:lvl5pPr marL="0" indent="0">
              <a:buSzTx/>
              <a:buFont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49" name="Text Placeholder 4"/>
          <p:cNvSpPr>
            <a:spLocks noGrp="1"/>
          </p:cNvSpPr>
          <p:nvPr>
            <p:ph type="body" sz="quarter" idx="21"/>
          </p:nvPr>
        </p:nvSpPr>
        <p:spPr>
          <a:xfrm>
            <a:off x="6172201" y="1681163"/>
            <a:ext cx="5183190" cy="823914"/>
          </a:xfrm>
          <a:prstGeom prst="rect">
            <a:avLst/>
          </a:prstGeom>
        </p:spPr>
        <p:txBody>
          <a:bodyPr anchor="b"/>
          <a:lstStyle/>
          <a:p>
            <a:endParaRPr/>
          </a:p>
        </p:txBody>
      </p:sp>
      <p:sp>
        <p:nvSpPr>
          <p:cNvPr id="50"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Title Only">
    <p:spTree>
      <p:nvGrpSpPr>
        <p:cNvPr id="1" name=""/>
        <p:cNvGrpSpPr/>
        <p:nvPr/>
      </p:nvGrpSpPr>
      <p:grpSpPr>
        <a:xfrm>
          <a:off x="0" y="0"/>
          <a:ext cx="0" cy="0"/>
          <a:chOff x="0" y="0"/>
          <a:chExt cx="0" cy="0"/>
        </a:xfrm>
      </p:grpSpPr>
      <p:sp>
        <p:nvSpPr>
          <p:cNvPr id="57" name="Title Text"/>
          <p:cNvSpPr txBox="1">
            <a:spLocks noGrp="1"/>
          </p:cNvSpPr>
          <p:nvPr>
            <p:ph type="title"/>
          </p:nvPr>
        </p:nvSpPr>
        <p:spPr>
          <a:prstGeom prst="rect">
            <a:avLst/>
          </a:prstGeom>
        </p:spPr>
        <p:txBody>
          <a:bodyPr/>
          <a:lstStyle/>
          <a:p>
            <a:r>
              <a:t>Title Text</a:t>
            </a:r>
          </a:p>
        </p:txBody>
      </p:sp>
      <p:sp>
        <p:nvSpPr>
          <p:cNvPr id="58"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Blank">
    <p:spTree>
      <p:nvGrpSpPr>
        <p:cNvPr id="1" name=""/>
        <p:cNvGrpSpPr/>
        <p:nvPr/>
      </p:nvGrpSpPr>
      <p:grpSpPr>
        <a:xfrm>
          <a:off x="0" y="0"/>
          <a:ext cx="0" cy="0"/>
          <a:chOff x="0" y="0"/>
          <a:chExt cx="0" cy="0"/>
        </a:xfrm>
      </p:grpSpPr>
      <p:sp>
        <p:nvSpPr>
          <p:cNvPr id="6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t with Caption">
    <p:spTree>
      <p:nvGrpSpPr>
        <p:cNvPr id="1" name=""/>
        <p:cNvGrpSpPr/>
        <p:nvPr/>
      </p:nvGrpSpPr>
      <p:grpSpPr>
        <a:xfrm>
          <a:off x="0" y="0"/>
          <a:ext cx="0" cy="0"/>
          <a:chOff x="0" y="0"/>
          <a:chExt cx="0" cy="0"/>
        </a:xfrm>
      </p:grpSpPr>
      <p:sp>
        <p:nvSpPr>
          <p:cNvPr id="7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73" name="Body Level One…"/>
          <p:cNvSpPr txBox="1">
            <a:spLocks noGrp="1"/>
          </p:cNvSpPr>
          <p:nvPr>
            <p:ph type="body" sz="half" idx="1"/>
          </p:nvPr>
        </p:nvSpPr>
        <p:spPr>
          <a:xfrm>
            <a:off x="5183187" y="987427"/>
            <a:ext cx="6172203" cy="4873627"/>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Body Level One</a:t>
            </a:r>
          </a:p>
          <a:p>
            <a:pPr lvl="1"/>
            <a:r>
              <a:t>Body Level Two</a:t>
            </a:r>
          </a:p>
          <a:p>
            <a:pPr lvl="2"/>
            <a:r>
              <a:t>Body Level Three</a:t>
            </a:r>
          </a:p>
          <a:p>
            <a:pPr lvl="3"/>
            <a:r>
              <a:t>Body Level Four</a:t>
            </a:r>
          </a:p>
          <a:p>
            <a:pPr lvl="4"/>
            <a:r>
              <a:t>Body Level Five</a:t>
            </a:r>
          </a:p>
        </p:txBody>
      </p:sp>
      <p:sp>
        <p:nvSpPr>
          <p:cNvPr id="74" name="Text Placeholder 3"/>
          <p:cNvSpPr>
            <a:spLocks noGrp="1"/>
          </p:cNvSpPr>
          <p:nvPr>
            <p:ph type="body" sz="quarter" idx="21"/>
          </p:nvPr>
        </p:nvSpPr>
        <p:spPr>
          <a:xfrm>
            <a:off x="839786" y="2057400"/>
            <a:ext cx="3932241" cy="3811588"/>
          </a:xfrm>
          <a:prstGeom prst="rect">
            <a:avLst/>
          </a:prstGeom>
        </p:spPr>
        <p:txBody>
          <a:bodyPr/>
          <a:lstStyle/>
          <a:p>
            <a:endParaRPr/>
          </a:p>
        </p:txBody>
      </p:sp>
      <p:sp>
        <p:nvSpPr>
          <p:cNvPr id="7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Picture with Caption">
    <p:spTree>
      <p:nvGrpSpPr>
        <p:cNvPr id="1" name=""/>
        <p:cNvGrpSpPr/>
        <p:nvPr/>
      </p:nvGrpSpPr>
      <p:grpSpPr>
        <a:xfrm>
          <a:off x="0" y="0"/>
          <a:ext cx="0" cy="0"/>
          <a:chOff x="0" y="0"/>
          <a:chExt cx="0" cy="0"/>
        </a:xfrm>
      </p:grpSpPr>
      <p:sp>
        <p:nvSpPr>
          <p:cNvPr id="82" name="Title Text"/>
          <p:cNvSpPr txBox="1">
            <a:spLocks noGrp="1"/>
          </p:cNvSpPr>
          <p:nvPr>
            <p:ph type="title"/>
          </p:nvPr>
        </p:nvSpPr>
        <p:spPr>
          <a:xfrm>
            <a:off x="839787" y="457200"/>
            <a:ext cx="3932240" cy="1600200"/>
          </a:xfrm>
          <a:prstGeom prst="rect">
            <a:avLst/>
          </a:prstGeom>
        </p:spPr>
        <p:txBody>
          <a:bodyPr anchor="b"/>
          <a:lstStyle>
            <a:lvl1pPr>
              <a:defRPr sz="3200"/>
            </a:lvl1pPr>
          </a:lstStyle>
          <a:p>
            <a:r>
              <a:t>Title Text</a:t>
            </a:r>
          </a:p>
        </p:txBody>
      </p:sp>
      <p:sp>
        <p:nvSpPr>
          <p:cNvPr id="83" name="Picture Placeholder 2"/>
          <p:cNvSpPr>
            <a:spLocks noGrp="1"/>
          </p:cNvSpPr>
          <p:nvPr>
            <p:ph type="pic" sz="half" idx="21"/>
          </p:nvPr>
        </p:nvSpPr>
        <p:spPr>
          <a:xfrm>
            <a:off x="5183187" y="987427"/>
            <a:ext cx="6172203" cy="4873627"/>
          </a:xfrm>
          <a:prstGeom prst="rect">
            <a:avLst/>
          </a:prstGeom>
        </p:spPr>
        <p:txBody>
          <a:bodyPr lIns="91439" tIns="45719" rIns="91439" bIns="45719">
            <a:noAutofit/>
          </a:bodyPr>
          <a:lstStyle/>
          <a:p>
            <a:endParaRPr/>
          </a:p>
        </p:txBody>
      </p:sp>
      <p:sp>
        <p:nvSpPr>
          <p:cNvPr id="84" name="Body Level One…"/>
          <p:cNvSpPr txBox="1">
            <a:spLocks noGrp="1"/>
          </p:cNvSpPr>
          <p:nvPr>
            <p:ph type="body" sz="quarter" idx="1"/>
          </p:nvPr>
        </p:nvSpPr>
        <p:spPr>
          <a:xfrm>
            <a:off x="839787" y="2057400"/>
            <a:ext cx="3932240" cy="3811588"/>
          </a:xfrm>
          <a:prstGeom prst="rect">
            <a:avLst/>
          </a:prstGeom>
        </p:spPr>
        <p:txBody>
          <a:bodyPr/>
          <a:lstStyle>
            <a:lvl1pPr marL="0" indent="0">
              <a:buSzTx/>
              <a:buFontTx/>
              <a:buNone/>
              <a:defRPr sz="1600"/>
            </a:lvl1pPr>
            <a:lvl2pPr marL="0" indent="0">
              <a:buSzTx/>
              <a:buFontTx/>
              <a:buNone/>
              <a:defRPr sz="1600"/>
            </a:lvl2pPr>
            <a:lvl3pPr marL="0" indent="0">
              <a:buSzTx/>
              <a:buFontTx/>
              <a:buNone/>
              <a:defRPr sz="1600"/>
            </a:lvl3pPr>
            <a:lvl4pPr marL="0" indent="0">
              <a:buSzTx/>
              <a:buFontTx/>
              <a:buNone/>
              <a:defRPr sz="1600"/>
            </a:lvl4pPr>
            <a:lvl5pPr marL="0" indent="0">
              <a:buSzTx/>
              <a:buFontTx/>
              <a:buNone/>
              <a:defRPr sz="1600"/>
            </a:lvl5pPr>
          </a:lstStyle>
          <a:p>
            <a:r>
              <a:t>Body Level One</a:t>
            </a:r>
          </a:p>
          <a:p>
            <a:pPr lvl="1"/>
            <a:r>
              <a:t>Body Level Two</a:t>
            </a:r>
          </a:p>
          <a:p>
            <a:pPr lvl="2"/>
            <a:r>
              <a:t>Body Level Three</a:t>
            </a:r>
          </a:p>
          <a:p>
            <a:pPr lvl="3"/>
            <a:r>
              <a:t>Body Level Four</a:t>
            </a:r>
          </a:p>
          <a:p>
            <a:pPr lvl="4"/>
            <a:r>
              <a:t>Body Level Five</a:t>
            </a:r>
          </a:p>
        </p:txBody>
      </p:sp>
      <p:sp>
        <p:nvSpPr>
          <p:cNvPr id="85" name="Slide Number"/>
          <p:cNvSpPr txBox="1">
            <a:spLocks noGrp="1"/>
          </p:cNvSpPr>
          <p:nvPr>
            <p:ph type="sldNum" sz="quarter" idx="2"/>
          </p:nvPr>
        </p:nvSpPr>
        <p:spPr>
          <a:prstGeom prst="rect">
            <a:avLst/>
          </a:prstGeom>
        </p:spPr>
        <p:txBody>
          <a:bodyPr/>
          <a:lstStyle/>
          <a:p>
            <a:fld id="{86CB4B4D-7CA3-9044-876B-883B54F8677D}" type="slidenum">
              <a:t>‹#›</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chor="ctr">
            <a:normAutofit/>
          </a:bodyPr>
          <a:lstStyle/>
          <a:p>
            <a:r>
              <a:t>Title Text</a:t>
            </a:r>
          </a:p>
        </p:txBody>
      </p:sp>
      <p:sp>
        <p:nvSpPr>
          <p:cNvPr id="3" name="Body Level One…"/>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1095181" y="6414762"/>
            <a:ext cx="258620" cy="248302"/>
          </a:xfrm>
          <a:prstGeom prst="rect">
            <a:avLst/>
          </a:prstGeom>
          <a:ln w="12700">
            <a:miter lim="400000"/>
          </a:ln>
        </p:spPr>
        <p:txBody>
          <a:bodyPr wrap="none" lIns="45718" tIns="45718" rIns="45718" bIns="45718" anchor="ctr">
            <a:spAutoFit/>
          </a:bodyPr>
          <a:lstStyle>
            <a:lvl1pPr algn="r">
              <a:defRPr sz="1200">
                <a:solidFill>
                  <a:srgbClr val="898989"/>
                </a:solidFill>
                <a:latin typeface="+mj-lt"/>
                <a:ea typeface="+mj-ea"/>
                <a:cs typeface="+mj-cs"/>
                <a:sym typeface="Calibri"/>
              </a:defRPr>
            </a:lvl1pPr>
          </a:lstStyle>
          <a:p>
            <a:fld id="{86CB4B4D-7CA3-9044-876B-883B54F8677D}" type="slidenum">
              <a:t>‹#›</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mbria"/>
          <a:ea typeface="Cambria"/>
          <a:cs typeface="Cambria"/>
          <a:sym typeface="Cambria"/>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8" marR="0" indent="-320038"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 name="Subtitle 2"/>
          <p:cNvSpPr txBox="1">
            <a:spLocks noGrp="1"/>
          </p:cNvSpPr>
          <p:nvPr>
            <p:ph type="subTitle" sz="quarter" idx="1"/>
          </p:nvPr>
        </p:nvSpPr>
        <p:spPr>
          <a:xfrm>
            <a:off x="433386" y="2039314"/>
            <a:ext cx="4443416" cy="442916"/>
          </a:xfrm>
          <a:prstGeom prst="rect">
            <a:avLst/>
          </a:prstGeom>
        </p:spPr>
        <p:txBody>
          <a:bodyPr>
            <a:normAutofit/>
          </a:bodyPr>
          <a:lstStyle>
            <a:lvl1pPr algn="l" defTabSz="730605">
              <a:spcBef>
                <a:spcPts val="700"/>
              </a:spcBef>
              <a:defRPr sz="2100" i="1">
                <a:solidFill>
                  <a:srgbClr val="767171"/>
                </a:solidFill>
                <a:latin typeface="Futura"/>
                <a:ea typeface="Futura"/>
                <a:cs typeface="Futura"/>
                <a:sym typeface="Futura"/>
              </a:defRPr>
            </a:lvl1pPr>
          </a:lstStyle>
          <a:p>
            <a:r>
              <a:rPr lang="es-PR" b="0" i="0" u="none" strike="noStrike" baseline="0" dirty="0">
                <a:solidFill>
                  <a:srgbClr val="000000"/>
                </a:solidFill>
                <a:latin typeface="Futura Bold"/>
              </a:rPr>
              <a:t>Juan 8.1-11, 56-59</a:t>
            </a:r>
            <a:endParaRPr lang="es-PR" dirty="0">
              <a:latin typeface="Futura Bold"/>
            </a:endParaRPr>
          </a:p>
        </p:txBody>
      </p:sp>
      <p:sp>
        <p:nvSpPr>
          <p:cNvPr id="97" name="TextBox 3"/>
          <p:cNvSpPr txBox="1"/>
          <p:nvPr/>
        </p:nvSpPr>
        <p:spPr>
          <a:xfrm>
            <a:off x="10054907" y="6388100"/>
            <a:ext cx="1163414" cy="30733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a:defRPr sz="1300">
                <a:solidFill>
                  <a:srgbClr val="FFFFFF"/>
                </a:solidFill>
                <a:latin typeface="Futura PT Medium"/>
                <a:ea typeface="Futura PT Medium"/>
                <a:cs typeface="Futura PT Medium"/>
                <a:sym typeface="Futura PT Medium"/>
              </a:defRPr>
            </a:lvl1pPr>
          </a:lstStyle>
          <a:p>
            <a:r>
              <a:t>Año 31/Vol. 2</a:t>
            </a:r>
          </a:p>
        </p:txBody>
      </p:sp>
      <p:sp>
        <p:nvSpPr>
          <p:cNvPr id="98" name="TextBox 5"/>
          <p:cNvSpPr txBox="1"/>
          <p:nvPr/>
        </p:nvSpPr>
        <p:spPr>
          <a:xfrm>
            <a:off x="415607" y="2534661"/>
            <a:ext cx="7310633" cy="10156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5718" tIns="45718" rIns="45718" bIns="45718">
            <a:spAutoFit/>
          </a:bodyPr>
          <a:lstStyle>
            <a:lvl1pPr defTabSz="584200">
              <a:defRPr sz="2000">
                <a:solidFill>
                  <a:srgbClr val="3B3838"/>
                </a:solidFill>
                <a:latin typeface="Cambria"/>
                <a:ea typeface="Cambria"/>
                <a:cs typeface="Cambria"/>
                <a:sym typeface="Cambria"/>
              </a:defRPr>
            </a:lvl1pPr>
          </a:lstStyle>
          <a:p>
            <a:r>
              <a:rPr lang="es-ES" dirty="0">
                <a:latin typeface="Cambria" panose="02040503050406030204" pitchFamily="18" charset="0"/>
                <a:ea typeface="Cambria" panose="02040503050406030204" pitchFamily="18" charset="0"/>
              </a:rPr>
              <a:t>«Ella dijo: “Ninguno, Señor”. Entonces Jesús le dijo: “Ni yo te</a:t>
            </a:r>
          </a:p>
          <a:p>
            <a:r>
              <a:rPr lang="es-ES" dirty="0">
                <a:latin typeface="Cambria" panose="02040503050406030204" pitchFamily="18" charset="0"/>
                <a:ea typeface="Cambria" panose="02040503050406030204" pitchFamily="18" charset="0"/>
              </a:rPr>
              <a:t>condeno; vete y no peques más”». </a:t>
            </a:r>
          </a:p>
          <a:p>
            <a:pPr algn="r"/>
            <a:r>
              <a:rPr lang="en-US" dirty="0">
                <a:latin typeface="Cambria" panose="02040503050406030204" pitchFamily="18" charset="0"/>
                <a:ea typeface="Cambria" panose="02040503050406030204" pitchFamily="18" charset="0"/>
              </a:rPr>
              <a:t>Juan 8.11b</a:t>
            </a:r>
            <a:endParaRPr dirty="0">
              <a:latin typeface="Cambria" panose="02040503050406030204" pitchFamily="18" charset="0"/>
              <a:ea typeface="Cambria" panose="02040503050406030204" pitchFamily="18" charset="0"/>
            </a:endParaRPr>
          </a:p>
        </p:txBody>
      </p:sp>
      <p:pic>
        <p:nvPicPr>
          <p:cNvPr id="3" name="Picture 2">
            <a:extLst>
              <a:ext uri="{FF2B5EF4-FFF2-40B4-BE49-F238E27FC236}">
                <a16:creationId xmlns:a16="http://schemas.microsoft.com/office/drawing/2014/main" id="{B491219D-62FE-C2E2-B9CF-CF353114F25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284923" y="0"/>
            <a:ext cx="2531623" cy="6858000"/>
          </a:xfrm>
          <a:prstGeom prst="rect">
            <a:avLst/>
          </a:prstGeom>
        </p:spPr>
      </p:pic>
      <p:pic>
        <p:nvPicPr>
          <p:cNvPr id="5" name="Picture 4">
            <a:extLst>
              <a:ext uri="{FF2B5EF4-FFF2-40B4-BE49-F238E27FC236}">
                <a16:creationId xmlns:a16="http://schemas.microsoft.com/office/drawing/2014/main" id="{E7E6EE6A-E5AD-E9A4-4BDE-1AE9A0235F23}"/>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4785986"/>
            <a:ext cx="4463910" cy="1755782"/>
          </a:xfrm>
          <a:prstGeom prst="rect">
            <a:avLst/>
          </a:prstGeom>
        </p:spPr>
      </p:pic>
      <p:sp>
        <p:nvSpPr>
          <p:cNvPr id="95" name="Title 1"/>
          <p:cNvSpPr txBox="1">
            <a:spLocks noGrp="1"/>
          </p:cNvSpPr>
          <p:nvPr>
            <p:ph type="ctrTitle"/>
          </p:nvPr>
        </p:nvSpPr>
        <p:spPr>
          <a:xfrm>
            <a:off x="403752" y="-71364"/>
            <a:ext cx="10607147" cy="2096344"/>
          </a:xfrm>
          <a:prstGeom prst="rect">
            <a:avLst/>
          </a:prstGeom>
        </p:spPr>
        <p:txBody>
          <a:bodyPr/>
          <a:lstStyle/>
          <a:p>
            <a:pPr algn="l" defTabSz="886967">
              <a:defRPr sz="4800">
                <a:solidFill>
                  <a:srgbClr val="4DA1AF"/>
                </a:solidFill>
                <a:latin typeface="Futura PT Heavy"/>
                <a:ea typeface="Futura PT Heavy"/>
                <a:cs typeface="Futura PT Heavy"/>
                <a:sym typeface="Futura PT Heavy"/>
              </a:defRPr>
            </a:pPr>
            <a:r>
              <a:rPr lang="es-PR" dirty="0">
                <a:latin typeface="Futura Bold"/>
              </a:rPr>
              <a:t>Lección 4</a:t>
            </a:r>
          </a:p>
          <a:p>
            <a:pPr algn="l" defTabSz="886967">
              <a:defRPr sz="4800">
                <a:solidFill>
                  <a:srgbClr val="4DA1AF"/>
                </a:solidFill>
                <a:latin typeface="Futura PT Heavy"/>
                <a:ea typeface="Futura PT Heavy"/>
                <a:cs typeface="Futura PT Heavy"/>
                <a:sym typeface="Futura PT Heavy"/>
              </a:defRPr>
            </a:pPr>
            <a:r>
              <a:rPr lang="es-PR" sz="4800" dirty="0">
                <a:solidFill>
                  <a:srgbClr val="C8334A"/>
                </a:solidFill>
                <a:latin typeface="Futura Bold"/>
                <a:ea typeface="Futura Bold"/>
                <a:cs typeface="Futura Bold"/>
                <a:sym typeface="Futura Bold"/>
              </a:rPr>
              <a:t>JESÚS PERDONA</a:t>
            </a: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8.56-57</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394919"/>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PR" sz="2100" b="0" i="0" u="none" strike="noStrike" baseline="0" dirty="0">
                <a:latin typeface="Cambria" panose="02040503050406030204" pitchFamily="18" charset="0"/>
              </a:rPr>
              <a:t>56 Abraham, vuestro padre, se </a:t>
            </a:r>
            <a:r>
              <a:rPr lang="es-ES" sz="2100" b="0" i="0" u="none" strike="noStrike" baseline="0" dirty="0">
                <a:latin typeface="Cambria" panose="02040503050406030204" pitchFamily="18" charset="0"/>
              </a:rPr>
              <a:t>gozó de que había de ver mi día; y lo vio y se gozó.</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57 Entonces le dijeron los judíos: —Aún no tienes cincuenta años, ¿y has visto a Abraham?</a:t>
            </a:r>
            <a:endParaRPr lang="es-ES" sz="2100" dirty="0"/>
          </a:p>
        </p:txBody>
      </p:sp>
      <p:sp>
        <p:nvSpPr>
          <p:cNvPr id="122" name="VP…"/>
          <p:cNvSpPr txBox="1"/>
          <p:nvPr/>
        </p:nvSpPr>
        <p:spPr>
          <a:xfrm>
            <a:off x="6443498" y="2342597"/>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56 Abraham, el antepasado de ustedes, se alegró porque iba a ver mi día; y lo vio, y se llenó de </a:t>
            </a:r>
            <a:r>
              <a:rPr lang="es-PR" sz="2100" b="0" i="0" u="none" strike="noStrike" baseline="0" dirty="0">
                <a:latin typeface="Cambria" panose="02040503050406030204" pitchFamily="18" charset="0"/>
              </a:rPr>
              <a:t>gozo.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57 Los judíos dijeron a Jesús: — Todavía no tienes cincuenta años, ¿y dices que has visto a Abraham?</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186212937"/>
      </p:ext>
    </p:extLst>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8.58-59</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233337"/>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58 Jesús les dijo: —De cierto, de </a:t>
            </a:r>
            <a:r>
              <a:rPr lang="es-PR" sz="2100" b="0" i="0" u="none" strike="noStrike" baseline="0" dirty="0">
                <a:latin typeface="Cambria" panose="02040503050406030204" pitchFamily="18" charset="0"/>
              </a:rPr>
              <a:t>cierto os digo: Antes que Abraham fuera, yo soy.</a:t>
            </a:r>
          </a:p>
          <a:p>
            <a:pPr algn="l"/>
            <a:endParaRPr lang="es-PR" sz="2100" b="0" i="0" u="none" strike="noStrike" baseline="0" dirty="0">
              <a:latin typeface="Cambria" panose="02040503050406030204" pitchFamily="18" charset="0"/>
            </a:endParaRPr>
          </a:p>
          <a:p>
            <a:pPr algn="l"/>
            <a:r>
              <a:rPr lang="es-PR" sz="2100" b="0" i="0" u="none" strike="noStrike" baseline="0" dirty="0">
                <a:latin typeface="Cambria" panose="02040503050406030204" pitchFamily="18" charset="0"/>
              </a:rPr>
              <a:t>59 Tomaron entonces piedras </a:t>
            </a:r>
            <a:r>
              <a:rPr lang="es-ES" sz="2100" b="0" i="0" u="none" strike="noStrike" baseline="0" dirty="0">
                <a:latin typeface="Cambria" panose="02040503050406030204" pitchFamily="18" charset="0"/>
              </a:rPr>
              <a:t>para arrojárselas, pero Jesús se escondió y salió del Templo y, atravesando por en medio de </a:t>
            </a:r>
            <a:r>
              <a:rPr lang="es-PR" sz="2100" b="0" i="0" u="none" strike="noStrike" baseline="0" dirty="0">
                <a:latin typeface="Cambria" panose="02040503050406030204" pitchFamily="18" charset="0"/>
              </a:rPr>
              <a:t>ellos, se fue.</a:t>
            </a:r>
            <a:endParaRPr lang="es-ES" sz="2100" dirty="0"/>
          </a:p>
        </p:txBody>
      </p:sp>
      <p:sp>
        <p:nvSpPr>
          <p:cNvPr id="122" name="VP…"/>
          <p:cNvSpPr txBox="1"/>
          <p:nvPr/>
        </p:nvSpPr>
        <p:spPr>
          <a:xfrm>
            <a:off x="6443499" y="2161280"/>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58 Jesús les contestó: —Les aseguro que yo existo desde antes </a:t>
            </a:r>
            <a:r>
              <a:rPr lang="es-PR" sz="2100" b="0" i="0" u="none" strike="noStrike" baseline="0" dirty="0">
                <a:latin typeface="Cambria" panose="02040503050406030204" pitchFamily="18" charset="0"/>
              </a:rPr>
              <a:t>que existiera Abraham.</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59 Entonces ellos tomaron piedras </a:t>
            </a:r>
            <a:r>
              <a:rPr lang="es-PR" sz="2100" b="0" i="0" u="none" strike="noStrike" baseline="0" dirty="0">
                <a:latin typeface="Cambria" panose="02040503050406030204" pitchFamily="18" charset="0"/>
              </a:rPr>
              <a:t>para arrojárselas; pero Jesús </a:t>
            </a:r>
            <a:r>
              <a:rPr lang="es-ES" sz="2100" b="0" i="0" u="none" strike="noStrike" baseline="0" dirty="0">
                <a:latin typeface="Cambria" panose="02040503050406030204" pitchFamily="18" charset="0"/>
              </a:rPr>
              <a:t>se escondió y salió del templo.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843288275"/>
      </p:ext>
    </p:extLst>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379644"/>
            <a:ext cx="8686800" cy="3323154"/>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latin typeface="Cambria" panose="02040503050406030204" pitchFamily="18" charset="0"/>
              </a:rPr>
              <a:t>La manera como Jesús interpreta la ley en función de responder a las </a:t>
            </a:r>
            <a:r>
              <a:rPr lang="es-PR" sz="2100" b="0" i="0" u="none" strike="noStrike" baseline="0" dirty="0">
                <a:latin typeface="Cambria" panose="02040503050406030204" pitchFamily="18" charset="0"/>
              </a:rPr>
              <a:t>necesidades de los seres humanos.</a:t>
            </a:r>
          </a:p>
          <a:p>
            <a:pPr algn="l"/>
            <a:r>
              <a:rPr lang="es-ES" sz="2100" b="0" i="0" u="none" strike="noStrike" baseline="0" dirty="0">
                <a:latin typeface="Cambria" panose="02040503050406030204" pitchFamily="18" charset="0"/>
              </a:rPr>
              <a:t>El rechazo de Jesús a los intentos farisaicos de ajusticiar a una mujer pecadora sin darle la oportunidad de tener un encuentro con el Señor y asirse a su misericordia.</a:t>
            </a:r>
          </a:p>
          <a:p>
            <a:pPr algn="l"/>
            <a:r>
              <a:rPr lang="es-ES" sz="2100" b="0" i="0" u="none" strike="noStrike" baseline="0" dirty="0">
                <a:latin typeface="Cambria" panose="02040503050406030204" pitchFamily="18" charset="0"/>
              </a:rPr>
              <a:t>La actitud amorosa de Jesús, quien imparte su perdón a esta mujer poniendo en relieve la hipocresía de los judíos quienes esgrimen un juicio condenatorio sin tener autoconciencia de su propio pecado.</a:t>
            </a:r>
            <a:endParaRPr lang="es-ES" sz="2100" b="0" i="0" u="none" strike="noStrike" baseline="0" dirty="0">
              <a:solidFill>
                <a:srgbClr val="000000"/>
              </a:solidFill>
              <a:latin typeface="Cambria" panose="02040503050406030204" pitchFamily="18" charset="0"/>
            </a:endParaRP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1" name="Title 1"/>
          <p:cNvSpPr txBox="1">
            <a:spLocks noGrp="1"/>
          </p:cNvSpPr>
          <p:nvPr>
            <p:ph type="title"/>
          </p:nvPr>
        </p:nvSpPr>
        <p:spPr>
          <a:xfrm>
            <a:off x="2433638" y="1020762"/>
            <a:ext cx="3078165" cy="585789"/>
          </a:xfrm>
          <a:prstGeom prst="rect">
            <a:avLst/>
          </a:prstGeom>
        </p:spPr>
        <p:txBody>
          <a:bodyPr/>
          <a:lstStyle>
            <a:lvl1pPr defTabSz="758951">
              <a:defRPr sz="3200">
                <a:solidFill>
                  <a:srgbClr val="0070C0"/>
                </a:solidFill>
                <a:latin typeface="Futura Std Medium Condensed"/>
                <a:ea typeface="Futura Std Medium Condensed"/>
                <a:cs typeface="Futura Std Medium Condensed"/>
                <a:sym typeface="Futura Std Medium Condensed"/>
              </a:defRPr>
            </a:lvl1pPr>
          </a:lstStyle>
          <a:p>
            <a:r>
              <a:t>RESUMEN</a:t>
            </a:r>
          </a:p>
        </p:txBody>
      </p:sp>
      <p:sp>
        <p:nvSpPr>
          <p:cNvPr id="162" name="Straight Connector 5"/>
          <p:cNvSpPr/>
          <p:nvPr/>
        </p:nvSpPr>
        <p:spPr>
          <a:xfrm>
            <a:off x="2505075" y="1606550"/>
            <a:ext cx="6346828" cy="0"/>
          </a:xfrm>
          <a:prstGeom prst="line">
            <a:avLst/>
          </a:prstGeom>
          <a:ln w="25400">
            <a:solidFill>
              <a:srgbClr val="0070C0"/>
            </a:solidFill>
            <a:miter/>
          </a:ln>
        </p:spPr>
        <p:txBody>
          <a:bodyPr lIns="45718" tIns="45718" rIns="45718" bIns="45718"/>
          <a:lstStyle/>
          <a:p>
            <a:endParaRPr/>
          </a:p>
        </p:txBody>
      </p:sp>
      <p:sp>
        <p:nvSpPr>
          <p:cNvPr id="163" name="• La lección de hoy nos presenta la narración del sacrificio de Isaac en el monte Moriah, por su padre Abraham. Se trata de una prueba radical de la fe del patriarca que debe obedecer a Dios en contra de todos sus sentimientos y esperanzas.…"/>
          <p:cNvSpPr txBox="1"/>
          <p:nvPr/>
        </p:nvSpPr>
        <p:spPr>
          <a:xfrm>
            <a:off x="1752600" y="2573542"/>
            <a:ext cx="8686800" cy="29353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marL="270710" indent="-270710" defTabSz="443991">
              <a:lnSpc>
                <a:spcPct val="120000"/>
              </a:lnSpc>
              <a:spcBef>
                <a:spcPts val="600"/>
              </a:spcBef>
              <a:buSzPct val="100000"/>
              <a:buChar char="•"/>
              <a:defRPr sz="2400">
                <a:latin typeface="Cambria"/>
                <a:ea typeface="Cambria"/>
                <a:cs typeface="Cambria"/>
                <a:sym typeface="Cambria"/>
              </a:defRPr>
            </a:lvl1pPr>
          </a:lstStyle>
          <a:p>
            <a:pPr algn="l"/>
            <a:r>
              <a:rPr lang="es-ES" sz="2100" b="0" i="0" u="none" strike="noStrike" baseline="0" dirty="0">
                <a:solidFill>
                  <a:srgbClr val="000000"/>
                </a:solidFill>
                <a:latin typeface="Cambria" panose="02040503050406030204" pitchFamily="18" charset="0"/>
              </a:rPr>
              <a:t>El rechazo a que se juzgue a las demás personas desde creencias negativas </a:t>
            </a:r>
            <a:r>
              <a:rPr lang="es-PR" sz="2100" b="0" i="0" u="none" strike="noStrike" baseline="0" dirty="0">
                <a:solidFill>
                  <a:srgbClr val="000000"/>
                </a:solidFill>
                <a:latin typeface="Cambria" panose="02040503050406030204" pitchFamily="18" charset="0"/>
              </a:rPr>
              <a:t>y prejuicios morales.</a:t>
            </a:r>
          </a:p>
          <a:p>
            <a:pPr algn="l"/>
            <a:r>
              <a:rPr lang="es-ES" sz="2100" b="0" i="0" u="none" strike="noStrike" baseline="0" dirty="0">
                <a:solidFill>
                  <a:srgbClr val="000000"/>
                </a:solidFill>
                <a:latin typeface="Cambria" panose="02040503050406030204" pitchFamily="18" charset="0"/>
              </a:rPr>
              <a:t>El llamado a ubicarnos bajo la gracia de Dios para vivir la fraternidad y el encuentro solidario unos con otros.</a:t>
            </a:r>
          </a:p>
          <a:p>
            <a:pPr algn="l"/>
            <a:r>
              <a:rPr lang="es-ES" sz="2100" b="0" i="0" u="none" strike="noStrike" baseline="0" dirty="0">
                <a:solidFill>
                  <a:srgbClr val="000000"/>
                </a:solidFill>
                <a:latin typeface="Cambria" panose="02040503050406030204" pitchFamily="18" charset="0"/>
              </a:rPr>
              <a:t>La relación con Dios no es jurídica, lo que significa que dependemos de su misericordia para ser perdonados, pues nada meritorio podemos presentar al Señor para que nos exonere de culpas.</a:t>
            </a:r>
          </a:p>
        </p:txBody>
      </p:sp>
      <p:pic>
        <p:nvPicPr>
          <p:cNvPr id="164" name="Picture 3" descr="Picture 3"/>
          <p:cNvPicPr>
            <a:picLocks noChangeAspect="1"/>
          </p:cNvPicPr>
          <p:nvPr/>
        </p:nvPicPr>
        <p:blipFill>
          <a:blip r:embed="rId2"/>
          <a:stretch>
            <a:fillRect/>
          </a:stretch>
        </p:blipFill>
        <p:spPr>
          <a:xfrm>
            <a:off x="1166812" y="730250"/>
            <a:ext cx="1168401" cy="1168400"/>
          </a:xfrm>
          <a:prstGeom prst="rect">
            <a:avLst/>
          </a:prstGeom>
          <a:ln w="12700">
            <a:miter lim="400000"/>
          </a:ln>
        </p:spPr>
      </p:pic>
      <p:pic>
        <p:nvPicPr>
          <p:cNvPr id="2" name="Picture 4">
            <a:extLst>
              <a:ext uri="{FF2B5EF4-FFF2-40B4-BE49-F238E27FC236}">
                <a16:creationId xmlns:a16="http://schemas.microsoft.com/office/drawing/2014/main" id="{D33018E4-E701-9F06-DF65-D0D5A7F58636}"/>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407762036"/>
      </p:ext>
    </p:extLst>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9" name="Title 1"/>
          <p:cNvSpPr txBox="1">
            <a:spLocks noGrp="1"/>
          </p:cNvSpPr>
          <p:nvPr>
            <p:ph type="title"/>
          </p:nvPr>
        </p:nvSpPr>
        <p:spPr>
          <a:xfrm>
            <a:off x="2259013" y="981075"/>
            <a:ext cx="3078165" cy="585788"/>
          </a:xfrm>
          <a:prstGeom prst="rect">
            <a:avLst/>
          </a:prstGeom>
        </p:spPr>
        <p:txBody>
          <a:bodyPr/>
          <a:lstStyle>
            <a:lvl1pPr defTabSz="758951">
              <a:defRPr sz="3200">
                <a:solidFill>
                  <a:schemeClr val="accent4"/>
                </a:solidFill>
                <a:latin typeface="Futura Std Medium Condensed"/>
                <a:ea typeface="Futura Std Medium Condensed"/>
                <a:cs typeface="Futura Std Medium Condensed"/>
                <a:sym typeface="Futura Std Medium Condensed"/>
              </a:defRPr>
            </a:lvl1pPr>
          </a:lstStyle>
          <a:p>
            <a:r>
              <a:t>ORACIÓN</a:t>
            </a:r>
          </a:p>
        </p:txBody>
      </p:sp>
      <p:sp>
        <p:nvSpPr>
          <p:cNvPr id="180" name="Straight Connector 5"/>
          <p:cNvSpPr/>
          <p:nvPr/>
        </p:nvSpPr>
        <p:spPr>
          <a:xfrm>
            <a:off x="2330450" y="1566862"/>
            <a:ext cx="6346828" cy="2"/>
          </a:xfrm>
          <a:prstGeom prst="line">
            <a:avLst/>
          </a:prstGeom>
          <a:ln w="25400">
            <a:solidFill>
              <a:schemeClr val="accent4"/>
            </a:solidFill>
            <a:miter/>
          </a:ln>
        </p:spPr>
        <p:txBody>
          <a:bodyPr lIns="45718" tIns="45718" rIns="45718" bIns="45718"/>
          <a:lstStyle/>
          <a:p>
            <a:endParaRPr/>
          </a:p>
        </p:txBody>
      </p:sp>
      <p:sp>
        <p:nvSpPr>
          <p:cNvPr id="181" name="Bendito Padre de los cielos y de la tierra, para quien todas las cosas están abiertas y no hay nada oculto, hoy queremos reafirmar nuestra fe, a ejemplo del patriarca Abraham, en tu infinita providencia y ante tus designios eternos que todo lo encamina a"/>
          <p:cNvSpPr txBox="1"/>
          <p:nvPr/>
        </p:nvSpPr>
        <p:spPr>
          <a:xfrm>
            <a:off x="1477962" y="2366337"/>
            <a:ext cx="9236076" cy="26118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defTabSz="584200">
              <a:lnSpc>
                <a:spcPct val="120000"/>
              </a:lnSpc>
              <a:defRPr sz="2600" i="1">
                <a:latin typeface="Cambria"/>
                <a:ea typeface="Cambria"/>
                <a:cs typeface="Cambria"/>
                <a:sym typeface="Cambria"/>
              </a:defRPr>
            </a:lvl1pPr>
          </a:lstStyle>
          <a:p>
            <a:pPr algn="l"/>
            <a:r>
              <a:rPr lang="es-ES" sz="2300" b="0" i="1" u="none" strike="noStrike" baseline="0" dirty="0">
                <a:latin typeface="Cambria-Italic"/>
              </a:rPr>
              <a:t>Señor, aunque todos hemos pecado, te agradecemos profundamente que nos hayas perdonado. Enséñanos, entonces, a perdonar a los demás y librarnos de hacer juicios condenatorios contra nuestros semejantes. Fortalece </a:t>
            </a:r>
            <a:r>
              <a:rPr lang="es-PR" sz="2300" b="0" i="1" u="none" strike="noStrike" baseline="0" dirty="0">
                <a:latin typeface="Cambria-Italic"/>
              </a:rPr>
              <a:t>nuestro carácter cristiano para crecer espiritualmente celebrando </a:t>
            </a:r>
            <a:r>
              <a:rPr lang="es-ES" sz="2300" b="0" i="1" u="none" strike="noStrike" baseline="0" dirty="0">
                <a:latin typeface="Cambria-Italic"/>
              </a:rPr>
              <a:t>una fe viva que nos permita disfrutar una vida rica y abundante en ti. En </a:t>
            </a:r>
            <a:r>
              <a:rPr lang="es-PR" sz="2300" b="0" i="1" u="none" strike="noStrike" baseline="0" dirty="0">
                <a:latin typeface="Cambria-Italic"/>
              </a:rPr>
              <a:t>Cristo Jesús, Amén.</a:t>
            </a:r>
            <a:endParaRPr sz="2300" dirty="0"/>
          </a:p>
        </p:txBody>
      </p:sp>
      <p:pic>
        <p:nvPicPr>
          <p:cNvPr id="182" name="Picture 2" descr="Picture 2"/>
          <p:cNvPicPr>
            <a:picLocks noChangeAspect="1"/>
          </p:cNvPicPr>
          <p:nvPr/>
        </p:nvPicPr>
        <p:blipFill>
          <a:blip r:embed="rId2"/>
          <a:stretch>
            <a:fillRect/>
          </a:stretch>
        </p:blipFill>
        <p:spPr>
          <a:xfrm>
            <a:off x="1192212" y="758825"/>
            <a:ext cx="1030288" cy="1030288"/>
          </a:xfrm>
          <a:prstGeom prst="rect">
            <a:avLst/>
          </a:prstGeom>
          <a:ln w="12700">
            <a:miter lim="400000"/>
          </a:ln>
        </p:spPr>
      </p:pic>
      <p:pic>
        <p:nvPicPr>
          <p:cNvPr id="2" name="Picture 4">
            <a:extLst>
              <a:ext uri="{FF2B5EF4-FFF2-40B4-BE49-F238E27FC236}">
                <a16:creationId xmlns:a16="http://schemas.microsoft.com/office/drawing/2014/main" id="{F53BBE8A-2892-EBFF-8062-A374238500D9}"/>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 name="Title 1"/>
          <p:cNvSpPr txBox="1">
            <a:spLocks noGrp="1"/>
          </p:cNvSpPr>
          <p:nvPr>
            <p:ph type="title"/>
          </p:nvPr>
        </p:nvSpPr>
        <p:spPr>
          <a:xfrm>
            <a:off x="2022474" y="1069975"/>
            <a:ext cx="3078167" cy="585788"/>
          </a:xfrm>
          <a:prstGeom prst="rect">
            <a:avLst/>
          </a:prstGeom>
        </p:spPr>
        <p:txBody>
          <a:bodyPr/>
          <a:lstStyle>
            <a:lvl1pPr defTabSz="758951">
              <a:defRPr sz="3200">
                <a:solidFill>
                  <a:srgbClr val="7030A0"/>
                </a:solidFill>
                <a:latin typeface="Futura Std Medium Condensed"/>
                <a:ea typeface="Futura Std Medium Condensed"/>
                <a:cs typeface="Futura Std Medium Condensed"/>
                <a:sym typeface="Futura Std Medium Condensed"/>
              </a:defRPr>
            </a:lvl1pPr>
          </a:lstStyle>
          <a:p>
            <a:r>
              <a:t>OBJETIVOS</a:t>
            </a:r>
          </a:p>
        </p:txBody>
      </p:sp>
      <p:sp>
        <p:nvSpPr>
          <p:cNvPr id="102" name="Content Placeholder 2"/>
          <p:cNvSpPr txBox="1">
            <a:spLocks noGrp="1"/>
          </p:cNvSpPr>
          <p:nvPr>
            <p:ph type="body" sz="half" idx="1"/>
          </p:nvPr>
        </p:nvSpPr>
        <p:spPr>
          <a:xfrm>
            <a:off x="1256669" y="2487964"/>
            <a:ext cx="9432599" cy="3221198"/>
          </a:xfrm>
          <a:prstGeom prst="rect">
            <a:avLst/>
          </a:prstGeom>
        </p:spPr>
        <p:txBody>
          <a:bodyPr>
            <a:noAutofit/>
          </a:bodyPr>
          <a:lstStyle/>
          <a:p>
            <a:pPr algn="l"/>
            <a:r>
              <a:rPr lang="es-ES" sz="2100" b="0" i="0" u="none" strike="noStrike" baseline="0" dirty="0">
                <a:latin typeface="Cambria" panose="02040503050406030204" pitchFamily="18" charset="0"/>
              </a:rPr>
              <a:t>Afirmar la trascendencia del perdón de Dios centrado en el </a:t>
            </a:r>
            <a:r>
              <a:rPr lang="es-PR" sz="2100" b="0" i="0" u="none" strike="noStrike" baseline="0" dirty="0">
                <a:latin typeface="Cambria" panose="02040503050406030204" pitchFamily="18" charset="0"/>
              </a:rPr>
              <a:t>evento misericordioso de la cruz.</a:t>
            </a:r>
          </a:p>
          <a:p>
            <a:pPr algn="l"/>
            <a:r>
              <a:rPr lang="es-ES" sz="2100" b="0" i="0" u="none" strike="noStrike" baseline="0" dirty="0">
                <a:latin typeface="Cambria" panose="02040503050406030204" pitchFamily="18" charset="0"/>
              </a:rPr>
              <a:t>Hacer un llamado a perdonar a los que, según nuestros criterios </a:t>
            </a:r>
            <a:r>
              <a:rPr lang="es-PR" sz="2100" b="0" i="0" u="none" strike="noStrike" baseline="0" dirty="0">
                <a:latin typeface="Cambria" panose="02040503050406030204" pitchFamily="18" charset="0"/>
              </a:rPr>
              <a:t>humanos, nos han fallado.</a:t>
            </a:r>
          </a:p>
          <a:p>
            <a:pPr algn="l"/>
            <a:r>
              <a:rPr lang="es-ES" sz="2100" b="0" i="0" u="none" strike="noStrike" baseline="0" dirty="0">
                <a:latin typeface="Cambria" panose="02040503050406030204" pitchFamily="18" charset="0"/>
              </a:rPr>
              <a:t>Aceptar y celebrar que Dios nos ha perdonado y vivimos bajo los efectos gloriosos de ese perdón.</a:t>
            </a:r>
          </a:p>
          <a:p>
            <a:pPr algn="l"/>
            <a:r>
              <a:rPr lang="es-ES" sz="2100" b="0" i="0" u="none" strike="noStrike" baseline="0" dirty="0">
                <a:latin typeface="Cambria" panose="02040503050406030204" pitchFamily="18" charset="0"/>
              </a:rPr>
              <a:t>Reconocer que el signo que define el carácter de Dios es el amor que perdona: teología central del Nuevo Testamento.</a:t>
            </a:r>
            <a:endParaRPr lang="es-ES" sz="2100" b="0" i="0" u="none" strike="noStrike" baseline="0" dirty="0">
              <a:solidFill>
                <a:srgbClr val="000000"/>
              </a:solidFill>
              <a:latin typeface="Cambria" panose="02040503050406030204" pitchFamily="18" charset="0"/>
            </a:endParaRPr>
          </a:p>
        </p:txBody>
      </p:sp>
      <p:sp>
        <p:nvSpPr>
          <p:cNvPr id="103" name="Straight Connector 5"/>
          <p:cNvSpPr/>
          <p:nvPr/>
        </p:nvSpPr>
        <p:spPr>
          <a:xfrm flipV="1">
            <a:off x="2124074" y="1562100"/>
            <a:ext cx="7697791" cy="93666"/>
          </a:xfrm>
          <a:prstGeom prst="line">
            <a:avLst/>
          </a:prstGeom>
          <a:ln w="25400">
            <a:solidFill>
              <a:srgbClr val="7030A0"/>
            </a:solidFill>
            <a:miter/>
          </a:ln>
        </p:spPr>
        <p:txBody>
          <a:bodyPr lIns="45718" tIns="45718" rIns="45718" bIns="45718"/>
          <a:lstStyle/>
          <a:p>
            <a:endParaRPr/>
          </a:p>
        </p:txBody>
      </p:sp>
      <p:pic>
        <p:nvPicPr>
          <p:cNvPr id="104" name="Picture 4" descr="Picture 4"/>
          <p:cNvPicPr>
            <a:picLocks noChangeAspect="1"/>
          </p:cNvPicPr>
          <p:nvPr/>
        </p:nvPicPr>
        <p:blipFill>
          <a:blip r:embed="rId2"/>
          <a:stretch>
            <a:fillRect/>
          </a:stretch>
        </p:blipFill>
        <p:spPr>
          <a:xfrm>
            <a:off x="755650" y="798512"/>
            <a:ext cx="1128713" cy="1128713"/>
          </a:xfrm>
          <a:prstGeom prst="rect">
            <a:avLst/>
          </a:prstGeom>
          <a:ln w="12700">
            <a:miter lim="400000"/>
          </a:ln>
        </p:spPr>
      </p:pic>
      <p:pic>
        <p:nvPicPr>
          <p:cNvPr id="105" name="Picture 4"/>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 name="Title 1"/>
          <p:cNvSpPr txBox="1">
            <a:spLocks noGrp="1"/>
          </p:cNvSpPr>
          <p:nvPr>
            <p:ph type="title"/>
          </p:nvPr>
        </p:nvSpPr>
        <p:spPr>
          <a:xfrm>
            <a:off x="2227263" y="1001712"/>
            <a:ext cx="3999369" cy="585789"/>
          </a:xfrm>
          <a:prstGeom prst="rect">
            <a:avLst/>
          </a:prstGeom>
        </p:spPr>
        <p:txBody>
          <a:bodyPr/>
          <a:lstStyle>
            <a:lvl1pPr defTabSz="758951">
              <a:defRPr sz="3200">
                <a:solidFill>
                  <a:srgbClr val="D62212"/>
                </a:solidFill>
                <a:latin typeface="Futura Std Medium Condensed"/>
                <a:ea typeface="Futura Std Medium Condensed"/>
                <a:cs typeface="Futura Std Medium Condensed"/>
                <a:sym typeface="Futura Std Medium Condensed"/>
              </a:defRPr>
            </a:lvl1pPr>
          </a:lstStyle>
          <a:p>
            <a:r>
              <a:t>VOCABULARIO</a:t>
            </a:r>
          </a:p>
        </p:txBody>
      </p:sp>
      <p:sp>
        <p:nvSpPr>
          <p:cNvPr id="108" name="Content Placeholder 2"/>
          <p:cNvSpPr txBox="1">
            <a:spLocks noGrp="1"/>
          </p:cNvSpPr>
          <p:nvPr>
            <p:ph type="body" idx="1"/>
          </p:nvPr>
        </p:nvSpPr>
        <p:spPr>
          <a:xfrm>
            <a:off x="1439722" y="2392413"/>
            <a:ext cx="9312555" cy="3938509"/>
          </a:xfrm>
          <a:prstGeom prst="rect">
            <a:avLst/>
          </a:prstGeom>
        </p:spPr>
        <p:txBody>
          <a:bodyPr>
            <a:noAutofit/>
          </a:bodyPr>
          <a:lstStyle/>
          <a:p>
            <a:pPr algn="l"/>
            <a:r>
              <a:rPr lang="es-ES" sz="2100" b="1" i="0" u="none" strike="noStrike" baseline="0" dirty="0">
                <a:latin typeface="Cambria-Bold"/>
              </a:rPr>
              <a:t>Apedrear: </a:t>
            </a:r>
            <a:r>
              <a:rPr lang="es-ES" sz="2100" b="0" i="0" u="none" strike="noStrike" baseline="0" dirty="0">
                <a:latin typeface="Cambria" panose="02040503050406030204" pitchFamily="18" charset="0"/>
              </a:rPr>
              <a:t>Lanzar piedras sobre una persona para matarla.</a:t>
            </a:r>
          </a:p>
          <a:p>
            <a:pPr algn="l"/>
            <a:r>
              <a:rPr lang="es-ES" sz="2100" b="1" i="0" u="none" strike="noStrike" baseline="0" dirty="0">
                <a:latin typeface="Cambria-Bold"/>
              </a:rPr>
              <a:t>Yo soy: </a:t>
            </a:r>
            <a:r>
              <a:rPr lang="es-ES" sz="2100" b="0" i="0" u="none" strike="noStrike" baseline="0" dirty="0">
                <a:latin typeface="Cambria" panose="02040503050406030204" pitchFamily="18" charset="0"/>
              </a:rPr>
              <a:t>Se refiere a la eternidad de Dios. Más que «existir», como los seres creados, </a:t>
            </a:r>
            <a:r>
              <a:rPr lang="es-ES" sz="2100" b="1" i="0" u="none" strike="noStrike" baseline="0" dirty="0">
                <a:latin typeface="Cambria-Bold"/>
              </a:rPr>
              <a:t>Dios es</a:t>
            </a:r>
            <a:r>
              <a:rPr lang="es-ES" sz="2100" b="0" i="0" u="none" strike="noStrike" baseline="0" dirty="0">
                <a:latin typeface="Cambria" panose="02040503050406030204" pitchFamily="18" charset="0"/>
              </a:rPr>
              <a:t>.</a:t>
            </a:r>
          </a:p>
        </p:txBody>
      </p:sp>
      <p:sp>
        <p:nvSpPr>
          <p:cNvPr id="109" name="Straight Connector 5"/>
          <p:cNvSpPr/>
          <p:nvPr/>
        </p:nvSpPr>
        <p:spPr>
          <a:xfrm>
            <a:off x="2381249" y="1587500"/>
            <a:ext cx="7307266" cy="0"/>
          </a:xfrm>
          <a:prstGeom prst="line">
            <a:avLst/>
          </a:prstGeom>
          <a:ln w="25400">
            <a:solidFill>
              <a:srgbClr val="D62212"/>
            </a:solidFill>
            <a:miter/>
          </a:ln>
        </p:spPr>
        <p:txBody>
          <a:bodyPr lIns="45718" tIns="45718" rIns="45718" bIns="45718"/>
          <a:lstStyle/>
          <a:p>
            <a:endParaRPr/>
          </a:p>
        </p:txBody>
      </p:sp>
      <p:pic>
        <p:nvPicPr>
          <p:cNvPr id="110" name="Picture 4" descr="Picture 4"/>
          <p:cNvPicPr>
            <a:picLocks noChangeAspect="1"/>
          </p:cNvPicPr>
          <p:nvPr/>
        </p:nvPicPr>
        <p:blipFill>
          <a:blip r:embed="rId2"/>
          <a:stretch>
            <a:fillRect/>
          </a:stretch>
        </p:blipFill>
        <p:spPr>
          <a:xfrm>
            <a:off x="960437" y="739775"/>
            <a:ext cx="1109663" cy="1109663"/>
          </a:xfrm>
          <a:prstGeom prst="rect">
            <a:avLst/>
          </a:prstGeom>
          <a:ln w="12700">
            <a:miter lim="400000"/>
          </a:ln>
        </p:spPr>
      </p:pic>
      <p:pic>
        <p:nvPicPr>
          <p:cNvPr id="2" name="Picture 4">
            <a:extLst>
              <a:ext uri="{FF2B5EF4-FFF2-40B4-BE49-F238E27FC236}">
                <a16:creationId xmlns:a16="http://schemas.microsoft.com/office/drawing/2014/main" id="{F2B5919D-7FFD-9B20-4BAB-1F171FE7CA4E}"/>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8.1-2</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684257"/>
            <a:ext cx="4300540" cy="276485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 Pero Jesús se fue al Monte de </a:t>
            </a:r>
            <a:r>
              <a:rPr lang="es-PR" sz="2100" b="0" i="0" u="none" strike="noStrike" baseline="0" dirty="0">
                <a:latin typeface="Cambria" panose="02040503050406030204" pitchFamily="18" charset="0"/>
              </a:rPr>
              <a:t>los Olivos.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Por la mañana volvió al Templo, y todo el pueblo vino a él; y sentándose, </a:t>
            </a:r>
            <a:r>
              <a:rPr lang="es-PR" sz="2100" b="0" i="0" u="none" strike="noStrike" baseline="0" dirty="0">
                <a:latin typeface="Cambria" panose="02040503050406030204" pitchFamily="18" charset="0"/>
              </a:rPr>
              <a:t>les enseñaba.</a:t>
            </a:r>
            <a:endParaRPr sz="2100" dirty="0"/>
          </a:p>
        </p:txBody>
      </p:sp>
      <p:sp>
        <p:nvSpPr>
          <p:cNvPr id="122" name="VP…"/>
          <p:cNvSpPr txBox="1"/>
          <p:nvPr/>
        </p:nvSpPr>
        <p:spPr>
          <a:xfrm>
            <a:off x="6443496" y="2522675"/>
            <a:ext cx="5023442" cy="281718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 Pero Jesús se dirigió al Monte </a:t>
            </a:r>
            <a:r>
              <a:rPr lang="es-PR" sz="2100" b="0" i="0" u="none" strike="noStrike" baseline="0" dirty="0">
                <a:latin typeface="Cambria" panose="02040503050406030204" pitchFamily="18" charset="0"/>
              </a:rPr>
              <a:t>de los Olivos,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2 y al día siguiente, al amanecer, volvió al templo. La gente se le acercó, y él se sentó y comenzó a </a:t>
            </a:r>
            <a:r>
              <a:rPr lang="es-PR" sz="2100" b="0" i="0" u="none" strike="noStrike" baseline="0" dirty="0">
                <a:latin typeface="Cambria" panose="02040503050406030204" pitchFamily="18" charset="0"/>
              </a:rPr>
              <a:t>enseñarles.</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98350DFF-DD7F-8211-A561-8477E5F603F1}"/>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8.3-4</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5" y="2304837"/>
            <a:ext cx="4300540" cy="30880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sz="2100" dirty="0"/>
              <a:t>RVR</a:t>
            </a:r>
          </a:p>
          <a:p>
            <a:pPr defTabSz="368045">
              <a:spcBef>
                <a:spcPts val="600"/>
              </a:spcBef>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 Entonces los escribas y los fariseos le trajeron una mujer </a:t>
            </a:r>
            <a:r>
              <a:rPr lang="es-PR" sz="2100" b="0" i="0" u="none" strike="noStrike" baseline="0" dirty="0">
                <a:latin typeface="Cambria" panose="02040503050406030204" pitchFamily="18" charset="0"/>
              </a:rPr>
              <a:t>sorprendida en adulterio y, poniéndola en medio,</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 le dijeron: —Maestro, esta mujer ha sido sorprendida en el </a:t>
            </a:r>
            <a:r>
              <a:rPr lang="es-PR" sz="2100" b="0" i="0" u="none" strike="noStrike" baseline="0" dirty="0">
                <a:latin typeface="Cambria" panose="02040503050406030204" pitchFamily="18" charset="0"/>
              </a:rPr>
              <a:t>acto mismo de adulterio,</a:t>
            </a:r>
            <a:endParaRPr sz="2100" dirty="0"/>
          </a:p>
        </p:txBody>
      </p:sp>
      <p:sp>
        <p:nvSpPr>
          <p:cNvPr id="122" name="VP…"/>
          <p:cNvSpPr txBox="1"/>
          <p:nvPr/>
        </p:nvSpPr>
        <p:spPr>
          <a:xfrm>
            <a:off x="6443496" y="2200062"/>
            <a:ext cx="5023442" cy="3786678"/>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3 Los maestros de la ley y los fariseos llevaron entonces a una mujer, a la que habían sorprendido </a:t>
            </a:r>
            <a:r>
              <a:rPr lang="es-PR" sz="2100" b="0" i="0" u="none" strike="noStrike" baseline="0" dirty="0">
                <a:latin typeface="Cambria" panose="02040503050406030204" pitchFamily="18" charset="0"/>
              </a:rPr>
              <a:t>cometiendo adulterio. La </a:t>
            </a:r>
            <a:r>
              <a:rPr lang="es-ES" sz="2100" b="0" i="0" u="none" strike="noStrike" baseline="0" dirty="0">
                <a:latin typeface="Cambria" panose="02040503050406030204" pitchFamily="18" charset="0"/>
              </a:rPr>
              <a:t>pusieron en medio de todos los </a:t>
            </a:r>
            <a:r>
              <a:rPr lang="es-PR" sz="2100" b="0" i="0" u="none" strike="noStrike" baseline="0" dirty="0">
                <a:latin typeface="Cambria" panose="02040503050406030204" pitchFamily="18" charset="0"/>
              </a:rPr>
              <a:t>presentes,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4 y dijeron a Jesús: —Maestro, esta mujer ha sido sorprendida en el acto mismo de cometer </a:t>
            </a:r>
            <a:r>
              <a:rPr lang="es-PR" sz="2100" b="0" i="0" u="none" strike="noStrike" baseline="0" dirty="0">
                <a:latin typeface="Cambria" panose="02040503050406030204" pitchFamily="18" charset="0"/>
              </a:rPr>
              <a:t>adulterio.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AE086837-7B83-56BB-C481-12679E48DEB8}"/>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533206366"/>
      </p:ext>
    </p:extLst>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8.5-6</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207175"/>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5 y en la Ley nos mandó Moisés apedrear a tales mujeres. Tú, </a:t>
            </a:r>
            <a:r>
              <a:rPr lang="es-PR" sz="2100" b="0" i="0" u="none" strike="noStrike" baseline="0" dirty="0">
                <a:latin typeface="Cambria" panose="02040503050406030204" pitchFamily="18" charset="0"/>
              </a:rPr>
              <a:t>pues, ¿qué dices?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Esto decían probándolo, para tener de qué acusarlo. Pero Jesús, inclinado hacia el suelo, escribía en tierra con el dedo.</a:t>
            </a:r>
            <a:endParaRPr lang="es-ES" sz="2100" dirty="0"/>
          </a:p>
        </p:txBody>
      </p:sp>
      <p:sp>
        <p:nvSpPr>
          <p:cNvPr id="122" name="VP…"/>
          <p:cNvSpPr txBox="1"/>
          <p:nvPr/>
        </p:nvSpPr>
        <p:spPr>
          <a:xfrm>
            <a:off x="6443498" y="2181014"/>
            <a:ext cx="5023442" cy="346351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5 En la ley, Moisés nos ordenó </a:t>
            </a:r>
            <a:r>
              <a:rPr lang="pt-BR" sz="2100" b="0" i="0" u="none" strike="noStrike" baseline="0" dirty="0">
                <a:latin typeface="Cambria" panose="02040503050406030204" pitchFamily="18" charset="0"/>
              </a:rPr>
              <a:t>que se matara a pedradas a esta </a:t>
            </a:r>
            <a:r>
              <a:rPr lang="es-ES" sz="2100" b="0" i="0" u="none" strike="noStrike" baseline="0" dirty="0">
                <a:latin typeface="Cambria" panose="02040503050406030204" pitchFamily="18" charset="0"/>
              </a:rPr>
              <a:t>clase de mujeres. ¿Tú qué dices?</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6 Ellos preguntaron esto para ponerlo a prueba, y tener así de qué acusarlo. Pero Jesús se inclinó y comenzó a escribir en la tierra </a:t>
            </a:r>
            <a:r>
              <a:rPr lang="es-PR" sz="2100" b="0" i="0" u="none" strike="noStrike" baseline="0" dirty="0">
                <a:latin typeface="Cambria" panose="02040503050406030204" pitchFamily="18" charset="0"/>
              </a:rPr>
              <a:t>con el dedo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231836093"/>
      </p:ext>
    </p:extLst>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8.7-8</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2233338"/>
            <a:ext cx="4300540" cy="341119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7 Y como insistieran en preguntarle, se enderezó y les dijo: —El que de vosotros esté sin pecado sea el primero en arrojar la piedra </a:t>
            </a:r>
            <a:r>
              <a:rPr lang="es-PR" sz="2100" b="0" i="0" u="none" strike="noStrike" baseline="0" dirty="0">
                <a:latin typeface="Cambria" panose="02040503050406030204" pitchFamily="18" charset="0"/>
              </a:rPr>
              <a:t>contra ella.</a:t>
            </a:r>
          </a:p>
          <a:p>
            <a:pPr algn="l"/>
            <a:endParaRPr lang="es-PR"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8 E inclinándose de nuevo hacia el suelo, siguió escribiendo en </a:t>
            </a:r>
            <a:r>
              <a:rPr lang="es-PR" sz="2100" b="0" i="0" u="none" strike="noStrike" baseline="0" dirty="0">
                <a:latin typeface="Cambria" panose="02040503050406030204" pitchFamily="18" charset="0"/>
              </a:rPr>
              <a:t>tierra.</a:t>
            </a:r>
            <a:endParaRPr lang="es-ES" sz="2100" dirty="0"/>
          </a:p>
        </p:txBody>
      </p:sp>
      <p:sp>
        <p:nvSpPr>
          <p:cNvPr id="122" name="VP…"/>
          <p:cNvSpPr txBox="1"/>
          <p:nvPr/>
        </p:nvSpPr>
        <p:spPr>
          <a:xfrm>
            <a:off x="6443499" y="2233338"/>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7 Luego, como seguían preguntándole, se enderezó y les dijo: —Aquel de ustedes que no tenga </a:t>
            </a:r>
            <a:r>
              <a:rPr lang="es-PR" sz="2100" b="0" i="0" u="none" strike="noStrike" baseline="0" dirty="0">
                <a:latin typeface="Cambria" panose="02040503050406030204" pitchFamily="18" charset="0"/>
              </a:rPr>
              <a:t>pecado, que le tire la primera piedra.</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8 Y volvió a inclinarse y siguió </a:t>
            </a:r>
            <a:r>
              <a:rPr lang="es-PR" sz="2100" b="0" i="0" u="none" strike="noStrike" baseline="0" dirty="0">
                <a:latin typeface="Cambria" panose="02040503050406030204" pitchFamily="18" charset="0"/>
              </a:rPr>
              <a:t>escribiendo en la tierra.</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420684262"/>
      </p:ext>
    </p:extLst>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8.9-10</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4" y="1857848"/>
            <a:ext cx="4300540" cy="438068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9 Pero ellos, al oír esto, acusados por su conciencia, fueron saliendo </a:t>
            </a:r>
            <a:r>
              <a:rPr lang="es-PR" sz="2100" b="0" i="0" u="none" strike="noStrike" baseline="0" dirty="0">
                <a:latin typeface="Cambria" panose="02040503050406030204" pitchFamily="18" charset="0"/>
              </a:rPr>
              <a:t>uno a uno, comenzando desde </a:t>
            </a:r>
            <a:r>
              <a:rPr lang="es-ES" sz="2100" b="0" i="0" u="none" strike="noStrike" baseline="0" dirty="0">
                <a:latin typeface="Cambria" panose="02040503050406030204" pitchFamily="18" charset="0"/>
              </a:rPr>
              <a:t>los más viejos hasta los más jóvenes; sólo quedaron Jesús y la mujer que estaba en medio.</a:t>
            </a:r>
          </a:p>
          <a:p>
            <a:pPr algn="l"/>
            <a:endParaRPr lang="es-ES" sz="2100" dirty="0">
              <a:latin typeface="Cambria" panose="02040503050406030204" pitchFamily="18" charset="0"/>
            </a:endParaRPr>
          </a:p>
          <a:p>
            <a:pPr algn="l"/>
            <a:r>
              <a:rPr lang="es-ES" sz="2100" b="0" i="0" u="none" strike="noStrike" baseline="0" dirty="0">
                <a:latin typeface="Cambria" panose="02040503050406030204" pitchFamily="18" charset="0"/>
              </a:rPr>
              <a:t>10 Enderezándose Jesús y no viendo a nadie sino a la mujer, le dijo: —Mujer, ¿dónde están los que te </a:t>
            </a:r>
            <a:r>
              <a:rPr lang="es-PR" sz="2100" b="0" i="0" u="none" strike="noStrike" baseline="0" dirty="0">
                <a:latin typeface="Cambria" panose="02040503050406030204" pitchFamily="18" charset="0"/>
              </a:rPr>
              <a:t>acusaban? ¿Ninguno te condenó?</a:t>
            </a:r>
            <a:endParaRPr lang="es-ES" sz="2100" dirty="0"/>
          </a:p>
        </p:txBody>
      </p:sp>
      <p:sp>
        <p:nvSpPr>
          <p:cNvPr id="122" name="VP…"/>
          <p:cNvSpPr txBox="1"/>
          <p:nvPr/>
        </p:nvSpPr>
        <p:spPr>
          <a:xfrm>
            <a:off x="6443498" y="1841500"/>
            <a:ext cx="5023442" cy="314034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9 Al oír esto, uno tras otro comenzaron a irse, y los primeros en hacerlo fueron los más viejos. Cuando Jesús se encontró solo con la mujer, que se había quedado </a:t>
            </a:r>
            <a:r>
              <a:rPr lang="es-PR" sz="2100" b="0" i="0" u="none" strike="noStrike" baseline="0" dirty="0">
                <a:latin typeface="Cambria" panose="02040503050406030204" pitchFamily="18" charset="0"/>
              </a:rPr>
              <a:t>allí,</a:t>
            </a:r>
          </a:p>
          <a:p>
            <a:pPr algn="l"/>
            <a:endParaRPr lang="es-ES" sz="2100" b="0" i="0" u="none" strike="noStrike" baseline="0" dirty="0">
              <a:latin typeface="Cambria" panose="02040503050406030204" pitchFamily="18" charset="0"/>
            </a:endParaRPr>
          </a:p>
          <a:p>
            <a:pPr algn="l"/>
            <a:r>
              <a:rPr lang="es-ES" sz="2100" b="0" i="0" u="none" strike="noStrike" baseline="0" dirty="0">
                <a:latin typeface="Cambria" panose="02040503050406030204" pitchFamily="18" charset="0"/>
              </a:rPr>
              <a:t>10 se enderezó y le preguntó: — Mujer, ¿dónde están? ¿Ninguno te </a:t>
            </a:r>
            <a:r>
              <a:rPr lang="es-PR" sz="2100" b="0" i="0" u="none" strike="noStrike" baseline="0" dirty="0">
                <a:latin typeface="Cambria" panose="02040503050406030204" pitchFamily="18" charset="0"/>
              </a:rPr>
              <a:t>ha condenado?</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3078736575"/>
      </p:ext>
    </p:extLst>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 name="Title 1"/>
          <p:cNvSpPr txBox="1">
            <a:spLocks noGrp="1"/>
          </p:cNvSpPr>
          <p:nvPr>
            <p:ph type="title"/>
          </p:nvPr>
        </p:nvSpPr>
        <p:spPr>
          <a:xfrm>
            <a:off x="2316162" y="990600"/>
            <a:ext cx="8721726" cy="585788"/>
          </a:xfrm>
          <a:prstGeom prst="rect">
            <a:avLst/>
          </a:prstGeom>
        </p:spPr>
        <p:txBody>
          <a:bodyPr/>
          <a:lstStyle/>
          <a:p>
            <a:pPr defTabSz="736182">
              <a:defRPr sz="3104">
                <a:solidFill>
                  <a:srgbClr val="7B3408"/>
                </a:solidFill>
                <a:latin typeface="Futura Std Medium Condensed"/>
                <a:ea typeface="Futura Std Medium Condensed"/>
                <a:cs typeface="Futura Std Medium Condensed"/>
                <a:sym typeface="Futura Std Medium Condensed"/>
              </a:defRPr>
            </a:pPr>
            <a:r>
              <a:rPr lang="es-PR" dirty="0">
                <a:latin typeface="Futura PT Medium"/>
              </a:rPr>
              <a:t>TEXTO BÍBLICO: </a:t>
            </a:r>
            <a:r>
              <a:rPr lang="es-PR" dirty="0">
                <a:solidFill>
                  <a:srgbClr val="843C0B"/>
                </a:solidFill>
                <a:latin typeface="Futura PT Medium"/>
                <a:ea typeface="Futura PT Medium"/>
                <a:cs typeface="Futura PT Medium"/>
                <a:sym typeface="Futura PT Medium"/>
              </a:rPr>
              <a:t>Juan 8.11</a:t>
            </a:r>
          </a:p>
        </p:txBody>
      </p:sp>
      <p:sp>
        <p:nvSpPr>
          <p:cNvPr id="120" name="Straight Connector 5"/>
          <p:cNvSpPr/>
          <p:nvPr/>
        </p:nvSpPr>
        <p:spPr>
          <a:xfrm>
            <a:off x="2374900" y="1576387"/>
            <a:ext cx="6346828" cy="2"/>
          </a:xfrm>
          <a:prstGeom prst="line">
            <a:avLst/>
          </a:prstGeom>
          <a:ln w="25400">
            <a:solidFill>
              <a:srgbClr val="7B3408"/>
            </a:solidFill>
            <a:miter/>
          </a:ln>
        </p:spPr>
        <p:txBody>
          <a:bodyPr lIns="45718" tIns="45718" rIns="45718" bIns="45718"/>
          <a:lstStyle/>
          <a:p>
            <a:endParaRPr/>
          </a:p>
        </p:txBody>
      </p:sp>
      <p:sp>
        <p:nvSpPr>
          <p:cNvPr id="121" name="RVR…"/>
          <p:cNvSpPr txBox="1"/>
          <p:nvPr/>
        </p:nvSpPr>
        <p:spPr>
          <a:xfrm>
            <a:off x="1447963" y="3041250"/>
            <a:ext cx="4300540" cy="179536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spcBef>
                <a:spcPts val="600"/>
              </a:spcBef>
              <a:defRPr sz="2200">
                <a:latin typeface="Cambria"/>
                <a:ea typeface="Cambria"/>
                <a:cs typeface="Cambria"/>
                <a:sym typeface="Cambria"/>
              </a:defRPr>
            </a:pPr>
            <a:r>
              <a:rPr lang="es-ES" sz="2100" dirty="0"/>
              <a:t>RVR</a:t>
            </a:r>
          </a:p>
          <a:p>
            <a:pPr defTabSz="368045">
              <a:spcBef>
                <a:spcPts val="600"/>
              </a:spcBef>
              <a:defRPr sz="2200">
                <a:latin typeface="Cambria"/>
                <a:ea typeface="Cambria"/>
                <a:cs typeface="Cambria"/>
                <a:sym typeface="Cambria"/>
              </a:defRPr>
            </a:pPr>
            <a:endParaRPr lang="es-ES" sz="2100" dirty="0"/>
          </a:p>
          <a:p>
            <a:pPr algn="l"/>
            <a:r>
              <a:rPr lang="es-ES" sz="2100" b="0" i="0" u="none" strike="noStrike" baseline="0" dirty="0">
                <a:latin typeface="Cambria" panose="02040503050406030204" pitchFamily="18" charset="0"/>
              </a:rPr>
              <a:t>11 Ella dijo: —Ninguno, Señor. Entonces Jesús le dijo: —Ni yo te condeno; vete y no peques más.</a:t>
            </a:r>
            <a:endParaRPr lang="es-ES" sz="2100" dirty="0"/>
          </a:p>
        </p:txBody>
      </p:sp>
      <p:sp>
        <p:nvSpPr>
          <p:cNvPr id="122" name="VP…"/>
          <p:cNvSpPr txBox="1"/>
          <p:nvPr/>
        </p:nvSpPr>
        <p:spPr>
          <a:xfrm>
            <a:off x="6443498" y="2988928"/>
            <a:ext cx="5023442" cy="18476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defTabSz="368045">
              <a:lnSpc>
                <a:spcPct val="120000"/>
              </a:lnSpc>
              <a:spcBef>
                <a:spcPts val="2600"/>
              </a:spcBef>
              <a:defRPr sz="2200">
                <a:latin typeface="Cambria"/>
                <a:ea typeface="Cambria"/>
                <a:cs typeface="Cambria"/>
                <a:sym typeface="Cambria"/>
              </a:defRPr>
            </a:pPr>
            <a:r>
              <a:rPr sz="2100" dirty="0"/>
              <a:t>VP</a:t>
            </a:r>
          </a:p>
          <a:p>
            <a:pPr defTabSz="368045">
              <a:lnSpc>
                <a:spcPct val="120000"/>
              </a:lnSpc>
              <a:defRPr sz="2200">
                <a:latin typeface="Cambria"/>
                <a:ea typeface="Cambria"/>
                <a:cs typeface="Cambria"/>
                <a:sym typeface="Cambria"/>
              </a:defRPr>
            </a:pPr>
            <a:endParaRPr sz="2100" dirty="0"/>
          </a:p>
          <a:p>
            <a:pPr algn="l"/>
            <a:r>
              <a:rPr lang="es-ES" sz="2100" b="0" i="0" u="none" strike="noStrike" baseline="0" dirty="0">
                <a:latin typeface="Cambria" panose="02040503050406030204" pitchFamily="18" charset="0"/>
              </a:rPr>
              <a:t>11 Ella le contestó: —Ninguno, Señor. Jesús le dijo: —Tampoco yo te condeno; ahora, vete y no vuelvas </a:t>
            </a:r>
            <a:r>
              <a:rPr lang="es-PR" sz="2100" b="0" i="0" u="none" strike="noStrike" baseline="0" dirty="0">
                <a:latin typeface="Cambria" panose="02040503050406030204" pitchFamily="18" charset="0"/>
              </a:rPr>
              <a:t>a pecar.</a:t>
            </a:r>
            <a:endParaRPr sz="2100" dirty="0"/>
          </a:p>
        </p:txBody>
      </p:sp>
      <p:pic>
        <p:nvPicPr>
          <p:cNvPr id="123" name="Picture 9" descr="Picture 9"/>
          <p:cNvPicPr>
            <a:picLocks noChangeAspect="1"/>
          </p:cNvPicPr>
          <p:nvPr/>
        </p:nvPicPr>
        <p:blipFill>
          <a:blip r:embed="rId2"/>
          <a:stretch>
            <a:fillRect/>
          </a:stretch>
        </p:blipFill>
        <p:spPr>
          <a:xfrm>
            <a:off x="1036637" y="725487"/>
            <a:ext cx="1116013" cy="1116013"/>
          </a:xfrm>
          <a:prstGeom prst="rect">
            <a:avLst/>
          </a:prstGeom>
          <a:ln w="12700">
            <a:miter lim="400000"/>
          </a:ln>
        </p:spPr>
      </p:pic>
      <p:pic>
        <p:nvPicPr>
          <p:cNvPr id="2" name="Picture 4">
            <a:extLst>
              <a:ext uri="{FF2B5EF4-FFF2-40B4-BE49-F238E27FC236}">
                <a16:creationId xmlns:a16="http://schemas.microsoft.com/office/drawing/2014/main" id="{E471997C-AE0A-843F-77C7-EB34E6C002AB}"/>
              </a:ext>
            </a:extLst>
          </p:cNvPr>
          <p:cNvPicPr>
            <a:picLocks noChangeAspect="1"/>
          </p:cNvPicPr>
          <p:nvPr/>
        </p:nvPicPr>
        <p:blipFill>
          <a:blip r:embed="rId3" cstate="print">
            <a:extLst>
              <a:ext uri="{28A0092B-C50C-407E-A947-70E740481C1C}">
                <a14:useLocalDpi xmlns:a14="http://schemas.microsoft.com/office/drawing/2010/main" val="0"/>
              </a:ext>
            </a:extLst>
          </a:blip>
          <a:srcRect/>
          <a:stretch/>
        </p:blipFill>
        <p:spPr>
          <a:xfrm>
            <a:off x="10024629" y="6005512"/>
            <a:ext cx="2167371" cy="852488"/>
          </a:xfrm>
          <a:prstGeom prst="rect">
            <a:avLst/>
          </a:prstGeom>
          <a:ln w="12700">
            <a:miter lim="400000"/>
          </a:ln>
        </p:spPr>
      </p:pic>
    </p:spTree>
    <p:extLst>
      <p:ext uri="{BB962C8B-B14F-4D97-AF65-F5344CB8AC3E}">
        <p14:creationId xmlns:p14="http://schemas.microsoft.com/office/powerpoint/2010/main" val="1918737902"/>
      </p:ext>
    </p:extLst>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Office Theme">
      <a:majorFont>
        <a:latin typeface="Calibri"/>
        <a:ea typeface="Calibri"/>
        <a:cs typeface="Calibri"/>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45718" tIns="45718" rIns="45718" bIns="45718"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8" tIns="45718" rIns="45718" bIns="45718"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537</TotalTime>
  <Words>1143</Words>
  <Application>Microsoft Office PowerPoint</Application>
  <PresentationFormat>Widescreen</PresentationFormat>
  <Paragraphs>109</Paragraphs>
  <Slides>14</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Calibri</vt:lpstr>
      <vt:lpstr>Cambria</vt:lpstr>
      <vt:lpstr>Cambria-Bold</vt:lpstr>
      <vt:lpstr>Cambria-Italic</vt:lpstr>
      <vt:lpstr>Futura Bold</vt:lpstr>
      <vt:lpstr>Futura PT Medium</vt:lpstr>
      <vt:lpstr>Futura Std Medium Condensed</vt:lpstr>
      <vt:lpstr>Helvetica</vt:lpstr>
      <vt:lpstr>Office Theme</vt:lpstr>
      <vt:lpstr>Lección 4 JESÚS PERDONA</vt:lpstr>
      <vt:lpstr>OBJETIVOS</vt:lpstr>
      <vt:lpstr>VOCABULARIO</vt:lpstr>
      <vt:lpstr>TEXTO BÍBLICO: Juan 8.1-2</vt:lpstr>
      <vt:lpstr>TEXTO BÍBLICO: Juan 8.3-4</vt:lpstr>
      <vt:lpstr>TEXTO BÍBLICO: Juan 8.5-6</vt:lpstr>
      <vt:lpstr>TEXTO BÍBLICO: Juan 8.7-8</vt:lpstr>
      <vt:lpstr>TEXTO BÍBLICO: Juan 8.9-10</vt:lpstr>
      <vt:lpstr>TEXTO BÍBLICO: Juan 8.11</vt:lpstr>
      <vt:lpstr>TEXTO BÍBLICO: Juan 8.56-57</vt:lpstr>
      <vt:lpstr>TEXTO BÍBLICO: Juan 8.58-59</vt:lpstr>
      <vt:lpstr>RESUMEN</vt:lpstr>
      <vt:lpstr>RESUMEN</vt:lpstr>
      <vt:lpstr>ORACIÓN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Lección 7 JESÚS LES PREPARA UN DESAYUNO</dc:title>
  <dc:creator>Jesus Rodriguez-Cortes</dc:creator>
  <cp:lastModifiedBy>Jesus Rodriguez-Cortes</cp:lastModifiedBy>
  <cp:revision>207</cp:revision>
  <dcterms:modified xsi:type="dcterms:W3CDTF">2023-08-27T15:27:51Z</dcterms:modified>
</cp:coreProperties>
</file>