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1"/>
  </p:notesMasterIdLst>
  <p:sldIdLst>
    <p:sldId id="256" r:id="rId2"/>
    <p:sldId id="257" r:id="rId3"/>
    <p:sldId id="258" r:id="rId4"/>
    <p:sldId id="260" r:id="rId5"/>
    <p:sldId id="289" r:id="rId6"/>
    <p:sldId id="290" r:id="rId7"/>
    <p:sldId id="266" r:id="rId8"/>
    <p:sldId id="294" r:id="rId9"/>
    <p:sldId id="269" r:id="rId10"/>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a:tcStyle>
        <a:tcBdr/>
        <a:fill>
          <a:solidFill>
            <a:srgbClr val="E8EBF5"/>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100" d="100"/>
          <a:sy n="100" d="100"/>
        </p:scale>
        <p:origin x="95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1" name="Shape 91"/>
          <p:cNvSpPr>
            <a:spLocks noGrp="1" noRot="1" noChangeAspect="1"/>
          </p:cNvSpPr>
          <p:nvPr>
            <p:ph type="sldImg"/>
          </p:nvPr>
        </p:nvSpPr>
        <p:spPr>
          <a:xfrm>
            <a:off x="1143000" y="685800"/>
            <a:ext cx="4572000" cy="3429000"/>
          </a:xfrm>
          <a:prstGeom prst="rect">
            <a:avLst/>
          </a:prstGeom>
        </p:spPr>
        <p:txBody>
          <a:bodyPr/>
          <a:lstStyle/>
          <a:p>
            <a:endParaRPr/>
          </a:p>
        </p:txBody>
      </p:sp>
      <p:sp>
        <p:nvSpPr>
          <p:cNvPr id="92" name="Shape 92"/>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spcBef>
        <a:spcPts val="400"/>
      </a:spcBef>
      <a:defRPr sz="1200">
        <a:latin typeface="+mj-lt"/>
        <a:ea typeface="+mj-ea"/>
        <a:cs typeface="+mj-cs"/>
        <a:sym typeface="Calibri"/>
      </a:defRPr>
    </a:lvl1pPr>
    <a:lvl2pPr indent="228600" latinLnBrk="0">
      <a:spcBef>
        <a:spcPts val="400"/>
      </a:spcBef>
      <a:defRPr sz="1200">
        <a:latin typeface="+mj-lt"/>
        <a:ea typeface="+mj-ea"/>
        <a:cs typeface="+mj-cs"/>
        <a:sym typeface="Calibri"/>
      </a:defRPr>
    </a:lvl2pPr>
    <a:lvl3pPr indent="457200" latinLnBrk="0">
      <a:spcBef>
        <a:spcPts val="400"/>
      </a:spcBef>
      <a:defRPr sz="1200">
        <a:latin typeface="+mj-lt"/>
        <a:ea typeface="+mj-ea"/>
        <a:cs typeface="+mj-cs"/>
        <a:sym typeface="Calibri"/>
      </a:defRPr>
    </a:lvl3pPr>
    <a:lvl4pPr indent="685800" latinLnBrk="0">
      <a:spcBef>
        <a:spcPts val="400"/>
      </a:spcBef>
      <a:defRPr sz="1200">
        <a:latin typeface="+mj-lt"/>
        <a:ea typeface="+mj-ea"/>
        <a:cs typeface="+mj-cs"/>
        <a:sym typeface="Calibri"/>
      </a:defRPr>
    </a:lvl4pPr>
    <a:lvl5pPr indent="914400" latinLnBrk="0">
      <a:spcBef>
        <a:spcPts val="400"/>
      </a:spcBef>
      <a:defRPr sz="1200">
        <a:latin typeface="+mj-lt"/>
        <a:ea typeface="+mj-ea"/>
        <a:cs typeface="+mj-cs"/>
        <a:sym typeface="Calibri"/>
      </a:defRPr>
    </a:lvl5pPr>
    <a:lvl6pPr indent="1143000" latinLnBrk="0">
      <a:spcBef>
        <a:spcPts val="400"/>
      </a:spcBef>
      <a:defRPr sz="1200">
        <a:latin typeface="+mj-lt"/>
        <a:ea typeface="+mj-ea"/>
        <a:cs typeface="+mj-cs"/>
        <a:sym typeface="Calibri"/>
      </a:defRPr>
    </a:lvl6pPr>
    <a:lvl7pPr indent="1371600" latinLnBrk="0">
      <a:spcBef>
        <a:spcPts val="400"/>
      </a:spcBef>
      <a:defRPr sz="1200">
        <a:latin typeface="+mj-lt"/>
        <a:ea typeface="+mj-ea"/>
        <a:cs typeface="+mj-cs"/>
        <a:sym typeface="Calibri"/>
      </a:defRPr>
    </a:lvl7pPr>
    <a:lvl8pPr indent="1600200" latinLnBrk="0">
      <a:spcBef>
        <a:spcPts val="400"/>
      </a:spcBef>
      <a:defRPr sz="1200">
        <a:latin typeface="+mj-lt"/>
        <a:ea typeface="+mj-ea"/>
        <a:cs typeface="+mj-cs"/>
        <a:sym typeface="Calibri"/>
      </a:defRPr>
    </a:lvl8pPr>
    <a:lvl9pPr indent="1828800" latinLnBrk="0">
      <a:spcBef>
        <a:spcPts val="400"/>
      </a:spcBef>
      <a:defRPr sz="1200">
        <a:latin typeface="+mj-lt"/>
        <a:ea typeface="+mj-ea"/>
        <a:cs typeface="+mj-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914400" y="1122362"/>
            <a:ext cx="10363200" cy="2387601"/>
          </a:xfrm>
          <a:prstGeom prst="rect">
            <a:avLst/>
          </a:prstGeom>
        </p:spPr>
        <p:txBody>
          <a:bodyPr anchor="b"/>
          <a:lstStyle>
            <a:lvl1pPr algn="ctr">
              <a:defRPr sz="6000"/>
            </a:lvl1pPr>
          </a:lstStyle>
          <a:p>
            <a:r>
              <a:t>Title Text</a:t>
            </a:r>
          </a:p>
        </p:txBody>
      </p:sp>
      <p:sp>
        <p:nvSpPr>
          <p:cNvPr id="12" name="Body Level One…"/>
          <p:cNvSpPr txBox="1">
            <a:spLocks noGrp="1"/>
          </p:cNvSpPr>
          <p:nvPr>
            <p:ph type="body" sz="quarter" idx="1"/>
          </p:nvPr>
        </p:nvSpPr>
        <p:spPr>
          <a:xfrm>
            <a:off x="1524000" y="3602037"/>
            <a:ext cx="9144000" cy="1655765"/>
          </a:xfrm>
          <a:prstGeom prst="rect">
            <a:avLst/>
          </a:prstGeom>
        </p:spPr>
        <p:txBody>
          <a:bodyPr/>
          <a:lstStyle>
            <a:lvl1pPr marL="0" indent="0" algn="ctr">
              <a:buSzTx/>
              <a:buFontTx/>
              <a:buNone/>
              <a:defRPr sz="2400"/>
            </a:lvl1pPr>
            <a:lvl2pPr marL="0" indent="0" algn="ctr">
              <a:buSzTx/>
              <a:buFontTx/>
              <a:buNone/>
              <a:defRPr sz="2400"/>
            </a:lvl2pPr>
            <a:lvl3pPr marL="0" indent="0" algn="ctr">
              <a:buSzTx/>
              <a:buFontTx/>
              <a:buNone/>
              <a:defRPr sz="2400"/>
            </a:lvl3pPr>
            <a:lvl4pPr marL="0" indent="0" algn="ctr">
              <a:buSzTx/>
              <a:buFontTx/>
              <a:buNone/>
              <a:defRPr sz="2400"/>
            </a:lvl4pPr>
            <a:lvl5pPr marL="0" indent="0" algn="ctr">
              <a:buSzTx/>
              <a:buFontTx/>
              <a:buNone/>
              <a:defRPr sz="2400"/>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0" name="Title Text"/>
          <p:cNvSpPr txBox="1">
            <a:spLocks noGrp="1"/>
          </p:cNvSpPr>
          <p:nvPr>
            <p:ph type="title"/>
          </p:nvPr>
        </p:nvSpPr>
        <p:spPr>
          <a:prstGeom prst="rect">
            <a:avLst/>
          </a:prstGeom>
        </p:spPr>
        <p:txBody>
          <a:bodyPr/>
          <a:lstStyle/>
          <a:p>
            <a:r>
              <a:t>Title Text</a:t>
            </a:r>
          </a:p>
        </p:txBody>
      </p:sp>
      <p:sp>
        <p:nvSpPr>
          <p:cNvPr id="21"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29" name="Title Text"/>
          <p:cNvSpPr txBox="1">
            <a:spLocks noGrp="1"/>
          </p:cNvSpPr>
          <p:nvPr>
            <p:ph type="title"/>
          </p:nvPr>
        </p:nvSpPr>
        <p:spPr>
          <a:xfrm>
            <a:off x="831850" y="1709740"/>
            <a:ext cx="10515601" cy="2852737"/>
          </a:xfrm>
          <a:prstGeom prst="rect">
            <a:avLst/>
          </a:prstGeom>
        </p:spPr>
        <p:txBody>
          <a:bodyPr anchor="b"/>
          <a:lstStyle>
            <a:lvl1pPr>
              <a:defRPr sz="6000"/>
            </a:lvl1pPr>
          </a:lstStyle>
          <a:p>
            <a:r>
              <a:t>Title Text</a:t>
            </a:r>
          </a:p>
        </p:txBody>
      </p:sp>
      <p:sp>
        <p:nvSpPr>
          <p:cNvPr id="30" name="Body Level One…"/>
          <p:cNvSpPr txBox="1">
            <a:spLocks noGrp="1"/>
          </p:cNvSpPr>
          <p:nvPr>
            <p:ph type="body" sz="quarter" idx="1"/>
          </p:nvPr>
        </p:nvSpPr>
        <p:spPr>
          <a:xfrm>
            <a:off x="831850" y="4589464"/>
            <a:ext cx="10515601" cy="1500190"/>
          </a:xfrm>
          <a:prstGeom prst="rect">
            <a:avLst/>
          </a:prstGeom>
        </p:spPr>
        <p:txBody>
          <a:bodyPr/>
          <a:lstStyle>
            <a:lvl1pPr marL="0" indent="0">
              <a:buSzTx/>
              <a:buFontTx/>
              <a:buNone/>
              <a:defRPr sz="2400"/>
            </a:lvl1pPr>
            <a:lvl2pPr marL="0" indent="0">
              <a:buSzTx/>
              <a:buFontTx/>
              <a:buNone/>
              <a:defRPr sz="2400"/>
            </a:lvl2pPr>
            <a:lvl3pPr marL="0" indent="0">
              <a:buSzTx/>
              <a:buFontTx/>
              <a:buNone/>
              <a:defRPr sz="2400"/>
            </a:lvl3pPr>
            <a:lvl4pPr marL="0" indent="0">
              <a:buSzTx/>
              <a:buFontTx/>
              <a:buNone/>
              <a:defRPr sz="2400"/>
            </a:lvl4pPr>
            <a:lvl5pPr marL="0" indent="0">
              <a:buSzTx/>
              <a:buFontTx/>
              <a:buNone/>
              <a:defRPr sz="2400"/>
            </a:lvl5pPr>
          </a:lstStyle>
          <a:p>
            <a:r>
              <a:t>Body Level One</a:t>
            </a:r>
          </a:p>
          <a:p>
            <a:pPr lvl="1"/>
            <a:r>
              <a:t>Body Level Two</a:t>
            </a:r>
          </a:p>
          <a:p>
            <a:pPr lvl="2"/>
            <a:r>
              <a:t>Body Level Three</a:t>
            </a:r>
          </a:p>
          <a:p>
            <a:pPr lvl="3"/>
            <a:r>
              <a:t>Body Level Four</a:t>
            </a:r>
          </a:p>
          <a:p>
            <a:pPr lvl="4"/>
            <a:r>
              <a:t>Body Level Five</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38" name="Title Text"/>
          <p:cNvSpPr txBox="1">
            <a:spLocks noGrp="1"/>
          </p:cNvSpPr>
          <p:nvPr>
            <p:ph type="title"/>
          </p:nvPr>
        </p:nvSpPr>
        <p:spPr>
          <a:prstGeom prst="rect">
            <a:avLst/>
          </a:prstGeom>
        </p:spPr>
        <p:txBody>
          <a:bodyPr/>
          <a:lstStyle/>
          <a:p>
            <a:r>
              <a:t>Title Text</a:t>
            </a:r>
          </a:p>
        </p:txBody>
      </p:sp>
      <p:sp>
        <p:nvSpPr>
          <p:cNvPr id="39" name="Body Level One…"/>
          <p:cNvSpPr txBox="1">
            <a:spLocks noGrp="1"/>
          </p:cNvSpPr>
          <p:nvPr>
            <p:ph type="body" sz="half" idx="1"/>
          </p:nvPr>
        </p:nvSpPr>
        <p:spPr>
          <a:xfrm>
            <a:off x="838200" y="1825625"/>
            <a:ext cx="5181600" cy="435133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47" name="Title Text"/>
          <p:cNvSpPr txBox="1">
            <a:spLocks noGrp="1"/>
          </p:cNvSpPr>
          <p:nvPr>
            <p:ph type="title"/>
          </p:nvPr>
        </p:nvSpPr>
        <p:spPr>
          <a:xfrm>
            <a:off x="839787" y="365127"/>
            <a:ext cx="10515601" cy="1325563"/>
          </a:xfrm>
          <a:prstGeom prst="rect">
            <a:avLst/>
          </a:prstGeom>
        </p:spPr>
        <p:txBody>
          <a:bodyPr/>
          <a:lstStyle/>
          <a:p>
            <a:r>
              <a:t>Title Text</a:t>
            </a:r>
          </a:p>
        </p:txBody>
      </p:sp>
      <p:sp>
        <p:nvSpPr>
          <p:cNvPr id="48" name="Body Level One…"/>
          <p:cNvSpPr txBox="1">
            <a:spLocks noGrp="1"/>
          </p:cNvSpPr>
          <p:nvPr>
            <p:ph type="body" sz="quarter" idx="1"/>
          </p:nvPr>
        </p:nvSpPr>
        <p:spPr>
          <a:xfrm>
            <a:off x="839787" y="1681163"/>
            <a:ext cx="5157792" cy="823915"/>
          </a:xfrm>
          <a:prstGeom prst="rect">
            <a:avLst/>
          </a:prstGeom>
        </p:spPr>
        <p:txBody>
          <a:bodyPr anchor="b"/>
          <a:lstStyle>
            <a:lvl1pPr marL="0" indent="0">
              <a:buSzTx/>
              <a:buFontTx/>
              <a:buNone/>
              <a:defRPr sz="2400" b="1"/>
            </a:lvl1pPr>
            <a:lvl2pPr marL="0" indent="0">
              <a:buSzTx/>
              <a:buFontTx/>
              <a:buNone/>
              <a:defRPr sz="2400" b="1"/>
            </a:lvl2pPr>
            <a:lvl3pPr marL="0" indent="0">
              <a:buSzTx/>
              <a:buFontTx/>
              <a:buNone/>
              <a:defRPr sz="2400" b="1"/>
            </a:lvl3pPr>
            <a:lvl4pPr marL="0" indent="0">
              <a:buSzTx/>
              <a:buFontTx/>
              <a:buNone/>
              <a:defRPr sz="2400" b="1"/>
            </a:lvl4pPr>
            <a:lvl5pPr marL="0" indent="0">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49" name="Text Placeholder 4"/>
          <p:cNvSpPr>
            <a:spLocks noGrp="1"/>
          </p:cNvSpPr>
          <p:nvPr>
            <p:ph type="body" sz="quarter" idx="21"/>
          </p:nvPr>
        </p:nvSpPr>
        <p:spPr>
          <a:xfrm>
            <a:off x="6172201" y="1681163"/>
            <a:ext cx="5183190" cy="823914"/>
          </a:xfrm>
          <a:prstGeom prst="rect">
            <a:avLst/>
          </a:prstGeom>
        </p:spPr>
        <p:txBody>
          <a:bodyPr anchor="b"/>
          <a:lstStyle/>
          <a:p>
            <a:endParaRPr/>
          </a:p>
        </p:txBody>
      </p:sp>
      <p:sp>
        <p:nvSpPr>
          <p:cNvPr id="5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57" name="Title Text"/>
          <p:cNvSpPr txBox="1">
            <a:spLocks noGrp="1"/>
          </p:cNvSpPr>
          <p:nvPr>
            <p:ph type="title"/>
          </p:nvPr>
        </p:nvSpPr>
        <p:spPr>
          <a:prstGeom prst="rect">
            <a:avLst/>
          </a:prstGeom>
        </p:spPr>
        <p:txBody>
          <a:bodyPr/>
          <a:lstStyle/>
          <a:p>
            <a:r>
              <a:t>Title Text</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6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72" name="Title Text"/>
          <p:cNvSpPr txBox="1">
            <a:spLocks noGrp="1"/>
          </p:cNvSpPr>
          <p:nvPr>
            <p:ph type="title"/>
          </p:nvPr>
        </p:nvSpPr>
        <p:spPr>
          <a:xfrm>
            <a:off x="839787" y="457200"/>
            <a:ext cx="3932240" cy="1600200"/>
          </a:xfrm>
          <a:prstGeom prst="rect">
            <a:avLst/>
          </a:prstGeom>
        </p:spPr>
        <p:txBody>
          <a:bodyPr anchor="b"/>
          <a:lstStyle>
            <a:lvl1pPr>
              <a:defRPr sz="3200"/>
            </a:lvl1pPr>
          </a:lstStyle>
          <a:p>
            <a:r>
              <a:t>Title Text</a:t>
            </a:r>
          </a:p>
        </p:txBody>
      </p:sp>
      <p:sp>
        <p:nvSpPr>
          <p:cNvPr id="73" name="Body Level One…"/>
          <p:cNvSpPr txBox="1">
            <a:spLocks noGrp="1"/>
          </p:cNvSpPr>
          <p:nvPr>
            <p:ph type="body" sz="half" idx="1"/>
          </p:nvPr>
        </p:nvSpPr>
        <p:spPr>
          <a:xfrm>
            <a:off x="5183187" y="987427"/>
            <a:ext cx="6172203" cy="4873627"/>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r>
              <a:t>Body Level One</a:t>
            </a:r>
          </a:p>
          <a:p>
            <a:pPr lvl="1"/>
            <a:r>
              <a:t>Body Level Two</a:t>
            </a:r>
          </a:p>
          <a:p>
            <a:pPr lvl="2"/>
            <a:r>
              <a:t>Body Level Three</a:t>
            </a:r>
          </a:p>
          <a:p>
            <a:pPr lvl="3"/>
            <a:r>
              <a:t>Body Level Four</a:t>
            </a:r>
          </a:p>
          <a:p>
            <a:pPr lvl="4"/>
            <a:r>
              <a:t>Body Level Five</a:t>
            </a:r>
          </a:p>
        </p:txBody>
      </p:sp>
      <p:sp>
        <p:nvSpPr>
          <p:cNvPr id="74" name="Text Placeholder 3"/>
          <p:cNvSpPr>
            <a:spLocks noGrp="1"/>
          </p:cNvSpPr>
          <p:nvPr>
            <p:ph type="body" sz="quarter" idx="21"/>
          </p:nvPr>
        </p:nvSpPr>
        <p:spPr>
          <a:xfrm>
            <a:off x="839786" y="2057400"/>
            <a:ext cx="3932241" cy="3811588"/>
          </a:xfrm>
          <a:prstGeom prst="rect">
            <a:avLst/>
          </a:prstGeom>
        </p:spPr>
        <p:txBody>
          <a:bodyPr/>
          <a:lstStyle/>
          <a:p>
            <a:endParaRPr/>
          </a:p>
        </p:txBody>
      </p:sp>
      <p:sp>
        <p:nvSpPr>
          <p:cNvPr id="7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82" name="Title Text"/>
          <p:cNvSpPr txBox="1">
            <a:spLocks noGrp="1"/>
          </p:cNvSpPr>
          <p:nvPr>
            <p:ph type="title"/>
          </p:nvPr>
        </p:nvSpPr>
        <p:spPr>
          <a:xfrm>
            <a:off x="839787" y="457200"/>
            <a:ext cx="3932240" cy="1600200"/>
          </a:xfrm>
          <a:prstGeom prst="rect">
            <a:avLst/>
          </a:prstGeom>
        </p:spPr>
        <p:txBody>
          <a:bodyPr anchor="b"/>
          <a:lstStyle>
            <a:lvl1pPr>
              <a:defRPr sz="3200"/>
            </a:lvl1pPr>
          </a:lstStyle>
          <a:p>
            <a:r>
              <a:t>Title Text</a:t>
            </a:r>
          </a:p>
        </p:txBody>
      </p:sp>
      <p:sp>
        <p:nvSpPr>
          <p:cNvPr id="83" name="Picture Placeholder 2"/>
          <p:cNvSpPr>
            <a:spLocks noGrp="1"/>
          </p:cNvSpPr>
          <p:nvPr>
            <p:ph type="pic" sz="half" idx="21"/>
          </p:nvPr>
        </p:nvSpPr>
        <p:spPr>
          <a:xfrm>
            <a:off x="5183187" y="987427"/>
            <a:ext cx="6172203" cy="4873627"/>
          </a:xfrm>
          <a:prstGeom prst="rect">
            <a:avLst/>
          </a:prstGeom>
        </p:spPr>
        <p:txBody>
          <a:bodyPr lIns="91439" tIns="45719" rIns="91439" bIns="45719">
            <a:noAutofit/>
          </a:bodyPr>
          <a:lstStyle/>
          <a:p>
            <a:endParaRPr/>
          </a:p>
        </p:txBody>
      </p:sp>
      <p:sp>
        <p:nvSpPr>
          <p:cNvPr id="84" name="Body Level One…"/>
          <p:cNvSpPr txBox="1">
            <a:spLocks noGrp="1"/>
          </p:cNvSpPr>
          <p:nvPr>
            <p:ph type="body" sz="quarter" idx="1"/>
          </p:nvPr>
        </p:nvSpPr>
        <p:spPr>
          <a:xfrm>
            <a:off x="839787" y="2057400"/>
            <a:ext cx="3932240" cy="3811588"/>
          </a:xfrm>
          <a:prstGeom prst="rect">
            <a:avLst/>
          </a:prstGeom>
        </p:spPr>
        <p:txBody>
          <a:bodyPr/>
          <a:lstStyle>
            <a:lvl1pPr marL="0" indent="0">
              <a:buSzTx/>
              <a:buFontTx/>
              <a:buNone/>
              <a:defRPr sz="1600"/>
            </a:lvl1pPr>
            <a:lvl2pPr marL="0" indent="0">
              <a:buSzTx/>
              <a:buFontTx/>
              <a:buNone/>
              <a:defRPr sz="1600"/>
            </a:lvl2pPr>
            <a:lvl3pPr marL="0" indent="0">
              <a:buSzTx/>
              <a:buFontTx/>
              <a:buNone/>
              <a:defRPr sz="1600"/>
            </a:lvl3pPr>
            <a:lvl4pPr marL="0" indent="0">
              <a:buSzTx/>
              <a:buFontTx/>
              <a:buNone/>
              <a:defRPr sz="1600"/>
            </a:lvl4pPr>
            <a:lvl5pPr marL="0" indent="0">
              <a:buSzTx/>
              <a:buFontTx/>
              <a:buNone/>
              <a:defRPr sz="1600"/>
            </a:lvl5pPr>
          </a:lstStyle>
          <a:p>
            <a:r>
              <a:t>Body Level One</a:t>
            </a:r>
          </a:p>
          <a:p>
            <a:pPr lvl="1"/>
            <a:r>
              <a:t>Body Level Two</a:t>
            </a:r>
          </a:p>
          <a:p>
            <a:pPr lvl="2"/>
            <a:r>
              <a:t>Body Level Three</a:t>
            </a:r>
          </a:p>
          <a:p>
            <a:pPr lvl="3"/>
            <a:r>
              <a:t>Body Level Four</a:t>
            </a:r>
          </a:p>
          <a:p>
            <a:pPr lvl="4"/>
            <a:r>
              <a:t>Body Level Five</a:t>
            </a:r>
          </a:p>
        </p:txBody>
      </p:sp>
      <p:sp>
        <p:nvSpPr>
          <p:cNvPr id="8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838200" y="365125"/>
            <a:ext cx="10515600" cy="132556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normAutofit/>
          </a:bodyPr>
          <a:lstStyle/>
          <a:p>
            <a:r>
              <a:t>Title Text</a:t>
            </a:r>
          </a:p>
        </p:txBody>
      </p:sp>
      <p:sp>
        <p:nvSpPr>
          <p:cNvPr id="3" name="Body Level One…"/>
          <p:cNvSpPr txBox="1">
            <a:spLocks noGrp="1"/>
          </p:cNvSpPr>
          <p:nvPr>
            <p:ph type="body" idx="1"/>
          </p:nvPr>
        </p:nvSpPr>
        <p:spPr>
          <a:xfrm>
            <a:off x="838200" y="1825625"/>
            <a:ext cx="10515600" cy="435133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11095181" y="6414762"/>
            <a:ext cx="258620" cy="248302"/>
          </a:xfrm>
          <a:prstGeom prst="rect">
            <a:avLst/>
          </a:prstGeom>
          <a:ln w="12700">
            <a:miter lim="400000"/>
          </a:ln>
        </p:spPr>
        <p:txBody>
          <a:bodyPr wrap="none" lIns="45718" tIns="45718" rIns="45718" bIns="45718" anchor="ctr">
            <a:spAutoFit/>
          </a:bodyPr>
          <a:lstStyle>
            <a:lvl1pPr algn="r">
              <a:defRPr sz="1200">
                <a:solidFill>
                  <a:srgbClr val="898989"/>
                </a:solidFill>
                <a:latin typeface="+mj-lt"/>
                <a:ea typeface="+mj-ea"/>
                <a:cs typeface="+mj-cs"/>
                <a:sym typeface="Calibri"/>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ransition spd="med"/>
  <p:txStyles>
    <p:titleStyle>
      <a:lvl1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2pPr>
      <a:lvl3pPr marL="1234438" marR="0" indent="-320038"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1pPr>
      <a:lvl2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2pPr>
      <a:lvl3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3pPr>
      <a:lvl4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4pPr>
      <a:lvl5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5pPr>
      <a:lvl6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6pPr>
      <a:lvl7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7pPr>
      <a:lvl8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8pPr>
      <a:lvl9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Subtitle 2"/>
          <p:cNvSpPr txBox="1">
            <a:spLocks noGrp="1"/>
          </p:cNvSpPr>
          <p:nvPr>
            <p:ph type="subTitle" sz="quarter" idx="1"/>
          </p:nvPr>
        </p:nvSpPr>
        <p:spPr>
          <a:xfrm>
            <a:off x="433386" y="2039314"/>
            <a:ext cx="4443416" cy="442916"/>
          </a:xfrm>
          <a:prstGeom prst="rect">
            <a:avLst/>
          </a:prstGeom>
        </p:spPr>
        <p:txBody>
          <a:bodyPr>
            <a:normAutofit/>
          </a:bodyPr>
          <a:lstStyle>
            <a:lvl1pPr algn="l" defTabSz="730605">
              <a:spcBef>
                <a:spcPts val="700"/>
              </a:spcBef>
              <a:defRPr sz="2100" i="1">
                <a:solidFill>
                  <a:srgbClr val="767171"/>
                </a:solidFill>
                <a:latin typeface="Futura"/>
                <a:ea typeface="Futura"/>
                <a:cs typeface="Futura"/>
                <a:sym typeface="Futura"/>
              </a:defRPr>
            </a:lvl1pPr>
          </a:lstStyle>
          <a:p>
            <a:r>
              <a:rPr lang="es-PR" b="0" i="0" u="none" strike="noStrike" baseline="0" dirty="0">
                <a:solidFill>
                  <a:srgbClr val="000000"/>
                </a:solidFill>
                <a:latin typeface="Futura Bold"/>
              </a:rPr>
              <a:t>Lucas 14.1-6</a:t>
            </a:r>
            <a:endParaRPr lang="es-PR" dirty="0">
              <a:latin typeface="Futura Bold"/>
            </a:endParaRPr>
          </a:p>
        </p:txBody>
      </p:sp>
      <p:sp>
        <p:nvSpPr>
          <p:cNvPr id="97" name="TextBox 3"/>
          <p:cNvSpPr txBox="1"/>
          <p:nvPr/>
        </p:nvSpPr>
        <p:spPr>
          <a:xfrm>
            <a:off x="10054907" y="6388100"/>
            <a:ext cx="1163414" cy="3073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300">
                <a:solidFill>
                  <a:srgbClr val="FFFFFF"/>
                </a:solidFill>
                <a:latin typeface="Futura PT Medium"/>
                <a:ea typeface="Futura PT Medium"/>
                <a:cs typeface="Futura PT Medium"/>
                <a:sym typeface="Futura PT Medium"/>
              </a:defRPr>
            </a:lvl1pPr>
          </a:lstStyle>
          <a:p>
            <a:r>
              <a:t>Año 31/Vol. 2</a:t>
            </a:r>
          </a:p>
        </p:txBody>
      </p:sp>
      <p:sp>
        <p:nvSpPr>
          <p:cNvPr id="98" name="TextBox 5"/>
          <p:cNvSpPr txBox="1"/>
          <p:nvPr/>
        </p:nvSpPr>
        <p:spPr>
          <a:xfrm>
            <a:off x="415607" y="2534661"/>
            <a:ext cx="7310633" cy="13234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defTabSz="584200">
              <a:defRPr sz="2000">
                <a:solidFill>
                  <a:srgbClr val="3B3838"/>
                </a:solidFill>
                <a:latin typeface="Cambria"/>
                <a:ea typeface="Cambria"/>
                <a:cs typeface="Cambria"/>
                <a:sym typeface="Cambria"/>
              </a:defRPr>
            </a:lvl1pPr>
          </a:lstStyle>
          <a:p>
            <a:r>
              <a:rPr lang="es-ES" dirty="0">
                <a:latin typeface="Cambria" panose="02040503050406030204" pitchFamily="18" charset="0"/>
                <a:ea typeface="Cambria" panose="02040503050406030204" pitchFamily="18" charset="0"/>
              </a:rPr>
              <a:t>«Entonces Jesús habló a los intérpretes de la Ley y a los fariseos,</a:t>
            </a:r>
          </a:p>
          <a:p>
            <a:r>
              <a:rPr lang="es-ES" dirty="0">
                <a:latin typeface="Cambria" panose="02040503050406030204" pitchFamily="18" charset="0"/>
                <a:ea typeface="Cambria" panose="02040503050406030204" pitchFamily="18" charset="0"/>
              </a:rPr>
              <a:t>diciendo: ¿Es lícito sanar en sábado? Pero ellos callaron. Él,</a:t>
            </a:r>
          </a:p>
          <a:p>
            <a:r>
              <a:rPr lang="es-ES" dirty="0">
                <a:latin typeface="Cambria" panose="02040503050406030204" pitchFamily="18" charset="0"/>
                <a:ea typeface="Cambria" panose="02040503050406030204" pitchFamily="18" charset="0"/>
              </a:rPr>
              <a:t>tomándolo, lo sanó y lo despidió». </a:t>
            </a:r>
          </a:p>
          <a:p>
            <a:pPr algn="r"/>
            <a:r>
              <a:rPr lang="en-US" dirty="0">
                <a:latin typeface="Cambria" panose="02040503050406030204" pitchFamily="18" charset="0"/>
                <a:ea typeface="Cambria" panose="02040503050406030204" pitchFamily="18" charset="0"/>
              </a:rPr>
              <a:t>Lucas 14.3-4</a:t>
            </a:r>
            <a:endParaRPr dirty="0">
              <a:latin typeface="Cambria" panose="02040503050406030204" pitchFamily="18" charset="0"/>
              <a:ea typeface="Cambria" panose="02040503050406030204" pitchFamily="18" charset="0"/>
            </a:endParaRPr>
          </a:p>
        </p:txBody>
      </p:sp>
      <p:pic>
        <p:nvPicPr>
          <p:cNvPr id="3" name="Picture 2">
            <a:extLst>
              <a:ext uri="{FF2B5EF4-FFF2-40B4-BE49-F238E27FC236}">
                <a16:creationId xmlns:a16="http://schemas.microsoft.com/office/drawing/2014/main" id="{B491219D-62FE-C2E2-B9CF-CF353114F2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84923" y="0"/>
            <a:ext cx="2531623" cy="6858000"/>
          </a:xfrm>
          <a:prstGeom prst="rect">
            <a:avLst/>
          </a:prstGeom>
        </p:spPr>
      </p:pic>
      <p:pic>
        <p:nvPicPr>
          <p:cNvPr id="5" name="Picture 4">
            <a:extLst>
              <a:ext uri="{FF2B5EF4-FFF2-40B4-BE49-F238E27FC236}">
                <a16:creationId xmlns:a16="http://schemas.microsoft.com/office/drawing/2014/main" id="{E7E6EE6A-E5AD-E9A4-4BDE-1AE9A0235F2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785986"/>
            <a:ext cx="4463910" cy="1755782"/>
          </a:xfrm>
          <a:prstGeom prst="rect">
            <a:avLst/>
          </a:prstGeom>
        </p:spPr>
      </p:pic>
      <p:sp>
        <p:nvSpPr>
          <p:cNvPr id="95" name="Title 1"/>
          <p:cNvSpPr txBox="1">
            <a:spLocks noGrp="1"/>
          </p:cNvSpPr>
          <p:nvPr>
            <p:ph type="ctrTitle"/>
          </p:nvPr>
        </p:nvSpPr>
        <p:spPr>
          <a:xfrm>
            <a:off x="403752" y="-71364"/>
            <a:ext cx="10607147" cy="2096344"/>
          </a:xfrm>
          <a:prstGeom prst="rect">
            <a:avLst/>
          </a:prstGeom>
        </p:spPr>
        <p:txBody>
          <a:bodyPr/>
          <a:lstStyle/>
          <a:p>
            <a:pPr algn="l" defTabSz="886967">
              <a:defRPr sz="4800">
                <a:solidFill>
                  <a:srgbClr val="4DA1AF"/>
                </a:solidFill>
                <a:latin typeface="Futura PT Heavy"/>
                <a:ea typeface="Futura PT Heavy"/>
                <a:cs typeface="Futura PT Heavy"/>
                <a:sym typeface="Futura PT Heavy"/>
              </a:defRPr>
            </a:pPr>
            <a:r>
              <a:rPr lang="es-PR" dirty="0">
                <a:latin typeface="Futura Bold"/>
              </a:rPr>
              <a:t>Lección 2</a:t>
            </a:r>
          </a:p>
          <a:p>
            <a:pPr algn="l" defTabSz="886967">
              <a:defRPr sz="4800">
                <a:solidFill>
                  <a:srgbClr val="4DA1AF"/>
                </a:solidFill>
                <a:latin typeface="Futura PT Heavy"/>
                <a:ea typeface="Futura PT Heavy"/>
                <a:cs typeface="Futura PT Heavy"/>
                <a:sym typeface="Futura PT Heavy"/>
              </a:defRPr>
            </a:pPr>
            <a:r>
              <a:rPr lang="es-PR" sz="4800" dirty="0">
                <a:solidFill>
                  <a:srgbClr val="C8334A"/>
                </a:solidFill>
                <a:latin typeface="Futura Bold"/>
                <a:ea typeface="Futura Bold"/>
                <a:cs typeface="Futura Bold"/>
                <a:sym typeface="Futura Bold"/>
              </a:rPr>
              <a:t>¿ES LÍCITO SANAR EL SÁBADO?</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Title 1"/>
          <p:cNvSpPr txBox="1">
            <a:spLocks noGrp="1"/>
          </p:cNvSpPr>
          <p:nvPr>
            <p:ph type="title"/>
          </p:nvPr>
        </p:nvSpPr>
        <p:spPr>
          <a:xfrm>
            <a:off x="2022474" y="1069975"/>
            <a:ext cx="3078167" cy="585788"/>
          </a:xfrm>
          <a:prstGeom prst="rect">
            <a:avLst/>
          </a:prstGeom>
        </p:spPr>
        <p:txBody>
          <a:bodyPr/>
          <a:lstStyle>
            <a:lvl1pPr defTabSz="758951">
              <a:defRPr sz="3200">
                <a:solidFill>
                  <a:srgbClr val="7030A0"/>
                </a:solidFill>
                <a:latin typeface="Futura Std Medium Condensed"/>
                <a:ea typeface="Futura Std Medium Condensed"/>
                <a:cs typeface="Futura Std Medium Condensed"/>
                <a:sym typeface="Futura Std Medium Condensed"/>
              </a:defRPr>
            </a:lvl1pPr>
          </a:lstStyle>
          <a:p>
            <a:r>
              <a:t>OBJETIVOS</a:t>
            </a:r>
          </a:p>
        </p:txBody>
      </p:sp>
      <p:sp>
        <p:nvSpPr>
          <p:cNvPr id="102" name="Content Placeholder 2"/>
          <p:cNvSpPr txBox="1">
            <a:spLocks noGrp="1"/>
          </p:cNvSpPr>
          <p:nvPr>
            <p:ph type="body" sz="half" idx="1"/>
          </p:nvPr>
        </p:nvSpPr>
        <p:spPr>
          <a:xfrm>
            <a:off x="1256669" y="2487964"/>
            <a:ext cx="9432599" cy="3221198"/>
          </a:xfrm>
          <a:prstGeom prst="rect">
            <a:avLst/>
          </a:prstGeom>
        </p:spPr>
        <p:txBody>
          <a:bodyPr>
            <a:noAutofit/>
          </a:bodyPr>
          <a:lstStyle/>
          <a:p>
            <a:pPr algn="l"/>
            <a:r>
              <a:rPr lang="es-ES" sz="2300" b="0" i="0" u="none" strike="noStrike" baseline="0" dirty="0">
                <a:latin typeface="Cambria" panose="02040503050406030204" pitchFamily="18" charset="0"/>
              </a:rPr>
              <a:t>Descubrir una vez más la trascendencia del amor de Dios por </a:t>
            </a:r>
            <a:r>
              <a:rPr lang="es-PR" sz="2300" b="0" i="0" u="none" strike="noStrike" baseline="0" dirty="0">
                <a:latin typeface="Cambria" panose="02040503050406030204" pitchFamily="18" charset="0"/>
              </a:rPr>
              <a:t>encima de observancias legalistas.</a:t>
            </a:r>
          </a:p>
          <a:p>
            <a:pPr algn="l"/>
            <a:r>
              <a:rPr lang="es-ES" sz="2300" b="0" i="0" u="none" strike="noStrike" baseline="0" dirty="0">
                <a:latin typeface="Cambria" panose="02040503050406030204" pitchFamily="18" charset="0"/>
              </a:rPr>
              <a:t>Recalcar el valor mesiánico de Jesús en cumplir con la voluntad del Padre sanando a los enfermos.</a:t>
            </a:r>
          </a:p>
          <a:p>
            <a:pPr algn="l"/>
            <a:r>
              <a:rPr lang="es-ES" sz="2300" b="0" i="0" u="none" strike="noStrike" baseline="0" dirty="0">
                <a:latin typeface="Cambria" panose="02040503050406030204" pitchFamily="18" charset="0"/>
              </a:rPr>
              <a:t>Destacar que lo santo de Dios no nos enajena de él, sino que actúa en beneficio de nuestro desarrollo espiritual.</a:t>
            </a:r>
          </a:p>
          <a:p>
            <a:pPr algn="l"/>
            <a:r>
              <a:rPr lang="es-ES" sz="2300" b="0" i="0" u="none" strike="noStrike" baseline="0" dirty="0">
                <a:latin typeface="Cambria" panose="02040503050406030204" pitchFamily="18" charset="0"/>
              </a:rPr>
              <a:t>Enfatizar que la voluntad sanadora de Dios está disponible en todo tiempo y que las instituciones religiosas o de otra naturaleza existen para servir a las personas.</a:t>
            </a:r>
            <a:endParaRPr lang="es-ES" sz="2300" b="0" i="0" u="none" strike="noStrike" baseline="0" dirty="0">
              <a:solidFill>
                <a:srgbClr val="000000"/>
              </a:solidFill>
              <a:latin typeface="Cambria" panose="02040503050406030204" pitchFamily="18" charset="0"/>
            </a:endParaRPr>
          </a:p>
        </p:txBody>
      </p:sp>
      <p:sp>
        <p:nvSpPr>
          <p:cNvPr id="103" name="Straight Connector 5"/>
          <p:cNvSpPr/>
          <p:nvPr/>
        </p:nvSpPr>
        <p:spPr>
          <a:xfrm flipV="1">
            <a:off x="2124074" y="1562100"/>
            <a:ext cx="7697791" cy="93666"/>
          </a:xfrm>
          <a:prstGeom prst="line">
            <a:avLst/>
          </a:prstGeom>
          <a:ln w="25400">
            <a:solidFill>
              <a:srgbClr val="7030A0"/>
            </a:solidFill>
            <a:miter/>
          </a:ln>
        </p:spPr>
        <p:txBody>
          <a:bodyPr lIns="45718" tIns="45718" rIns="45718" bIns="45718"/>
          <a:lstStyle/>
          <a:p>
            <a:endParaRPr/>
          </a:p>
        </p:txBody>
      </p:sp>
      <p:pic>
        <p:nvPicPr>
          <p:cNvPr id="104" name="Picture 4" descr="Picture 4"/>
          <p:cNvPicPr>
            <a:picLocks noChangeAspect="1"/>
          </p:cNvPicPr>
          <p:nvPr/>
        </p:nvPicPr>
        <p:blipFill>
          <a:blip r:embed="rId2"/>
          <a:stretch>
            <a:fillRect/>
          </a:stretch>
        </p:blipFill>
        <p:spPr>
          <a:xfrm>
            <a:off x="755650" y="798512"/>
            <a:ext cx="1128713" cy="1128713"/>
          </a:xfrm>
          <a:prstGeom prst="rect">
            <a:avLst/>
          </a:prstGeom>
          <a:ln w="12700">
            <a:miter lim="400000"/>
          </a:ln>
        </p:spPr>
      </p:pic>
      <p:pic>
        <p:nvPicPr>
          <p:cNvPr id="105" name="Picture 4"/>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Title 1"/>
          <p:cNvSpPr txBox="1">
            <a:spLocks noGrp="1"/>
          </p:cNvSpPr>
          <p:nvPr>
            <p:ph type="title"/>
          </p:nvPr>
        </p:nvSpPr>
        <p:spPr>
          <a:xfrm>
            <a:off x="2227263" y="1001712"/>
            <a:ext cx="3999369" cy="585789"/>
          </a:xfrm>
          <a:prstGeom prst="rect">
            <a:avLst/>
          </a:prstGeom>
        </p:spPr>
        <p:txBody>
          <a:bodyPr/>
          <a:lstStyle>
            <a:lvl1pPr defTabSz="758951">
              <a:defRPr sz="3200">
                <a:solidFill>
                  <a:srgbClr val="D62212"/>
                </a:solidFill>
                <a:latin typeface="Futura Std Medium Condensed"/>
                <a:ea typeface="Futura Std Medium Condensed"/>
                <a:cs typeface="Futura Std Medium Condensed"/>
                <a:sym typeface="Futura Std Medium Condensed"/>
              </a:defRPr>
            </a:lvl1pPr>
          </a:lstStyle>
          <a:p>
            <a:r>
              <a:t>VOCABULARIO</a:t>
            </a:r>
          </a:p>
        </p:txBody>
      </p:sp>
      <p:sp>
        <p:nvSpPr>
          <p:cNvPr id="108" name="Content Placeholder 2"/>
          <p:cNvSpPr txBox="1">
            <a:spLocks noGrp="1"/>
          </p:cNvSpPr>
          <p:nvPr>
            <p:ph type="body" idx="1"/>
          </p:nvPr>
        </p:nvSpPr>
        <p:spPr>
          <a:xfrm>
            <a:off x="1439722" y="2392413"/>
            <a:ext cx="9312555" cy="3938509"/>
          </a:xfrm>
          <a:prstGeom prst="rect">
            <a:avLst/>
          </a:prstGeom>
        </p:spPr>
        <p:txBody>
          <a:bodyPr>
            <a:noAutofit/>
          </a:bodyPr>
          <a:lstStyle/>
          <a:p>
            <a:pPr algn="l"/>
            <a:r>
              <a:rPr lang="es-ES" sz="2300" b="1" i="0" u="none" strike="noStrike" baseline="0" dirty="0">
                <a:latin typeface="Cambria-Bold"/>
              </a:rPr>
              <a:t>Hidropesía: </a:t>
            </a:r>
            <a:r>
              <a:rPr lang="es-ES" sz="2300" b="0" i="0" u="none" strike="noStrike" baseline="0" dirty="0">
                <a:latin typeface="Cambria" panose="02040503050406030204" pitchFamily="18" charset="0"/>
              </a:rPr>
              <a:t>Es una excesiva retención de líquidos que produce </a:t>
            </a:r>
            <a:r>
              <a:rPr lang="es-PR" sz="2300" b="0" i="0" u="none" strike="noStrike" baseline="0" dirty="0">
                <a:latin typeface="Cambria" panose="02040503050406030204" pitchFamily="18" charset="0"/>
              </a:rPr>
              <a:t>la hinchazón del cuerpo.</a:t>
            </a:r>
          </a:p>
          <a:p>
            <a:pPr algn="l"/>
            <a:r>
              <a:rPr lang="es-ES" sz="2300" b="1" i="0" u="none" strike="noStrike" baseline="0" dirty="0">
                <a:latin typeface="Cambria-Bold"/>
              </a:rPr>
              <a:t>Gobernante: </a:t>
            </a:r>
            <a:r>
              <a:rPr lang="es-ES" sz="2300" b="0" i="0" u="none" strike="noStrike" baseline="0" dirty="0">
                <a:latin typeface="Cambria" panose="02040503050406030204" pitchFamily="18" charset="0"/>
              </a:rPr>
              <a:t>Muchos fariseos ejercieron como gobernantes importantes </a:t>
            </a:r>
            <a:r>
              <a:rPr lang="es-PR" sz="2300" b="0" i="0" u="none" strike="noStrike" baseline="0" dirty="0">
                <a:latin typeface="Cambria" panose="02040503050406030204" pitchFamily="18" charset="0"/>
              </a:rPr>
              <a:t>e influyentes.</a:t>
            </a:r>
          </a:p>
          <a:p>
            <a:pPr algn="l"/>
            <a:r>
              <a:rPr lang="es-PR" sz="2300" b="1" i="0" u="none" strike="noStrike" baseline="0" dirty="0">
                <a:latin typeface="Cambria-Bold"/>
              </a:rPr>
              <a:t>Sábado: </a:t>
            </a:r>
            <a:r>
              <a:rPr lang="es-PR" sz="2300" b="0" i="0" u="none" strike="noStrike" baseline="0" dirty="0">
                <a:latin typeface="Cambria" panose="02040503050406030204" pitchFamily="18" charset="0"/>
              </a:rPr>
              <a:t>Su sentido original es descanso. Fiesta religiosa de </a:t>
            </a:r>
            <a:r>
              <a:rPr lang="es-ES" sz="2300" b="0" i="0" u="none" strike="noStrike" baseline="0" dirty="0">
                <a:latin typeface="Cambria" panose="02040503050406030204" pitchFamily="18" charset="0"/>
              </a:rPr>
              <a:t>los israelitas que se celebra el séptimo día de la semana. Tiene como significado descansar de los trabajos realizados durante </a:t>
            </a:r>
            <a:r>
              <a:rPr lang="es-PR" sz="2300" b="0" i="0" u="none" strike="noStrike" baseline="0" dirty="0">
                <a:latin typeface="Cambria" panose="02040503050406030204" pitchFamily="18" charset="0"/>
              </a:rPr>
              <a:t>la semana.</a:t>
            </a:r>
            <a:endParaRPr lang="es-ES" sz="2300" b="0" i="0" u="none" strike="noStrike" baseline="0" dirty="0">
              <a:latin typeface="Cambria" panose="02040503050406030204" pitchFamily="18" charset="0"/>
            </a:endParaRPr>
          </a:p>
        </p:txBody>
      </p:sp>
      <p:sp>
        <p:nvSpPr>
          <p:cNvPr id="109" name="Straight Connector 5"/>
          <p:cNvSpPr/>
          <p:nvPr/>
        </p:nvSpPr>
        <p:spPr>
          <a:xfrm>
            <a:off x="2381249" y="1587500"/>
            <a:ext cx="7307266" cy="0"/>
          </a:xfrm>
          <a:prstGeom prst="line">
            <a:avLst/>
          </a:prstGeom>
          <a:ln w="25400">
            <a:solidFill>
              <a:srgbClr val="D62212"/>
            </a:solidFill>
            <a:miter/>
          </a:ln>
        </p:spPr>
        <p:txBody>
          <a:bodyPr lIns="45718" tIns="45718" rIns="45718" bIns="45718"/>
          <a:lstStyle/>
          <a:p>
            <a:endParaRPr/>
          </a:p>
        </p:txBody>
      </p:sp>
      <p:pic>
        <p:nvPicPr>
          <p:cNvPr id="110" name="Picture 4" descr="Picture 4"/>
          <p:cNvPicPr>
            <a:picLocks noChangeAspect="1"/>
          </p:cNvPicPr>
          <p:nvPr/>
        </p:nvPicPr>
        <p:blipFill>
          <a:blip r:embed="rId2"/>
          <a:stretch>
            <a:fillRect/>
          </a:stretch>
        </p:blipFill>
        <p:spPr>
          <a:xfrm>
            <a:off x="960437" y="739775"/>
            <a:ext cx="1109663" cy="1109663"/>
          </a:xfrm>
          <a:prstGeom prst="rect">
            <a:avLst/>
          </a:prstGeom>
          <a:ln w="12700">
            <a:miter lim="400000"/>
          </a:ln>
        </p:spPr>
      </p:pic>
      <p:pic>
        <p:nvPicPr>
          <p:cNvPr id="2" name="Picture 4">
            <a:extLst>
              <a:ext uri="{FF2B5EF4-FFF2-40B4-BE49-F238E27FC236}">
                <a16:creationId xmlns:a16="http://schemas.microsoft.com/office/drawing/2014/main" id="{F2B5919D-7FFD-9B20-4BAB-1F171FE7CA4E}"/>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itle 1"/>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ea typeface="Futura PT Medium"/>
                <a:cs typeface="Futura PT Medium"/>
                <a:sym typeface="Futura PT Medium"/>
              </a:rPr>
              <a:t>Lucas 14.1-2</a:t>
            </a:r>
          </a:p>
        </p:txBody>
      </p:sp>
      <p:sp>
        <p:nvSpPr>
          <p:cNvPr id="120" name="Straight Connector 5"/>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p:cNvSpPr txBox="1"/>
          <p:nvPr/>
        </p:nvSpPr>
        <p:spPr>
          <a:xfrm>
            <a:off x="1447965" y="2522674"/>
            <a:ext cx="4300540" cy="308802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rPr sz="2100" dirty="0"/>
              <a:t>RVR</a:t>
            </a:r>
          </a:p>
          <a:p>
            <a:pPr defTabSz="368045">
              <a:spcBef>
                <a:spcPts val="600"/>
              </a:spcBef>
              <a:defRPr sz="2200">
                <a:latin typeface="Cambria"/>
                <a:ea typeface="Cambria"/>
                <a:cs typeface="Cambria"/>
                <a:sym typeface="Cambria"/>
              </a:defRPr>
            </a:pPr>
            <a:endParaRPr sz="2100" dirty="0"/>
          </a:p>
          <a:p>
            <a:pPr algn="l"/>
            <a:r>
              <a:rPr lang="es-ES" sz="2100" b="0" i="0" u="none" strike="noStrike" baseline="0" dirty="0">
                <a:latin typeface="Cambria" panose="02040503050406030204" pitchFamily="18" charset="0"/>
              </a:rPr>
              <a:t>1 Aconteció que un sábado Jesús entró a comer en casa de un gobernante fariseo, y ellos lo </a:t>
            </a:r>
            <a:r>
              <a:rPr lang="es-PR" sz="2100" b="0" i="0" u="none" strike="noStrike" baseline="0" dirty="0">
                <a:latin typeface="Cambria" panose="02040503050406030204" pitchFamily="18" charset="0"/>
              </a:rPr>
              <a:t>acechaban.</a:t>
            </a:r>
          </a:p>
          <a:p>
            <a:pPr algn="l"/>
            <a:endParaRPr lang="es-ES" sz="2100" b="0" i="0" u="none" strike="noStrike" baseline="0" dirty="0">
              <a:latin typeface="Cambria" panose="02040503050406030204" pitchFamily="18" charset="0"/>
            </a:endParaRPr>
          </a:p>
          <a:p>
            <a:pPr algn="l"/>
            <a:r>
              <a:rPr lang="es-ES" sz="2100" b="0" i="0" u="none" strike="noStrike" baseline="0" dirty="0">
                <a:latin typeface="Cambria" panose="02040503050406030204" pitchFamily="18" charset="0"/>
              </a:rPr>
              <a:t>2 Y estaba delante de él un hombre </a:t>
            </a:r>
            <a:r>
              <a:rPr lang="es-PR" sz="2100" b="0" i="0" u="none" strike="noStrike" baseline="0" dirty="0">
                <a:latin typeface="Cambria" panose="02040503050406030204" pitchFamily="18" charset="0"/>
              </a:rPr>
              <a:t>hidrópico.</a:t>
            </a:r>
            <a:endParaRPr sz="2100" dirty="0"/>
          </a:p>
        </p:txBody>
      </p:sp>
      <p:sp>
        <p:nvSpPr>
          <p:cNvPr id="122" name="VP…"/>
          <p:cNvSpPr txBox="1"/>
          <p:nvPr/>
        </p:nvSpPr>
        <p:spPr>
          <a:xfrm>
            <a:off x="6443496" y="2522675"/>
            <a:ext cx="5023442" cy="281718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sz="2100" dirty="0"/>
              <a:t>VP</a:t>
            </a:r>
          </a:p>
          <a:p>
            <a:pPr defTabSz="368045">
              <a:lnSpc>
                <a:spcPct val="120000"/>
              </a:lnSpc>
              <a:defRPr sz="2200">
                <a:latin typeface="Cambria"/>
                <a:ea typeface="Cambria"/>
                <a:cs typeface="Cambria"/>
                <a:sym typeface="Cambria"/>
              </a:defRPr>
            </a:pPr>
            <a:endParaRPr sz="2100" dirty="0"/>
          </a:p>
          <a:p>
            <a:pPr algn="l"/>
            <a:r>
              <a:rPr lang="es-ES" sz="2100" b="0" i="0" u="none" strike="noStrike" baseline="0" dirty="0">
                <a:latin typeface="Cambria" panose="02040503050406030204" pitchFamily="18" charset="0"/>
              </a:rPr>
              <a:t>1 Sucedió que un sábado Jesús fue a comer a casa de un jefe fariseo, y otros fariseos lo estaban </a:t>
            </a:r>
            <a:r>
              <a:rPr lang="es-PR" sz="2100" b="0" i="0" u="none" strike="noStrike" baseline="0" dirty="0">
                <a:latin typeface="Cambria" panose="02040503050406030204" pitchFamily="18" charset="0"/>
              </a:rPr>
              <a:t>espiando.</a:t>
            </a:r>
          </a:p>
          <a:p>
            <a:pPr algn="l"/>
            <a:endParaRPr lang="es-ES" sz="2100" b="0" i="0" u="none" strike="noStrike" baseline="0" dirty="0">
              <a:latin typeface="Cambria" panose="02040503050406030204" pitchFamily="18" charset="0"/>
            </a:endParaRPr>
          </a:p>
          <a:p>
            <a:pPr algn="l"/>
            <a:r>
              <a:rPr lang="es-ES" sz="2100" b="0" i="0" u="none" strike="noStrike" baseline="0" dirty="0">
                <a:latin typeface="Cambria" panose="02040503050406030204" pitchFamily="18" charset="0"/>
              </a:rPr>
              <a:t>2 También estaba allí, delante de él, un hombre enfermo de </a:t>
            </a:r>
            <a:r>
              <a:rPr lang="es-PR" sz="2100" b="0" i="0" u="none" strike="noStrike" baseline="0" dirty="0">
                <a:latin typeface="Cambria" panose="02040503050406030204" pitchFamily="18" charset="0"/>
              </a:rPr>
              <a:t>hidropesía.</a:t>
            </a:r>
            <a:endParaRPr sz="2100" dirty="0"/>
          </a:p>
        </p:txBody>
      </p:sp>
      <p:pic>
        <p:nvPicPr>
          <p:cNvPr id="123" name="Picture 9" descr="Picture 9"/>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98350DFF-DD7F-8211-A561-8477E5F603F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itle 1"/>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ea typeface="Futura PT Medium"/>
                <a:cs typeface="Futura PT Medium"/>
                <a:sym typeface="Futura PT Medium"/>
              </a:rPr>
              <a:t>Lucas 14.3-4</a:t>
            </a:r>
          </a:p>
        </p:txBody>
      </p:sp>
      <p:sp>
        <p:nvSpPr>
          <p:cNvPr id="120" name="Straight Connector 5"/>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p:cNvSpPr txBox="1"/>
          <p:nvPr/>
        </p:nvSpPr>
        <p:spPr>
          <a:xfrm>
            <a:off x="1447966" y="2523229"/>
            <a:ext cx="4300540" cy="308802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rPr sz="2100" dirty="0"/>
              <a:t>RVR</a:t>
            </a:r>
          </a:p>
          <a:p>
            <a:pPr defTabSz="368045">
              <a:spcBef>
                <a:spcPts val="600"/>
              </a:spcBef>
              <a:defRPr sz="2200">
                <a:latin typeface="Cambria"/>
                <a:ea typeface="Cambria"/>
                <a:cs typeface="Cambria"/>
                <a:sym typeface="Cambria"/>
              </a:defRPr>
            </a:pPr>
            <a:endParaRPr sz="2100" dirty="0"/>
          </a:p>
          <a:p>
            <a:pPr algn="l"/>
            <a:r>
              <a:rPr lang="es-ES" sz="2100" b="0" i="0" u="none" strike="noStrike" baseline="0" dirty="0">
                <a:latin typeface="Cambria" panose="02040503050406030204" pitchFamily="18" charset="0"/>
              </a:rPr>
              <a:t>3 Entonces Jesús habló a los intérpretes de la Ley y a los fariseos, </a:t>
            </a:r>
            <a:r>
              <a:rPr lang="es-PR" sz="2100" b="0" i="0" u="none" strike="noStrike" baseline="0" dirty="0">
                <a:latin typeface="Cambria" panose="02040503050406030204" pitchFamily="18" charset="0"/>
              </a:rPr>
              <a:t>diciendo: —¿Es lícito sanar en sábado?</a:t>
            </a:r>
          </a:p>
          <a:p>
            <a:pPr algn="l"/>
            <a:endParaRPr lang="es-ES" sz="2100" b="0" i="0" u="none" strike="noStrike" baseline="0" dirty="0">
              <a:latin typeface="Cambria" panose="02040503050406030204" pitchFamily="18" charset="0"/>
            </a:endParaRPr>
          </a:p>
          <a:p>
            <a:pPr algn="l"/>
            <a:r>
              <a:rPr lang="es-ES" sz="2100" b="0" i="0" u="none" strike="noStrike" baseline="0" dirty="0">
                <a:latin typeface="Cambria" panose="02040503050406030204" pitchFamily="18" charset="0"/>
              </a:rPr>
              <a:t>4 Pero ellos callaron. Él, tomándolo, lo sanó y lo despidió.</a:t>
            </a:r>
            <a:endParaRPr sz="2100" dirty="0"/>
          </a:p>
        </p:txBody>
      </p:sp>
      <p:sp>
        <p:nvSpPr>
          <p:cNvPr id="122" name="VP…"/>
          <p:cNvSpPr txBox="1"/>
          <p:nvPr/>
        </p:nvSpPr>
        <p:spPr>
          <a:xfrm>
            <a:off x="6443496" y="2523229"/>
            <a:ext cx="5023442" cy="3140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sz="2100" dirty="0"/>
              <a:t>VP</a:t>
            </a:r>
          </a:p>
          <a:p>
            <a:pPr defTabSz="368045">
              <a:lnSpc>
                <a:spcPct val="120000"/>
              </a:lnSpc>
              <a:defRPr sz="2200">
                <a:latin typeface="Cambria"/>
                <a:ea typeface="Cambria"/>
                <a:cs typeface="Cambria"/>
                <a:sym typeface="Cambria"/>
              </a:defRPr>
            </a:pPr>
            <a:endParaRPr sz="2100" dirty="0"/>
          </a:p>
          <a:p>
            <a:pPr algn="l"/>
            <a:r>
              <a:rPr lang="es-ES" sz="2100" b="0" i="0" u="none" strike="noStrike" baseline="0" dirty="0">
                <a:latin typeface="Cambria" panose="02040503050406030204" pitchFamily="18" charset="0"/>
              </a:rPr>
              <a:t>3 Jesús les preguntó a los maestros de la ley y a los fariseos: —¿Se permite sanar en sábado a </a:t>
            </a:r>
            <a:r>
              <a:rPr lang="es-PR" sz="2100" b="0" i="0" u="none" strike="noStrike" baseline="0" dirty="0">
                <a:latin typeface="Cambria" panose="02040503050406030204" pitchFamily="18" charset="0"/>
              </a:rPr>
              <a:t>un enfermo, o no?</a:t>
            </a:r>
          </a:p>
          <a:p>
            <a:pPr algn="l"/>
            <a:endParaRPr lang="es-ES" sz="2100" b="0" i="0" u="none" strike="noStrike" baseline="0" dirty="0">
              <a:latin typeface="Cambria" panose="02040503050406030204" pitchFamily="18" charset="0"/>
            </a:endParaRPr>
          </a:p>
          <a:p>
            <a:pPr algn="l"/>
            <a:r>
              <a:rPr lang="es-ES" sz="2100" b="0" i="0" u="none" strike="noStrike" baseline="0" dirty="0">
                <a:latin typeface="Cambria" panose="02040503050406030204" pitchFamily="18" charset="0"/>
              </a:rPr>
              <a:t>4 Pero ellos se quedaron callados. Entonces él tomó al enfermo, lo sanó y le dijo que se fuera.</a:t>
            </a:r>
            <a:endParaRPr sz="2100" dirty="0"/>
          </a:p>
        </p:txBody>
      </p:sp>
      <p:pic>
        <p:nvPicPr>
          <p:cNvPr id="123" name="Picture 9" descr="Picture 9"/>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AE086837-7B83-56BB-C481-12679E48DEB8}"/>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1533206366"/>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itle 1"/>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ea typeface="Futura PT Medium"/>
                <a:cs typeface="Futura PT Medium"/>
                <a:sym typeface="Futura PT Medium"/>
              </a:rPr>
              <a:t>Lucas 14.5-6</a:t>
            </a:r>
          </a:p>
        </p:txBody>
      </p:sp>
      <p:sp>
        <p:nvSpPr>
          <p:cNvPr id="120" name="Straight Connector 5"/>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p:cNvSpPr txBox="1"/>
          <p:nvPr/>
        </p:nvSpPr>
        <p:spPr>
          <a:xfrm>
            <a:off x="1447964" y="2342597"/>
            <a:ext cx="4300540" cy="341119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rPr lang="es-ES" sz="2100" dirty="0"/>
              <a:t>RVR</a:t>
            </a:r>
          </a:p>
          <a:p>
            <a:pPr defTabSz="368045">
              <a:spcBef>
                <a:spcPts val="600"/>
              </a:spcBef>
              <a:defRPr sz="2200">
                <a:latin typeface="Cambria"/>
                <a:ea typeface="Cambria"/>
                <a:cs typeface="Cambria"/>
                <a:sym typeface="Cambria"/>
              </a:defRPr>
            </a:pPr>
            <a:endParaRPr lang="es-ES" sz="2100" dirty="0"/>
          </a:p>
          <a:p>
            <a:pPr algn="l"/>
            <a:r>
              <a:rPr lang="es-ES" sz="2100" b="0" i="0" u="none" strike="noStrike" baseline="0" dirty="0">
                <a:latin typeface="Cambria" panose="02040503050406030204" pitchFamily="18" charset="0"/>
              </a:rPr>
              <a:t>5 Y dirigiéndose a ellos, dijo: —¿Quién de vosotros, si su asno o su buey cae en algún pozo, no lo </a:t>
            </a:r>
            <a:r>
              <a:rPr lang="es-PR" sz="2100" b="0" i="0" u="none" strike="noStrike" baseline="0" dirty="0">
                <a:latin typeface="Cambria" panose="02040503050406030204" pitchFamily="18" charset="0"/>
              </a:rPr>
              <a:t>saca inmediatamente, aunque sea sábado?</a:t>
            </a:r>
          </a:p>
          <a:p>
            <a:pPr algn="l"/>
            <a:endParaRPr lang="es-ES" sz="2100" b="0" i="0" u="none" strike="noStrike" baseline="0" dirty="0">
              <a:latin typeface="Cambria" panose="02040503050406030204" pitchFamily="18" charset="0"/>
            </a:endParaRPr>
          </a:p>
          <a:p>
            <a:pPr algn="l"/>
            <a:r>
              <a:rPr lang="es-ES" sz="2100" b="0" i="0" u="none" strike="noStrike" baseline="0" dirty="0">
                <a:latin typeface="Cambria" panose="02040503050406030204" pitchFamily="18" charset="0"/>
              </a:rPr>
              <a:t>6 Y no le podían replicar a estas </a:t>
            </a:r>
            <a:r>
              <a:rPr lang="es-PR" sz="2100" b="0" i="0" u="none" strike="noStrike" baseline="0" dirty="0">
                <a:latin typeface="Cambria" panose="02040503050406030204" pitchFamily="18" charset="0"/>
              </a:rPr>
              <a:t>cosas.</a:t>
            </a:r>
            <a:endParaRPr lang="es-ES" sz="2100" dirty="0"/>
          </a:p>
        </p:txBody>
      </p:sp>
      <p:sp>
        <p:nvSpPr>
          <p:cNvPr id="122" name="VP…"/>
          <p:cNvSpPr txBox="1"/>
          <p:nvPr/>
        </p:nvSpPr>
        <p:spPr>
          <a:xfrm>
            <a:off x="6443498" y="2342597"/>
            <a:ext cx="5023442" cy="281718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sz="2100" dirty="0"/>
              <a:t>VP</a:t>
            </a:r>
          </a:p>
          <a:p>
            <a:pPr defTabSz="368045">
              <a:lnSpc>
                <a:spcPct val="120000"/>
              </a:lnSpc>
              <a:defRPr sz="2200">
                <a:latin typeface="Cambria"/>
                <a:ea typeface="Cambria"/>
                <a:cs typeface="Cambria"/>
                <a:sym typeface="Cambria"/>
              </a:defRPr>
            </a:pPr>
            <a:endParaRPr sz="2100" dirty="0"/>
          </a:p>
          <a:p>
            <a:pPr algn="l"/>
            <a:r>
              <a:rPr lang="es-ES" sz="2100" b="0" i="0" u="none" strike="noStrike" baseline="0" dirty="0">
                <a:latin typeface="Cambria" panose="02040503050406030204" pitchFamily="18" charset="0"/>
              </a:rPr>
              <a:t>5 Y a los fariseos les dijo: —¿Quién de ustedes, si su hijo o su buey se cae a un pozo, no lo saca en seguida, </a:t>
            </a:r>
            <a:r>
              <a:rPr lang="es-PR" sz="2100" b="0" i="0" u="none" strike="noStrike" baseline="0" dirty="0">
                <a:latin typeface="Cambria" panose="02040503050406030204" pitchFamily="18" charset="0"/>
              </a:rPr>
              <a:t>aunque sea sábado?</a:t>
            </a:r>
          </a:p>
          <a:p>
            <a:pPr algn="l"/>
            <a:endParaRPr lang="es-ES" sz="2100" b="0" i="0" u="none" strike="noStrike" baseline="0" dirty="0">
              <a:latin typeface="Cambria" panose="02040503050406030204" pitchFamily="18" charset="0"/>
            </a:endParaRPr>
          </a:p>
          <a:p>
            <a:pPr algn="l"/>
            <a:r>
              <a:rPr lang="es-ES" sz="2100" b="0" i="0" u="none" strike="noStrike" baseline="0" dirty="0">
                <a:latin typeface="Cambria" panose="02040503050406030204" pitchFamily="18" charset="0"/>
              </a:rPr>
              <a:t>6 Y no pudieron contestarle nada.</a:t>
            </a:r>
            <a:endParaRPr sz="2100" dirty="0"/>
          </a:p>
        </p:txBody>
      </p:sp>
      <p:pic>
        <p:nvPicPr>
          <p:cNvPr id="123" name="Picture 9" descr="Picture 9"/>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E471997C-AE0A-843F-77C7-EB34E6C002AB}"/>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231836093"/>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Title 1"/>
          <p:cNvSpPr txBox="1">
            <a:spLocks noGrp="1"/>
          </p:cNvSpPr>
          <p:nvPr>
            <p:ph type="title"/>
          </p:nvPr>
        </p:nvSpPr>
        <p:spPr>
          <a:xfrm>
            <a:off x="2433638" y="1020762"/>
            <a:ext cx="3078165" cy="585789"/>
          </a:xfrm>
          <a:prstGeom prst="rect">
            <a:avLst/>
          </a:prstGeom>
        </p:spPr>
        <p:txBody>
          <a:bodyPr/>
          <a:lstStyle>
            <a:lvl1pPr defTabSz="758951">
              <a:defRPr sz="3200">
                <a:solidFill>
                  <a:srgbClr val="0070C0"/>
                </a:solidFill>
                <a:latin typeface="Futura Std Medium Condensed"/>
                <a:ea typeface="Futura Std Medium Condensed"/>
                <a:cs typeface="Futura Std Medium Condensed"/>
                <a:sym typeface="Futura Std Medium Condensed"/>
              </a:defRPr>
            </a:lvl1pPr>
          </a:lstStyle>
          <a:p>
            <a:r>
              <a:t>RESUMEN</a:t>
            </a:r>
          </a:p>
        </p:txBody>
      </p:sp>
      <p:sp>
        <p:nvSpPr>
          <p:cNvPr id="162" name="Straight Connector 5"/>
          <p:cNvSpPr/>
          <p:nvPr/>
        </p:nvSpPr>
        <p:spPr>
          <a:xfrm>
            <a:off x="2505075" y="1606550"/>
            <a:ext cx="6346828" cy="0"/>
          </a:xfrm>
          <a:prstGeom prst="line">
            <a:avLst/>
          </a:prstGeom>
          <a:ln w="25400">
            <a:solidFill>
              <a:srgbClr val="0070C0"/>
            </a:solidFill>
            <a:miter/>
          </a:ln>
        </p:spPr>
        <p:txBody>
          <a:bodyPr lIns="45718" tIns="45718" rIns="45718" bIns="45718"/>
          <a:lstStyle/>
          <a:p>
            <a:endParaRPr/>
          </a:p>
        </p:txBody>
      </p:sp>
      <p:sp>
        <p:nvSpPr>
          <p:cNvPr id="163" name="• La lección de hoy nos presenta la narración del sacrificio de Isaac en el monte Moriah, por su padre Abraham. Se trata de una prueba radical de la fe del patriarca que debe obedecer a Dios en contra de todos sus sentimientos y esperanzas.…"/>
          <p:cNvSpPr txBox="1"/>
          <p:nvPr/>
        </p:nvSpPr>
        <p:spPr>
          <a:xfrm>
            <a:off x="1752600" y="1991847"/>
            <a:ext cx="8686800" cy="409875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marL="270710" indent="-270710" defTabSz="443991">
              <a:lnSpc>
                <a:spcPct val="120000"/>
              </a:lnSpc>
              <a:spcBef>
                <a:spcPts val="600"/>
              </a:spcBef>
              <a:buSzPct val="100000"/>
              <a:buChar char="•"/>
              <a:defRPr sz="2400">
                <a:latin typeface="Cambria"/>
                <a:ea typeface="Cambria"/>
                <a:cs typeface="Cambria"/>
                <a:sym typeface="Cambria"/>
              </a:defRPr>
            </a:lvl1pPr>
          </a:lstStyle>
          <a:p>
            <a:pPr algn="l"/>
            <a:r>
              <a:rPr lang="es-ES" sz="2100" b="0" i="0" u="none" strike="noStrike" baseline="0" dirty="0">
                <a:latin typeface="Cambria" panose="02040503050406030204" pitchFamily="18" charset="0"/>
              </a:rPr>
              <a:t>Jesús se siente en libertad para sanar en sábado y lo hace para el </a:t>
            </a:r>
            <a:r>
              <a:rPr lang="es-PR" sz="2100" b="0" i="0" u="none" strike="noStrike" baseline="0" dirty="0">
                <a:latin typeface="Cambria" panose="02040503050406030204" pitchFamily="18" charset="0"/>
              </a:rPr>
              <a:t>beneficio de los seres humanos.</a:t>
            </a:r>
          </a:p>
          <a:p>
            <a:pPr algn="l"/>
            <a:r>
              <a:rPr lang="es-ES" sz="2100" b="0" i="0" u="none" strike="noStrike" baseline="0" dirty="0">
                <a:latin typeface="Cambria" panose="02040503050406030204" pitchFamily="18" charset="0"/>
              </a:rPr>
              <a:t>A partir de Cristo, el sábado alcanza otro significado: en él también se disfruta del tiempo de la salvación para todos.</a:t>
            </a:r>
          </a:p>
          <a:p>
            <a:pPr algn="l"/>
            <a:r>
              <a:rPr lang="es-ES" sz="2100" b="0" i="0" u="none" strike="noStrike" baseline="0" dirty="0">
                <a:latin typeface="Cambria" panose="02040503050406030204" pitchFamily="18" charset="0"/>
              </a:rPr>
              <a:t>Lo más sagrado para Dios son los seres humanos, por lo tanto, no hay institución por sagrada que sea que pueda obstaculizar el ejercicio del amor y de la justicia de Dios en beneficio nuestro. En Marcos 2.27-28 Jesús afirma: «El día de reposo fue hecho por causa del hombre y no el hombre por causa del día de reposo. Por tanto, el Hijo del Hombre es Señor aun del día de reposo».</a:t>
            </a:r>
            <a:endParaRPr lang="es-ES" sz="2100" b="0" i="0" u="none" strike="noStrike" baseline="0" dirty="0">
              <a:solidFill>
                <a:srgbClr val="000000"/>
              </a:solidFill>
              <a:latin typeface="Cambria" panose="02040503050406030204" pitchFamily="18" charset="0"/>
            </a:endParaRPr>
          </a:p>
        </p:txBody>
      </p:sp>
      <p:pic>
        <p:nvPicPr>
          <p:cNvPr id="164" name="Picture 3" descr="Picture 3"/>
          <p:cNvPicPr>
            <a:picLocks noChangeAspect="1"/>
          </p:cNvPicPr>
          <p:nvPr/>
        </p:nvPicPr>
        <p:blipFill>
          <a:blip r:embed="rId2"/>
          <a:stretch>
            <a:fillRect/>
          </a:stretch>
        </p:blipFill>
        <p:spPr>
          <a:xfrm>
            <a:off x="1166812" y="730250"/>
            <a:ext cx="1168401" cy="1168400"/>
          </a:xfrm>
          <a:prstGeom prst="rect">
            <a:avLst/>
          </a:prstGeom>
          <a:ln w="12700">
            <a:miter lim="400000"/>
          </a:ln>
        </p:spPr>
      </p:pic>
      <p:pic>
        <p:nvPicPr>
          <p:cNvPr id="2" name="Picture 4">
            <a:extLst>
              <a:ext uri="{FF2B5EF4-FFF2-40B4-BE49-F238E27FC236}">
                <a16:creationId xmlns:a16="http://schemas.microsoft.com/office/drawing/2014/main" id="{D33018E4-E701-9F06-DF65-D0D5A7F58636}"/>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Title 1"/>
          <p:cNvSpPr txBox="1">
            <a:spLocks noGrp="1"/>
          </p:cNvSpPr>
          <p:nvPr>
            <p:ph type="title"/>
          </p:nvPr>
        </p:nvSpPr>
        <p:spPr>
          <a:xfrm>
            <a:off x="2433638" y="1020762"/>
            <a:ext cx="3078165" cy="585789"/>
          </a:xfrm>
          <a:prstGeom prst="rect">
            <a:avLst/>
          </a:prstGeom>
        </p:spPr>
        <p:txBody>
          <a:bodyPr/>
          <a:lstStyle>
            <a:lvl1pPr defTabSz="758951">
              <a:defRPr sz="3200">
                <a:solidFill>
                  <a:srgbClr val="0070C0"/>
                </a:solidFill>
                <a:latin typeface="Futura Std Medium Condensed"/>
                <a:ea typeface="Futura Std Medium Condensed"/>
                <a:cs typeface="Futura Std Medium Condensed"/>
                <a:sym typeface="Futura Std Medium Condensed"/>
              </a:defRPr>
            </a:lvl1pPr>
          </a:lstStyle>
          <a:p>
            <a:r>
              <a:t>RESUMEN</a:t>
            </a:r>
          </a:p>
        </p:txBody>
      </p:sp>
      <p:sp>
        <p:nvSpPr>
          <p:cNvPr id="162" name="Straight Connector 5"/>
          <p:cNvSpPr/>
          <p:nvPr/>
        </p:nvSpPr>
        <p:spPr>
          <a:xfrm>
            <a:off x="2505075" y="1606550"/>
            <a:ext cx="6346828" cy="0"/>
          </a:xfrm>
          <a:prstGeom prst="line">
            <a:avLst/>
          </a:prstGeom>
          <a:ln w="25400">
            <a:solidFill>
              <a:srgbClr val="0070C0"/>
            </a:solidFill>
            <a:miter/>
          </a:ln>
        </p:spPr>
        <p:txBody>
          <a:bodyPr lIns="45718" tIns="45718" rIns="45718" bIns="45718"/>
          <a:lstStyle/>
          <a:p>
            <a:endParaRPr/>
          </a:p>
        </p:txBody>
      </p:sp>
      <p:sp>
        <p:nvSpPr>
          <p:cNvPr id="163" name="• La lección de hoy nos presenta la narración del sacrificio de Isaac en el monte Moriah, por su padre Abraham. Se trata de una prueba radical de la fe del patriarca que debe obedecer a Dios en contra de todos sus sentimientos y esperanzas.…"/>
          <p:cNvSpPr txBox="1"/>
          <p:nvPr/>
        </p:nvSpPr>
        <p:spPr>
          <a:xfrm>
            <a:off x="1752600" y="2224216"/>
            <a:ext cx="8686800" cy="363400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marL="270710" indent="-270710" defTabSz="443991">
              <a:lnSpc>
                <a:spcPct val="120000"/>
              </a:lnSpc>
              <a:spcBef>
                <a:spcPts val="600"/>
              </a:spcBef>
              <a:buSzPct val="100000"/>
              <a:buChar char="•"/>
              <a:defRPr sz="2400">
                <a:latin typeface="Cambria"/>
                <a:ea typeface="Cambria"/>
                <a:cs typeface="Cambria"/>
                <a:sym typeface="Cambria"/>
              </a:defRPr>
            </a:lvl1pPr>
          </a:lstStyle>
          <a:p>
            <a:pPr algn="l"/>
            <a:r>
              <a:rPr lang="es-ES" sz="2100" b="0" i="0" u="none" strike="noStrike" baseline="0" dirty="0">
                <a:latin typeface="Cambria" panose="02040503050406030204" pitchFamily="18" charset="0"/>
              </a:rPr>
              <a:t>El sábado de Dios define su carácter creador constante para el bienestar de la humanidad. Dios hace un llamado a vivir la fiesta sabática centrada en el amor que nos alcanza a todos para crear paradigmas conductuales nuevos, rompiendo barreras separatistas, hechos como somos para la solidaridad interhumana. ¡En el sábado, el amor de Dios nos ubica en la ruta interminable de su voluntad restauradora!</a:t>
            </a:r>
          </a:p>
          <a:p>
            <a:pPr algn="l"/>
            <a:r>
              <a:rPr lang="es-ES" sz="2100" b="0" i="0" u="none" strike="noStrike" baseline="0" dirty="0">
                <a:latin typeface="Cambria" panose="02040503050406030204" pitchFamily="18" charset="0"/>
              </a:rPr>
              <a:t>El Dios que en Cristo vino a buscar y a salvar lo que se había perdido santifica el tiempo para encarnar en él su praxis evangélica de justicia </a:t>
            </a:r>
            <a:r>
              <a:rPr lang="es-PR" sz="2100" b="0" i="0" u="none" strike="noStrike" baseline="0" dirty="0">
                <a:latin typeface="Cambria" panose="02040503050406030204" pitchFamily="18" charset="0"/>
              </a:rPr>
              <a:t>y amor.</a:t>
            </a:r>
            <a:endParaRPr lang="es-ES" sz="2100" b="0" i="0" u="none" strike="noStrike" baseline="0" dirty="0">
              <a:solidFill>
                <a:srgbClr val="000000"/>
              </a:solidFill>
              <a:latin typeface="Cambria" panose="02040503050406030204" pitchFamily="18" charset="0"/>
            </a:endParaRPr>
          </a:p>
        </p:txBody>
      </p:sp>
      <p:pic>
        <p:nvPicPr>
          <p:cNvPr id="164" name="Picture 3" descr="Picture 3"/>
          <p:cNvPicPr>
            <a:picLocks noChangeAspect="1"/>
          </p:cNvPicPr>
          <p:nvPr/>
        </p:nvPicPr>
        <p:blipFill>
          <a:blip r:embed="rId2"/>
          <a:stretch>
            <a:fillRect/>
          </a:stretch>
        </p:blipFill>
        <p:spPr>
          <a:xfrm>
            <a:off x="1166812" y="730250"/>
            <a:ext cx="1168401" cy="1168400"/>
          </a:xfrm>
          <a:prstGeom prst="rect">
            <a:avLst/>
          </a:prstGeom>
          <a:ln w="12700">
            <a:miter lim="400000"/>
          </a:ln>
        </p:spPr>
      </p:pic>
      <p:pic>
        <p:nvPicPr>
          <p:cNvPr id="2" name="Picture 4">
            <a:extLst>
              <a:ext uri="{FF2B5EF4-FFF2-40B4-BE49-F238E27FC236}">
                <a16:creationId xmlns:a16="http://schemas.microsoft.com/office/drawing/2014/main" id="{D33018E4-E701-9F06-DF65-D0D5A7F58636}"/>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3407762036"/>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 name="Title 1"/>
          <p:cNvSpPr txBox="1">
            <a:spLocks noGrp="1"/>
          </p:cNvSpPr>
          <p:nvPr>
            <p:ph type="title"/>
          </p:nvPr>
        </p:nvSpPr>
        <p:spPr>
          <a:xfrm>
            <a:off x="2259013" y="981075"/>
            <a:ext cx="3078165" cy="585788"/>
          </a:xfrm>
          <a:prstGeom prst="rect">
            <a:avLst/>
          </a:prstGeom>
        </p:spPr>
        <p:txBody>
          <a:bodyPr/>
          <a:lstStyle>
            <a:lvl1pPr defTabSz="758951">
              <a:defRPr sz="3200">
                <a:solidFill>
                  <a:schemeClr val="accent4"/>
                </a:solidFill>
                <a:latin typeface="Futura Std Medium Condensed"/>
                <a:ea typeface="Futura Std Medium Condensed"/>
                <a:cs typeface="Futura Std Medium Condensed"/>
                <a:sym typeface="Futura Std Medium Condensed"/>
              </a:defRPr>
            </a:lvl1pPr>
          </a:lstStyle>
          <a:p>
            <a:r>
              <a:t>ORACIÓN</a:t>
            </a:r>
          </a:p>
        </p:txBody>
      </p:sp>
      <p:sp>
        <p:nvSpPr>
          <p:cNvPr id="180" name="Straight Connector 5"/>
          <p:cNvSpPr/>
          <p:nvPr/>
        </p:nvSpPr>
        <p:spPr>
          <a:xfrm>
            <a:off x="2330450" y="1566862"/>
            <a:ext cx="6346828" cy="2"/>
          </a:xfrm>
          <a:prstGeom prst="line">
            <a:avLst/>
          </a:prstGeom>
          <a:ln w="25400">
            <a:solidFill>
              <a:schemeClr val="accent4"/>
            </a:solidFill>
            <a:miter/>
          </a:ln>
        </p:spPr>
        <p:txBody>
          <a:bodyPr lIns="45718" tIns="45718" rIns="45718" bIns="45718"/>
          <a:lstStyle/>
          <a:p>
            <a:endParaRPr/>
          </a:p>
        </p:txBody>
      </p:sp>
      <p:sp>
        <p:nvSpPr>
          <p:cNvPr id="181" name="Bendito Padre de los cielos y de la tierra, para quien todas las cosas están abiertas y no hay nada oculto, hoy queremos reafirmar nuestra fe, a ejemplo del patriarca Abraham, en tu infinita providencia y ante tus designios eternos que todo lo encamina a"/>
          <p:cNvSpPr txBox="1"/>
          <p:nvPr/>
        </p:nvSpPr>
        <p:spPr>
          <a:xfrm>
            <a:off x="1477962" y="2578704"/>
            <a:ext cx="9236076" cy="21871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defTabSz="584200">
              <a:lnSpc>
                <a:spcPct val="120000"/>
              </a:lnSpc>
              <a:defRPr sz="2600" i="1">
                <a:latin typeface="Cambria"/>
                <a:ea typeface="Cambria"/>
                <a:cs typeface="Cambria"/>
                <a:sym typeface="Cambria"/>
              </a:defRPr>
            </a:lvl1pPr>
          </a:lstStyle>
          <a:p>
            <a:pPr algn="l"/>
            <a:r>
              <a:rPr lang="es-ES" sz="2300" b="0" i="1" u="none" strike="noStrike" baseline="0" dirty="0">
                <a:latin typeface="Cambria-Italic"/>
              </a:rPr>
              <a:t>Señor, ayúdanos a entender que en todo momento podemos contar contigo. Tú eres Dios siempre presente. En ti están nuestros tiempos y en medio de ellos tú siempre actúas en nuestro beneficio. Te damos gracias, Señor, por ubicarnos al centro de tu voluntad sanadora. Porque viniste un día para amarnos, Señor. Solo para amarnos. Amén.</a:t>
            </a:r>
            <a:endParaRPr sz="2300" dirty="0"/>
          </a:p>
        </p:txBody>
      </p:sp>
      <p:pic>
        <p:nvPicPr>
          <p:cNvPr id="182" name="Picture 2" descr="Picture 2"/>
          <p:cNvPicPr>
            <a:picLocks noChangeAspect="1"/>
          </p:cNvPicPr>
          <p:nvPr/>
        </p:nvPicPr>
        <p:blipFill>
          <a:blip r:embed="rId2"/>
          <a:stretch>
            <a:fillRect/>
          </a:stretch>
        </p:blipFill>
        <p:spPr>
          <a:xfrm>
            <a:off x="1192212" y="758825"/>
            <a:ext cx="1030288" cy="1030288"/>
          </a:xfrm>
          <a:prstGeom prst="rect">
            <a:avLst/>
          </a:prstGeom>
          <a:ln w="12700">
            <a:miter lim="400000"/>
          </a:ln>
        </p:spPr>
      </p:pic>
      <p:pic>
        <p:nvPicPr>
          <p:cNvPr id="2" name="Picture 4">
            <a:extLst>
              <a:ext uri="{FF2B5EF4-FFF2-40B4-BE49-F238E27FC236}">
                <a16:creationId xmlns:a16="http://schemas.microsoft.com/office/drawing/2014/main" id="{F53BBE8A-2892-EBFF-8062-A374238500D9}"/>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468</TotalTime>
  <Words>765</Words>
  <Application>Microsoft Office PowerPoint</Application>
  <PresentationFormat>Widescreen</PresentationFormat>
  <Paragraphs>59</Paragraphs>
  <Slides>9</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9</vt:i4>
      </vt:variant>
    </vt:vector>
  </HeadingPairs>
  <TitlesOfParts>
    <vt:vector size="19" baseType="lpstr">
      <vt:lpstr>Arial</vt:lpstr>
      <vt:lpstr>Calibri</vt:lpstr>
      <vt:lpstr>Cambria</vt:lpstr>
      <vt:lpstr>Cambria-Bold</vt:lpstr>
      <vt:lpstr>Cambria-Italic</vt:lpstr>
      <vt:lpstr>Futura Bold</vt:lpstr>
      <vt:lpstr>Futura PT Medium</vt:lpstr>
      <vt:lpstr>Futura Std Medium Condensed</vt:lpstr>
      <vt:lpstr>Helvetica</vt:lpstr>
      <vt:lpstr>Office Theme</vt:lpstr>
      <vt:lpstr>Lección 2 ¿ES LÍCITO SANAR EL SÁBADO?</vt:lpstr>
      <vt:lpstr>OBJETIVOS</vt:lpstr>
      <vt:lpstr>VOCABULARIO</vt:lpstr>
      <vt:lpstr>TEXTO BÍBLICO: Lucas 14.1-2</vt:lpstr>
      <vt:lpstr>TEXTO BÍBLICO: Lucas 14.3-4</vt:lpstr>
      <vt:lpstr>TEXTO BÍBLICO: Lucas 14.5-6</vt:lpstr>
      <vt:lpstr>RESUMEN</vt:lpstr>
      <vt:lpstr>RESUMEN</vt:lpstr>
      <vt:lpstr>ORACIÓN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Lección 7 JESÚS LES PREPARA UN DESAYUNO</dc:title>
  <dc:creator>Jesus Rodriguez-Cortes</dc:creator>
  <cp:lastModifiedBy>Jesus Rodriguez-Cortes</cp:lastModifiedBy>
  <cp:revision>184</cp:revision>
  <dcterms:modified xsi:type="dcterms:W3CDTF">2023-08-27T14:19:06Z</dcterms:modified>
</cp:coreProperties>
</file>