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93" r:id="rId5"/>
    <p:sldId id="260" r:id="rId6"/>
    <p:sldId id="289" r:id="rId7"/>
    <p:sldId id="290" r:id="rId8"/>
    <p:sldId id="291" r:id="rId9"/>
    <p:sldId id="266" r:id="rId10"/>
    <p:sldId id="294" r:id="rId11"/>
    <p:sldId id="269" r:id="rId1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1</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JESÚS COME CON UN FARISEO</a:t>
            </a:r>
          </a:p>
        </p:txBody>
      </p:sp>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Lucas 11.37-44</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«Pero el Señor le dijo: “Vosotros los fariseos limpiáis lo de afuera</a:t>
            </a:r>
          </a:p>
          <a:p>
            <a:r>
              <a:rPr lang="es-ES" dirty="0">
                <a:latin typeface="Cambria" panose="02040503050406030204" pitchFamily="18" charset="0"/>
                <a:ea typeface="Cambria" panose="02040503050406030204" pitchFamily="18" charset="0"/>
              </a:rPr>
              <a:t>del vaso y del plato, pero por dentro estáis llenos de rapacidad y</a:t>
            </a:r>
          </a:p>
          <a:p>
            <a:r>
              <a:rPr lang="es-ES" dirty="0">
                <a:latin typeface="Cambria" panose="02040503050406030204" pitchFamily="18" charset="0"/>
                <a:ea typeface="Cambria" panose="02040503050406030204" pitchFamily="18" charset="0"/>
              </a:rPr>
              <a:t>de maldad”». </a:t>
            </a:r>
          </a:p>
          <a:p>
            <a:pPr algn="r"/>
            <a:r>
              <a:rPr lang="en-US" dirty="0">
                <a:latin typeface="Cambria" panose="02040503050406030204" pitchFamily="18" charset="0"/>
                <a:ea typeface="Cambria" panose="02040503050406030204" pitchFamily="18" charset="0"/>
              </a:rPr>
              <a:t>Lucas 11.39</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900347"/>
            <a:ext cx="8686800" cy="42817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200" b="0" i="0" u="none" strike="noStrike" baseline="0" dirty="0">
                <a:latin typeface="Cambria" panose="02040503050406030204" pitchFamily="18" charset="0"/>
              </a:rPr>
              <a:t>Señalamos que es fundamental internalizar los cambios que reclama Jesús en la relación con Dios, estos centrados en el amor y la justicia.</a:t>
            </a:r>
          </a:p>
          <a:p>
            <a:pPr algn="l"/>
            <a:r>
              <a:rPr lang="es-ES" sz="2200" b="0" i="0" u="none" strike="noStrike" baseline="0" dirty="0">
                <a:latin typeface="Cambria" panose="02040503050406030204" pitchFamily="18" charset="0"/>
              </a:rPr>
              <a:t>Afirmamos los valores de la fraternidad interhumanos que cancelan todo divisionismo enajenante: </a:t>
            </a:r>
            <a:r>
              <a:rPr lang="es-ES" sz="2200" b="0" i="0" u="none" strike="noStrike" baseline="0" dirty="0" err="1">
                <a:latin typeface="Cambria" panose="02040503050406030204" pitchFamily="18" charset="0"/>
              </a:rPr>
              <a:t>descolla</a:t>
            </a:r>
            <a:r>
              <a:rPr lang="es-ES" sz="2200" b="0" i="0" u="none" strike="noStrike" baseline="0" dirty="0">
                <a:latin typeface="Cambria" panose="02040503050406030204" pitchFamily="18" charset="0"/>
              </a:rPr>
              <a:t>, entonces, la diversidad en todos los renglones de la vida para destacar que nos necesitamos </a:t>
            </a:r>
            <a:r>
              <a:rPr lang="es-PR" sz="2200" b="0" i="0" u="none" strike="noStrike" baseline="0" dirty="0">
                <a:latin typeface="Cambria" panose="02040503050406030204" pitchFamily="18" charset="0"/>
              </a:rPr>
              <a:t>mutuamente.</a:t>
            </a:r>
          </a:p>
          <a:p>
            <a:pPr algn="l"/>
            <a:r>
              <a:rPr lang="es-ES" sz="2200" b="0" i="0" u="none" strike="noStrike" baseline="0" dirty="0">
                <a:latin typeface="Cambria" panose="02040503050406030204" pitchFamily="18" charset="0"/>
              </a:rPr>
              <a:t>Toda esta reflexión que reclama justicia y amor como norte para el ejercicio de una espiritualidad que sea propicia a los ojos de Dios tiene como referente la persona de Cristo, Verbo de Dios que encarnó la verdadera justicia y el amor que nos une a él y a los demás.</a:t>
            </a:r>
            <a:endParaRPr lang="es-ES" sz="22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66338"/>
            <a:ext cx="9236076" cy="261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Señor, te damos gracias por enseñarnos en qué consiste la verdadera piedad que brota de un corazón contrito y humillado. Tú nos diste el ejemplo de humildad que no busca honores ni reconocimientos y nos mostraste el camino del encuentro con los demás, amándolos aun en medio de nuestras diferencias. Ayúdanos a vivir la fe que desde ti nos mueve a la justicia y al amor. En Cristo Jesús,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rmAutofit/>
          </a:bodyPr>
          <a:lstStyle/>
          <a:p>
            <a:pPr algn="l"/>
            <a:r>
              <a:rPr lang="es-ES" sz="2300" b="0" i="0" u="none" strike="noStrike" baseline="0" dirty="0">
                <a:latin typeface="Cambria" panose="02040503050406030204" pitchFamily="18" charset="0"/>
              </a:rPr>
              <a:t>Analizar qué es lo fundamental en la relación con Dios y por </a:t>
            </a:r>
            <a:r>
              <a:rPr lang="es-PR" sz="2300" b="0" i="0" u="none" strike="noStrike" baseline="0" dirty="0">
                <a:latin typeface="Cambria" panose="02040503050406030204" pitchFamily="18" charset="0"/>
              </a:rPr>
              <a:t>ende con los demás.</a:t>
            </a:r>
          </a:p>
          <a:p>
            <a:pPr algn="l"/>
            <a:r>
              <a:rPr lang="es-ES" sz="2300" b="0" i="0" u="none" strike="noStrike" baseline="0" dirty="0">
                <a:latin typeface="Cambria" panose="02040503050406030204" pitchFamily="18" charset="0"/>
              </a:rPr>
              <a:t>Reconocer el valor que tienen todas las personas ante Dios.</a:t>
            </a:r>
          </a:p>
          <a:p>
            <a:pPr algn="l"/>
            <a:r>
              <a:rPr lang="es-ES" sz="2300" b="0" i="0" u="none" strike="noStrike" baseline="0" dirty="0">
                <a:latin typeface="Cambria" panose="02040503050406030204" pitchFamily="18" charset="0"/>
              </a:rPr>
              <a:t>Identificar lo que es esencial en el cumplimiento de la ley.</a:t>
            </a:r>
          </a:p>
          <a:p>
            <a:pPr algn="l"/>
            <a:r>
              <a:rPr lang="es-ES" sz="2300" b="0" i="0" u="none" strike="noStrike" baseline="0" dirty="0">
                <a:latin typeface="Cambria" panose="02040503050406030204" pitchFamily="18" charset="0"/>
              </a:rPr>
              <a:t>Destacar el comportamiento de Jesús cuando lo que está planteado es la honestidad y la pureza de los que dicen representar </a:t>
            </a:r>
            <a:r>
              <a:rPr lang="es-PR" sz="2300" b="0" i="0" u="none" strike="noStrike" baseline="0" dirty="0">
                <a:latin typeface="Cambria" panose="02040503050406030204" pitchFamily="18" charset="0"/>
              </a:rPr>
              <a:t>a Dios.</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Fariseos: </a:t>
            </a:r>
            <a:r>
              <a:rPr lang="es-ES" sz="2100" b="0" i="0" u="none" strike="noStrike" baseline="0" dirty="0">
                <a:latin typeface="Cambria" panose="02040503050406030204" pitchFamily="18" charset="0"/>
              </a:rPr>
              <a:t>Eran líderes religiosos muy conservadores. Aceptaban como Escritura la ley, los profetas y los escritos. Hacían sus adaptaciones a estas Escrituras con interpretaciones orales. La forma en que añaden prescripciones a la ley es fuertemente criticada por Jesús (Mt 23.4). La mayoría de los escribas eran fariseos. Eran los maestros del pueblo judío.</a:t>
            </a:r>
          </a:p>
          <a:p>
            <a:pPr algn="l"/>
            <a:r>
              <a:rPr lang="es-ES" sz="2100" b="1" i="0" u="none" strike="noStrike" baseline="0" dirty="0">
                <a:latin typeface="Cambria-Bold"/>
              </a:rPr>
              <a:t>Escribas: </a:t>
            </a:r>
            <a:r>
              <a:rPr lang="es-ES" sz="2100" b="0" i="0" u="none" strike="noStrike" baseline="0" dirty="0">
                <a:latin typeface="Cambria" panose="02040503050406030204" pitchFamily="18" charset="0"/>
              </a:rPr>
              <a:t>Posiblemente, eran fariseos que se dedicaban a estudiar la ley judaica. Lo hacían con mucha rigurosidad. Se acepta, sin embargo, que no todos los escribas eran fariseos.</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Ley: </a:t>
            </a:r>
            <a:r>
              <a:rPr lang="es-ES" sz="2100" b="0" i="0" u="none" strike="noStrike" baseline="0" dirty="0">
                <a:latin typeface="Cambria" panose="02040503050406030204" pitchFamily="18" charset="0"/>
              </a:rPr>
              <a:t>Se le conoce como la Torá, enseñanzas dadas por Dios al pueblo para orientar su conducta en el ámbito personal, social y </a:t>
            </a:r>
            <a:r>
              <a:rPr lang="es-ES" sz="2100" b="0" i="0" u="none" strike="noStrike" baseline="0" dirty="0" err="1">
                <a:latin typeface="Cambria" panose="02040503050406030204" pitchFamily="18" charset="0"/>
              </a:rPr>
              <a:t>cúltico</a:t>
            </a:r>
            <a:r>
              <a:rPr lang="es-ES" sz="2100" b="0" i="0" u="none" strike="noStrike" baseline="0" dirty="0">
                <a:latin typeface="Cambria" panose="02040503050406030204" pitchFamily="18" charset="0"/>
              </a:rPr>
              <a:t>. Mediante esta se crea el pacto que expresa la voluntad de Dios y que el pueblo debe obedecer. El fundamento teológico de la ley se origina en el encuentro de Dios con Moisés y en las enseñanzas que siguen a este origen. Esta revelación especial de Dios a Moisés es el norte para la predicación de los profetas, y demás personajes y escritos del Antiguo Testamento.</a:t>
            </a:r>
            <a:endParaRPr lang="es-ES" sz="2100" b="0" dirty="0"/>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89657138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11.37-38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361092"/>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37 Tan pronto terminó de hablar, </a:t>
            </a:r>
            <a:r>
              <a:rPr lang="es-PR" sz="2100" b="0" i="0" u="none" strike="noStrike" baseline="0" dirty="0">
                <a:latin typeface="Cambria" panose="02040503050406030204" pitchFamily="18" charset="0"/>
              </a:rPr>
              <a:t>un fariseo le rogó que comiera con </a:t>
            </a:r>
            <a:r>
              <a:rPr lang="es-ES" sz="2100" b="0" i="0" u="none" strike="noStrike" baseline="0" dirty="0">
                <a:latin typeface="Cambria" panose="02040503050406030204" pitchFamily="18" charset="0"/>
              </a:rPr>
              <a:t>él; y entrando Jesús en la casa, se </a:t>
            </a:r>
            <a:r>
              <a:rPr lang="es-PR" sz="2100" b="0" i="0" u="none" strike="noStrike" baseline="0" dirty="0">
                <a:latin typeface="Cambria" panose="02040503050406030204" pitchFamily="18" charset="0"/>
              </a:rPr>
              <a:t>sentó a la mesa.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38 El fariseo, cuando lo vio, se extrañó de que no se hubiera lavado </a:t>
            </a:r>
            <a:r>
              <a:rPr lang="es-PR" sz="2100" b="0" i="0" u="none" strike="noStrike" baseline="0" dirty="0">
                <a:latin typeface="Cambria" panose="02040503050406030204" pitchFamily="18" charset="0"/>
              </a:rPr>
              <a:t>antes de comer.</a:t>
            </a:r>
            <a:endParaRPr sz="2100" dirty="0"/>
          </a:p>
        </p:txBody>
      </p:sp>
      <p:sp>
        <p:nvSpPr>
          <p:cNvPr id="122" name="VP…"/>
          <p:cNvSpPr txBox="1"/>
          <p:nvPr/>
        </p:nvSpPr>
        <p:spPr>
          <a:xfrm>
            <a:off x="6443496" y="2361092"/>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37 Cuando Jesús dejó de hablar, </a:t>
            </a:r>
            <a:r>
              <a:rPr lang="es-PR" sz="2100" b="0" i="0" u="none" strike="noStrike" baseline="0" dirty="0">
                <a:latin typeface="Cambria" panose="02040503050406030204" pitchFamily="18" charset="0"/>
              </a:rPr>
              <a:t>un fariseo lo invitó a comer en su </a:t>
            </a:r>
            <a:r>
              <a:rPr lang="es-ES" sz="2100" b="0" i="0" u="none" strike="noStrike" baseline="0" dirty="0">
                <a:latin typeface="Cambria" panose="02040503050406030204" pitchFamily="18" charset="0"/>
              </a:rPr>
              <a:t>casa, y Jesús entró y se sentó a la </a:t>
            </a:r>
            <a:r>
              <a:rPr lang="es-PR" sz="2100" b="0" i="0" u="none" strike="noStrike" baseline="0" dirty="0">
                <a:latin typeface="Cambria" panose="02040503050406030204" pitchFamily="18" charset="0"/>
              </a:rPr>
              <a:t>mesa.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38 El fariseo se extrañó al ver que no había cumplido con la ceremonia de lavarse antes de comer.</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11.39-40</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6" y="2361647"/>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39 Pero el Señor le dijo: —Vosotros los fariseos limpiáis lo de fuera del vaso y del plato, pero por </a:t>
            </a:r>
            <a:r>
              <a:rPr lang="es-PR" sz="2100" b="0" i="0" u="none" strike="noStrike" baseline="0" dirty="0">
                <a:latin typeface="Cambria" panose="02040503050406030204" pitchFamily="18" charset="0"/>
              </a:rPr>
              <a:t>dentro estáis llenos de rapacidad y de maldad.</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40 ¡Necios!, el que hizo lo de fuera, ¿no hizo también lo de dentro?</a:t>
            </a:r>
            <a:endParaRPr sz="2100" dirty="0"/>
          </a:p>
        </p:txBody>
      </p:sp>
      <p:sp>
        <p:nvSpPr>
          <p:cNvPr id="122" name="VP…"/>
          <p:cNvSpPr txBox="1"/>
          <p:nvPr/>
        </p:nvSpPr>
        <p:spPr>
          <a:xfrm>
            <a:off x="6443496" y="2200063"/>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39 Pero el Señor le dijo: —Ustedes los fariseos limpian por fuera el vaso y el plato, pero por dentro ustedes están llenos de lo que han</a:t>
            </a:r>
          </a:p>
          <a:p>
            <a:pPr algn="l"/>
            <a:r>
              <a:rPr lang="es-ES" sz="2100" b="0" i="0" u="none" strike="noStrike" baseline="0" dirty="0">
                <a:latin typeface="Cambria" panose="02040503050406030204" pitchFamily="18" charset="0"/>
              </a:rPr>
              <a:t>conseguido por medio del robo y</a:t>
            </a:r>
          </a:p>
          <a:p>
            <a:pPr algn="l"/>
            <a:r>
              <a:rPr lang="es-PR" sz="2100" b="0" i="0" u="none" strike="noStrike" baseline="0" dirty="0">
                <a:latin typeface="Cambria" panose="02040503050406030204" pitchFamily="18" charset="0"/>
              </a:rPr>
              <a:t>la maldad.</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40 ¡Necios! ¿No saben que el que hizo lo de fuera, hizo también lo </a:t>
            </a:r>
            <a:r>
              <a:rPr lang="es-PR" sz="2100" b="0" i="0" u="none" strike="noStrike" baseline="0" dirty="0">
                <a:latin typeface="Cambria" panose="02040503050406030204" pitchFamily="18" charset="0"/>
              </a:rPr>
              <a:t>de dentro?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11.41-42</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181014"/>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41 Dad limosna de lo que tenéis, y </a:t>
            </a:r>
            <a:r>
              <a:rPr lang="es-PR" sz="2100" b="0" i="0" u="none" strike="noStrike" baseline="0" dirty="0">
                <a:latin typeface="Cambria" panose="02040503050406030204" pitchFamily="18" charset="0"/>
              </a:rPr>
              <a:t>entonces todo os será limpio.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42 »Pero ¡ay de vosotros, fariseos!, que diezmáis la menta, la ruda y toda hortaliza, y pasáis por alto la justicia y el amor de Dios. Esto os era necesario hacer, sin dejar de </a:t>
            </a:r>
            <a:r>
              <a:rPr lang="es-PR" sz="2100" b="0" i="0" u="none" strike="noStrike" baseline="0" dirty="0">
                <a:latin typeface="Cambria" panose="02040503050406030204" pitchFamily="18" charset="0"/>
              </a:rPr>
              <a:t>hacer aquello.</a:t>
            </a:r>
            <a:endParaRPr lang="es-ES" sz="2100" dirty="0"/>
          </a:p>
        </p:txBody>
      </p:sp>
      <p:sp>
        <p:nvSpPr>
          <p:cNvPr id="122" name="VP…"/>
          <p:cNvSpPr txBox="1"/>
          <p:nvPr/>
        </p:nvSpPr>
        <p:spPr>
          <a:xfrm>
            <a:off x="6443498" y="2181014"/>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41 Den ustedes sus limosnas de lo que está dentro, y así todo quedará </a:t>
            </a:r>
            <a:r>
              <a:rPr lang="es-PR" sz="2100" b="0" i="0" u="none" strike="noStrike" baseline="0" dirty="0">
                <a:latin typeface="Cambria" panose="02040503050406030204" pitchFamily="18" charset="0"/>
              </a:rPr>
              <a:t>limpio.</a:t>
            </a:r>
          </a:p>
          <a:p>
            <a:pPr algn="l"/>
            <a:endParaRPr lang="es-PR" sz="2100" dirty="0">
              <a:latin typeface="Cambria" panose="02040503050406030204" pitchFamily="18" charset="0"/>
            </a:endParaRPr>
          </a:p>
          <a:p>
            <a:pPr algn="l"/>
            <a:r>
              <a:rPr lang="es-ES" sz="2100" b="0" i="0" u="none" strike="noStrike" baseline="0" dirty="0">
                <a:latin typeface="Cambria" panose="02040503050406030204" pitchFamily="18" charset="0"/>
              </a:rPr>
              <a:t>42 »¡Ay de ustedes, fariseos!, que separan para Dios la décima parte de la menta, de la ruda y de toda clase de legumbres, pero no hacen caso de la justicia y el amor a Dios. Esto es lo que deben hacer, sin dejar de hacer lo otro.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11.43-44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6" y="2038480"/>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43 »¡Ay de vosotros, fariseos!, que amáis las primeras sillas en las sinagogas y las salutaciones en las </a:t>
            </a:r>
            <a:r>
              <a:rPr lang="es-PR" sz="2100" b="0" i="0" u="none" strike="noStrike" baseline="0" dirty="0">
                <a:latin typeface="Cambria" panose="02040503050406030204" pitchFamily="18" charset="0"/>
              </a:rPr>
              <a:t>plazas.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44 »¡Ay de vosotros, escribas y </a:t>
            </a:r>
            <a:r>
              <a:rPr lang="es-PR" sz="2100" b="0" i="0" u="none" strike="noStrike" baseline="0" dirty="0">
                <a:latin typeface="Cambria" panose="02040503050406030204" pitchFamily="18" charset="0"/>
              </a:rPr>
              <a:t>fariseos, hipócritas!, que sois </a:t>
            </a:r>
            <a:r>
              <a:rPr lang="es-ES" sz="2100" b="0" i="0" u="none" strike="noStrike" baseline="0" dirty="0">
                <a:latin typeface="Cambria" panose="02040503050406030204" pitchFamily="18" charset="0"/>
              </a:rPr>
              <a:t>como sepulcros que no se ven, y los hombres que andan por encima </a:t>
            </a:r>
            <a:r>
              <a:rPr lang="es-PR" sz="2100" b="0" i="0" u="none" strike="noStrike" baseline="0" dirty="0">
                <a:latin typeface="Cambria" panose="02040503050406030204" pitchFamily="18" charset="0"/>
              </a:rPr>
              <a:t>no lo saben.</a:t>
            </a:r>
            <a:endParaRPr sz="2100" dirty="0"/>
          </a:p>
        </p:txBody>
      </p:sp>
      <p:sp>
        <p:nvSpPr>
          <p:cNvPr id="122" name="VP…"/>
          <p:cNvSpPr txBox="1"/>
          <p:nvPr/>
        </p:nvSpPr>
        <p:spPr>
          <a:xfrm>
            <a:off x="6443496" y="2038480"/>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43 »¡Ay de ustedes, fariseos!, que quieren tener los asientos de honor en las sinagogas, y que desean que la gente los salude con todo respeto en las calles.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44 »¡Ay de ustedes, que son como sepulcros ocultos a la vista, los cuales la gente pisa sin saberlo!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210F4298-F418-A04A-856B-11452F05BAD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18912441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697216"/>
            <a:ext cx="8686800" cy="46880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200" b="0" i="0" u="none" strike="noStrike" baseline="0" dirty="0">
                <a:latin typeface="Cambria" panose="02040503050406030204" pitchFamily="18" charset="0"/>
              </a:rPr>
              <a:t>En aquellos tiempos, Jesús se enfrenta a una religión que reclamaba una supremacía espiritual. Se creían mejores que los demás por haber sido escogidos por Dios. Enseñaban que su piedad era superior (</a:t>
            </a:r>
            <a:r>
              <a:rPr lang="es-ES" sz="2200" b="0" i="0" u="none" strike="noStrike" baseline="0" dirty="0" err="1">
                <a:latin typeface="Cambria" panose="02040503050406030204" pitchFamily="18" charset="0"/>
              </a:rPr>
              <a:t>Lc</a:t>
            </a:r>
            <a:r>
              <a:rPr lang="es-ES" sz="2200" b="0" i="0" u="none" strike="noStrike" baseline="0" dirty="0">
                <a:latin typeface="Cambria" panose="02040503050406030204" pitchFamily="18" charset="0"/>
              </a:rPr>
              <a:t> 18.9-14). Jesús los confronta al exigirles humildad de corazón para acercarse a Dios, como hizo el publicano.</a:t>
            </a:r>
          </a:p>
          <a:p>
            <a:pPr algn="l"/>
            <a:r>
              <a:rPr lang="es-ES" sz="2200" b="0" i="0" u="none" strike="noStrike" baseline="0" dirty="0">
                <a:latin typeface="Cambria" panose="02040503050406030204" pitchFamily="18" charset="0"/>
              </a:rPr>
              <a:t>Jesús come con el fariseo que lo invita a su casa simplemente porque lo ama. Es cierto que rechaza su conducta, sin embargo, acepta su invitación para afirmar el valor de su ser como persona.</a:t>
            </a:r>
          </a:p>
          <a:p>
            <a:pPr algn="l"/>
            <a:r>
              <a:rPr lang="es-ES" sz="2200" b="0" i="0" u="none" strike="noStrike" baseline="0" dirty="0">
                <a:latin typeface="Cambria" panose="02040503050406030204" pitchFamily="18" charset="0"/>
              </a:rPr>
              <a:t>La importancia que tiene ofrecer a Dios un culto sincero como respuesta a una espiritualidad centrada en la «pureza» interior y no en </a:t>
            </a:r>
            <a:r>
              <a:rPr lang="es-PR" sz="2200" b="0" i="0" u="none" strike="noStrike" baseline="0" dirty="0">
                <a:latin typeface="Cambria" panose="02040503050406030204" pitchFamily="18" charset="0"/>
              </a:rPr>
              <a:t>apariencias exteriores.</a:t>
            </a:r>
            <a:endParaRPr lang="es-ES" sz="22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449</TotalTime>
  <Words>1107</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 JESÚS COME CON UN FARISEO</vt:lpstr>
      <vt:lpstr>OBJETIVOS</vt:lpstr>
      <vt:lpstr>VOCABULARIO</vt:lpstr>
      <vt:lpstr>VOCABULARIO</vt:lpstr>
      <vt:lpstr>TEXTO BÍBLICO: Lucas 11.37-38</vt:lpstr>
      <vt:lpstr>TEXTO BÍBLICO: Lucas 11.39-40</vt:lpstr>
      <vt:lpstr>TEXTO BÍBLICO: Lucas 11.41-42</vt:lpstr>
      <vt:lpstr>TEXTO BÍBLICO: Lucas 11.43-44</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175</cp:revision>
  <dcterms:modified xsi:type="dcterms:W3CDTF">2023-08-27T14:00:22Z</dcterms:modified>
</cp:coreProperties>
</file>