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b="def" i="def"/>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b="def" i="def"/>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b="def" i="def"/>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j-lt"/>
        <a:ea typeface="+mj-ea"/>
        <a:cs typeface="+mj-cs"/>
        <a:sym typeface="Calibri"/>
      </a:defRPr>
    </a:lvl1pPr>
    <a:lvl2pPr indent="228600" latinLnBrk="0">
      <a:spcBef>
        <a:spcPts val="400"/>
      </a:spcBef>
      <a:defRPr sz="1200">
        <a:latin typeface="+mj-lt"/>
        <a:ea typeface="+mj-ea"/>
        <a:cs typeface="+mj-cs"/>
        <a:sym typeface="Calibri"/>
      </a:defRPr>
    </a:lvl2pPr>
    <a:lvl3pPr indent="457200" latinLnBrk="0">
      <a:spcBef>
        <a:spcPts val="400"/>
      </a:spcBef>
      <a:defRPr sz="1200">
        <a:latin typeface="+mj-lt"/>
        <a:ea typeface="+mj-ea"/>
        <a:cs typeface="+mj-cs"/>
        <a:sym typeface="Calibri"/>
      </a:defRPr>
    </a:lvl3pPr>
    <a:lvl4pPr indent="685800" latinLnBrk="0">
      <a:spcBef>
        <a:spcPts val="400"/>
      </a:spcBef>
      <a:defRPr sz="1200">
        <a:latin typeface="+mj-lt"/>
        <a:ea typeface="+mj-ea"/>
        <a:cs typeface="+mj-cs"/>
        <a:sym typeface="Calibri"/>
      </a:defRPr>
    </a:lvl4pPr>
    <a:lvl5pPr indent="914400" latinLnBrk="0">
      <a:spcBef>
        <a:spcPts val="400"/>
      </a:spcBef>
      <a:defRPr sz="1200">
        <a:latin typeface="+mj-lt"/>
        <a:ea typeface="+mj-ea"/>
        <a:cs typeface="+mj-cs"/>
        <a:sym typeface="Calibri"/>
      </a:defRPr>
    </a:lvl5pPr>
    <a:lvl6pPr indent="1143000" latinLnBrk="0">
      <a:spcBef>
        <a:spcPts val="400"/>
      </a:spcBef>
      <a:defRPr sz="1200">
        <a:latin typeface="+mj-lt"/>
        <a:ea typeface="+mj-ea"/>
        <a:cs typeface="+mj-cs"/>
        <a:sym typeface="Calibri"/>
      </a:defRPr>
    </a:lvl6pPr>
    <a:lvl7pPr indent="1371600" latinLnBrk="0">
      <a:spcBef>
        <a:spcPts val="400"/>
      </a:spcBef>
      <a:defRPr sz="1200">
        <a:latin typeface="+mj-lt"/>
        <a:ea typeface="+mj-ea"/>
        <a:cs typeface="+mj-cs"/>
        <a:sym typeface="Calibri"/>
      </a:defRPr>
    </a:lvl7pPr>
    <a:lvl8pPr indent="1600200" latinLnBrk="0">
      <a:spcBef>
        <a:spcPts val="400"/>
      </a:spcBef>
      <a:defRPr sz="1200">
        <a:latin typeface="+mj-lt"/>
        <a:ea typeface="+mj-ea"/>
        <a:cs typeface="+mj-cs"/>
        <a:sym typeface="Calibri"/>
      </a:defRPr>
    </a:lvl8pPr>
    <a:lvl9pPr indent="1828800" latinLnBrk="0">
      <a:spcBef>
        <a:spcPts val="400"/>
      </a:spcBef>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914400" y="1122362"/>
            <a:ext cx="10363200" cy="2387601"/>
          </a:xfrm>
          <a:prstGeom prst="rect">
            <a:avLst/>
          </a:prstGeom>
        </p:spPr>
        <p:txBody>
          <a:bodyPr anchor="b"/>
          <a:lstStyle>
            <a:lvl1pPr algn="ctr">
              <a:defRPr sz="6000"/>
            </a:lvl1pPr>
          </a:lstStyle>
          <a:p>
            <a:pPr/>
            <a:r>
              <a:t>Title Text</a:t>
            </a:r>
          </a:p>
        </p:txBody>
      </p:sp>
      <p:sp>
        <p:nvSpPr>
          <p:cNvPr id="12" name="Body Level One…"/>
          <p:cNvSpPr txBox="1"/>
          <p:nvPr>
            <p:ph type="body" sz="quarter" idx="1"/>
          </p:nvPr>
        </p:nvSpPr>
        <p:spPr>
          <a:xfrm>
            <a:off x="1524000" y="3602037"/>
            <a:ext cx="9144000" cy="1655764"/>
          </a:xfrm>
          <a:prstGeom prst="rect">
            <a:avLst/>
          </a:prstGeom>
        </p:spPr>
        <p:txBody>
          <a:bodyPr/>
          <a:lstStyle>
            <a:lvl1pPr marL="0" indent="0" algn="ctr">
              <a:buSzTx/>
              <a:buFontTx/>
              <a:buNone/>
              <a:defRPr sz="2400"/>
            </a:lvl1pPr>
            <a:lvl2pPr marL="0" indent="0" algn="ctr">
              <a:buSzTx/>
              <a:buFontTx/>
              <a:buNone/>
              <a:defRPr sz="2400"/>
            </a:lvl2pPr>
            <a:lvl3pPr marL="0" indent="0" algn="ctr">
              <a:buSzTx/>
              <a:buFontTx/>
              <a:buNone/>
              <a:defRPr sz="2400"/>
            </a:lvl3pPr>
            <a:lvl4pPr marL="0" indent="0" algn="ctr">
              <a:buSzTx/>
              <a:buFontTx/>
              <a:buNone/>
              <a:defRPr sz="2400"/>
            </a:lvl4pPr>
            <a:lvl5pPr marL="0" indent="0" algn="ctr">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831850" y="1709740"/>
            <a:ext cx="10515601" cy="2852737"/>
          </a:xfrm>
          <a:prstGeom prst="rect">
            <a:avLst/>
          </a:prstGeom>
        </p:spPr>
        <p:txBody>
          <a:bodyPr anchor="b"/>
          <a:lstStyle>
            <a:lvl1pPr>
              <a:defRPr sz="6000"/>
            </a:lvl1pPr>
          </a:lstStyle>
          <a:p>
            <a:pPr/>
            <a:r>
              <a:t>Title Text</a:t>
            </a:r>
          </a:p>
        </p:txBody>
      </p:sp>
      <p:sp>
        <p:nvSpPr>
          <p:cNvPr id="30" name="Body Level One…"/>
          <p:cNvSpPr txBox="1"/>
          <p:nvPr>
            <p:ph type="body" sz="quarter" idx="1"/>
          </p:nvPr>
        </p:nvSpPr>
        <p:spPr>
          <a:xfrm>
            <a:off x="831850" y="4589464"/>
            <a:ext cx="10515601" cy="1500189"/>
          </a:xfrm>
          <a:prstGeom prst="rect">
            <a:avLst/>
          </a:prstGeom>
        </p:spPr>
        <p:txBody>
          <a:bodyPr/>
          <a:lstStyle>
            <a:lvl1pPr marL="0" indent="0">
              <a:buSzTx/>
              <a:buFontTx/>
              <a:buNone/>
              <a:defRPr sz="2400"/>
            </a:lvl1pPr>
            <a:lvl2pPr marL="0" indent="0">
              <a:buSzTx/>
              <a:buFontTx/>
              <a:buNone/>
              <a:defRPr sz="2400"/>
            </a:lvl2pPr>
            <a:lvl3pPr marL="0" indent="0">
              <a:buSzTx/>
              <a:buFontTx/>
              <a:buNone/>
              <a:defRPr sz="2400"/>
            </a:lvl3pPr>
            <a:lvl4pPr marL="0" indent="0">
              <a:buSzTx/>
              <a:buFontTx/>
              <a:buNone/>
              <a:defRPr sz="2400"/>
            </a:lvl4pPr>
            <a:lvl5pPr marL="0" indent="0">
              <a:buSzTx/>
              <a:buFontTx/>
              <a:buNone/>
              <a:defRPr sz="2400"/>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838200" y="1825625"/>
            <a:ext cx="5181600" cy="4351338"/>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xfrm>
            <a:off x="839787" y="365127"/>
            <a:ext cx="10515601" cy="1325563"/>
          </a:xfrm>
          <a:prstGeom prst="rect">
            <a:avLst/>
          </a:prstGeom>
        </p:spPr>
        <p:txBody>
          <a:bodyPr/>
          <a:lstStyle/>
          <a:p>
            <a:pPr/>
            <a:r>
              <a:t>Title Text</a:t>
            </a:r>
          </a:p>
        </p:txBody>
      </p:sp>
      <p:sp>
        <p:nvSpPr>
          <p:cNvPr id="48" name="Body Level One…"/>
          <p:cNvSpPr txBox="1"/>
          <p:nvPr>
            <p:ph type="body" sz="quarter" idx="1"/>
          </p:nvPr>
        </p:nvSpPr>
        <p:spPr>
          <a:xfrm>
            <a:off x="839787" y="1681163"/>
            <a:ext cx="5157791" cy="823914"/>
          </a:xfrm>
          <a:prstGeom prst="rect">
            <a:avLst/>
          </a:prstGeom>
        </p:spPr>
        <p:txBody>
          <a:bodyPr anchor="b"/>
          <a:lstStyle>
            <a:lvl1pPr marL="0" indent="0">
              <a:buSzTx/>
              <a:buFontTx/>
              <a:buNone/>
              <a:defRPr b="1" sz="2400"/>
            </a:lvl1pPr>
            <a:lvl2pPr marL="0" indent="0">
              <a:buSzTx/>
              <a:buFontTx/>
              <a:buNone/>
              <a:defRPr b="1" sz="2400"/>
            </a:lvl2pPr>
            <a:lvl3pPr marL="0" indent="0">
              <a:buSzTx/>
              <a:buFontTx/>
              <a:buNone/>
              <a:defRPr b="1" sz="2400"/>
            </a:lvl3pPr>
            <a:lvl4pPr marL="0" indent="0">
              <a:buSzTx/>
              <a:buFontTx/>
              <a:buNone/>
              <a:defRPr b="1" sz="2400"/>
            </a:lvl4pPr>
            <a:lvl5pPr marL="0" indent="0">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21"/>
          </p:nvPr>
        </p:nvSpPr>
        <p:spPr>
          <a:xfrm>
            <a:off x="6172201" y="1681163"/>
            <a:ext cx="5183190" cy="823914"/>
          </a:xfrm>
          <a:prstGeom prst="rect">
            <a:avLst/>
          </a:prstGeom>
        </p:spPr>
        <p:txBody>
          <a:bodyPr anchor="b"/>
          <a:lstStyle/>
          <a:p>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73" name="Body Level One…"/>
          <p:cNvSpPr txBox="1"/>
          <p:nvPr>
            <p:ph type="body" sz="half" idx="1"/>
          </p:nvPr>
        </p:nvSpPr>
        <p:spPr>
          <a:xfrm>
            <a:off x="5183187" y="987427"/>
            <a:ext cx="6172202" cy="4873627"/>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quarter" idx="21"/>
          </p:nvPr>
        </p:nvSpPr>
        <p:spPr>
          <a:xfrm>
            <a:off x="839787" y="2057400"/>
            <a:ext cx="3932240" cy="3811588"/>
          </a:xfrm>
          <a:prstGeom prst="rect">
            <a:avLst/>
          </a:prstGeom>
        </p:spPr>
        <p:txBody>
          <a:bodyPr/>
          <a:lstStyle/>
          <a:p>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839787" y="457200"/>
            <a:ext cx="3932240" cy="1600200"/>
          </a:xfrm>
          <a:prstGeom prst="rect">
            <a:avLst/>
          </a:prstGeom>
        </p:spPr>
        <p:txBody>
          <a:bodyPr anchor="b"/>
          <a:lstStyle>
            <a:lvl1pPr>
              <a:defRPr sz="3200"/>
            </a:lvl1pPr>
          </a:lstStyle>
          <a:p>
            <a:pPr/>
            <a:r>
              <a:t>Title Text</a:t>
            </a:r>
          </a:p>
        </p:txBody>
      </p:sp>
      <p:sp>
        <p:nvSpPr>
          <p:cNvPr id="83" name="Picture Placeholder 2"/>
          <p:cNvSpPr/>
          <p:nvPr>
            <p:ph type="pic" sz="half" idx="21"/>
          </p:nvPr>
        </p:nvSpPr>
        <p:spPr>
          <a:xfrm>
            <a:off x="5183187" y="987427"/>
            <a:ext cx="6172202" cy="4873627"/>
          </a:xfrm>
          <a:prstGeom prst="rect">
            <a:avLst/>
          </a:prstGeom>
        </p:spPr>
        <p:txBody>
          <a:bodyPr lIns="91439" tIns="45719" rIns="91439" bIns="45719">
            <a:noAutofit/>
          </a:bodyPr>
          <a:lstStyle/>
          <a:p>
            <a:pPr/>
          </a:p>
        </p:txBody>
      </p:sp>
      <p:sp>
        <p:nvSpPr>
          <p:cNvPr id="84" name="Body Level One…"/>
          <p:cNvSpPr txBox="1"/>
          <p:nvPr>
            <p:ph type="body" sz="quarter" idx="1"/>
          </p:nvPr>
        </p:nvSpPr>
        <p:spPr>
          <a:xfrm>
            <a:off x="839787" y="2057400"/>
            <a:ext cx="3932240" cy="3811588"/>
          </a:xfrm>
          <a:prstGeom prst="rect">
            <a:avLst/>
          </a:prstGeom>
        </p:spPr>
        <p:txBody>
          <a:bodyPr/>
          <a:lstStyle>
            <a:lvl1pPr marL="0" indent="0">
              <a:buSzTx/>
              <a:buFontTx/>
              <a:buNone/>
              <a:defRPr sz="1600"/>
            </a:lvl1pPr>
            <a:lvl2pPr marL="0" indent="0">
              <a:buSzTx/>
              <a:buFontTx/>
              <a:buNone/>
              <a:defRPr sz="1600"/>
            </a:lvl2pPr>
            <a:lvl3pPr marL="0" indent="0">
              <a:buSzTx/>
              <a:buFontTx/>
              <a:buNone/>
              <a:defRPr sz="1600"/>
            </a:lvl3pPr>
            <a:lvl4pPr marL="0" indent="0">
              <a:buSzTx/>
              <a:buFontTx/>
              <a:buNone/>
              <a:defRPr sz="1600"/>
            </a:lvl4pPr>
            <a:lvl5pPr marL="0" indent="0">
              <a:buSzTx/>
              <a:buFontTx/>
              <a:buNone/>
              <a:defRPr sz="16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normAutofit fontScale="100000" lnSpcReduction="0"/>
          </a:bodyPr>
          <a:lstStyle/>
          <a:p>
            <a:pPr/>
            <a:r>
              <a:t>Title Text</a:t>
            </a:r>
          </a:p>
        </p:txBody>
      </p:sp>
      <p:sp>
        <p:nvSpPr>
          <p:cNvPr id="3" name="Body Level One…"/>
          <p:cNvSpPr txBox="1"/>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095178" y="6414761"/>
            <a:ext cx="258623" cy="248303"/>
          </a:xfrm>
          <a:prstGeom prst="rect">
            <a:avLst/>
          </a:prstGeom>
          <a:ln w="12700">
            <a:miter lim="400000"/>
          </a:ln>
        </p:spPr>
        <p:txBody>
          <a:bodyPr wrap="none" lIns="45718" tIns="45718" rIns="45718" bIns="45718" anchor="ctr">
            <a:spAutoFit/>
          </a:bodyPr>
          <a:lstStyle>
            <a:lvl1pPr algn="r">
              <a:defRPr sz="1200">
                <a:solidFill>
                  <a:srgbClr val="898989"/>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1pPr>
      <a:lvl2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2pPr>
      <a:lvl3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3pPr>
      <a:lvl4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4pPr>
      <a:lvl5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5pPr>
      <a:lvl6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6pPr>
      <a:lvl7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7pPr>
      <a:lvl8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8pPr>
      <a:lvl9pPr marL="0" marR="0" indent="0" algn="l" defTabSz="914400" rtl="0" latinLnBrk="0">
        <a:lnSpc>
          <a:spcPct val="90000"/>
        </a:lnSpc>
        <a:spcBef>
          <a:spcPts val="0"/>
        </a:spcBef>
        <a:spcAft>
          <a:spcPts val="0"/>
        </a:spcAft>
        <a:buClrTx/>
        <a:buSzTx/>
        <a:buFontTx/>
        <a:buNone/>
        <a:tabLst/>
        <a:defRPr b="0" baseline="0" cap="none" i="0" spc="0" strike="noStrike" sz="4400" u="none">
          <a:solidFill>
            <a:srgbClr val="000000"/>
          </a:solidFill>
          <a:uFillTx/>
          <a:latin typeface="Cambria"/>
          <a:ea typeface="Cambria"/>
          <a:cs typeface="Cambria"/>
          <a:sym typeface="Cambria"/>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2pPr>
      <a:lvl3pPr marL="1234438" marR="0" indent="-320038"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b="0" baseline="0" cap="none" i="0" spc="0" strike="noStrike" sz="2800" u="none">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9144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4.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 Id="rId3" Type="http://schemas.openxmlformats.org/officeDocument/2006/relationships/image" Target="../media/image4.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 Id="rId3" Type="http://schemas.openxmlformats.org/officeDocument/2006/relationships/image" Target="../media/image4.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 Id="rId3"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pic>
        <p:nvPicPr>
          <p:cNvPr id="94" name="portada ED 22-23.png" descr="portada ED 22-23.png"/>
          <p:cNvPicPr>
            <a:picLocks noChangeAspect="1"/>
          </p:cNvPicPr>
          <p:nvPr/>
        </p:nvPicPr>
        <p:blipFill>
          <a:blip r:embed="rId2">
            <a:extLst/>
          </a:blip>
          <a:srcRect l="0" t="4782" r="0" b="0"/>
          <a:stretch>
            <a:fillRect/>
          </a:stretch>
        </p:blipFill>
        <p:spPr>
          <a:xfrm>
            <a:off x="0" y="2207761"/>
            <a:ext cx="12192001" cy="5904790"/>
          </a:xfrm>
          <a:prstGeom prst="rect">
            <a:avLst/>
          </a:prstGeom>
          <a:ln w="12700">
            <a:miter lim="400000"/>
          </a:ln>
        </p:spPr>
      </p:pic>
      <p:sp>
        <p:nvSpPr>
          <p:cNvPr id="95" name="Title 1"/>
          <p:cNvSpPr txBox="1"/>
          <p:nvPr>
            <p:ph type="ctrTitle"/>
          </p:nvPr>
        </p:nvSpPr>
        <p:spPr>
          <a:xfrm>
            <a:off x="415607" y="13303"/>
            <a:ext cx="10176371" cy="2096344"/>
          </a:xfrm>
          <a:prstGeom prst="rect">
            <a:avLst/>
          </a:prstGeom>
        </p:spPr>
        <p:txBody>
          <a:bodyPr/>
          <a:lstStyle/>
          <a:p>
            <a:pPr algn="l">
              <a:defRPr b="1" sz="5000">
                <a:solidFill>
                  <a:srgbClr val="F9570F"/>
                </a:solidFill>
                <a:latin typeface="Futura PT Heavy"/>
                <a:ea typeface="Futura PT Heavy"/>
                <a:cs typeface="Futura PT Heavy"/>
                <a:sym typeface="Futura PT Heavy"/>
              </a:defRPr>
            </a:pPr>
            <a:r>
              <a:rPr>
                <a:solidFill>
                  <a:srgbClr val="52304C"/>
                </a:solidFill>
              </a:rPr>
              <a:t>Lección 18</a:t>
            </a:r>
            <a:endParaRPr>
              <a:solidFill>
                <a:srgbClr val="52304C"/>
              </a:solidFill>
            </a:endParaRPr>
          </a:p>
          <a:p>
            <a:pPr algn="l">
              <a:defRPr b="1" sz="3600">
                <a:solidFill>
                  <a:srgbClr val="F9570F"/>
                </a:solidFill>
                <a:latin typeface="Futura PT Heavy"/>
                <a:ea typeface="Futura PT Heavy"/>
                <a:cs typeface="Futura PT Heavy"/>
                <a:sym typeface="Futura PT Heavy"/>
              </a:defRPr>
            </a:pPr>
            <a:r>
              <a:rPr b="0">
                <a:solidFill>
                  <a:srgbClr val="E7B66A"/>
                </a:solidFill>
                <a:latin typeface="Futura Bold"/>
                <a:ea typeface="Futura Bold"/>
                <a:cs typeface="Futura Bold"/>
                <a:sym typeface="Futura Bold"/>
              </a:rPr>
              <a:t>DIOS PROMETE ESCUCHAR Y PERDONAR</a:t>
            </a:r>
          </a:p>
        </p:txBody>
      </p:sp>
      <p:sp>
        <p:nvSpPr>
          <p:cNvPr id="96" name="Subtitle 2"/>
          <p:cNvSpPr txBox="1"/>
          <p:nvPr>
            <p:ph type="subTitle" sz="quarter" idx="1"/>
          </p:nvPr>
        </p:nvSpPr>
        <p:spPr>
          <a:xfrm>
            <a:off x="433386" y="2077414"/>
            <a:ext cx="4443416" cy="442915"/>
          </a:xfrm>
          <a:prstGeom prst="rect">
            <a:avLst/>
          </a:prstGeom>
        </p:spPr>
        <p:txBody>
          <a:bodyPr/>
          <a:lstStyle>
            <a:lvl1pPr algn="l" defTabSz="730605">
              <a:spcBef>
                <a:spcPts val="700"/>
              </a:spcBef>
              <a:defRPr i="1" sz="2162">
                <a:solidFill>
                  <a:srgbClr val="767171"/>
                </a:solidFill>
                <a:latin typeface="Futura"/>
                <a:ea typeface="Futura"/>
                <a:cs typeface="Futura"/>
                <a:sym typeface="Futura"/>
              </a:defRPr>
            </a:lvl1pPr>
          </a:lstStyle>
          <a:p>
            <a:pPr/>
            <a:r>
              <a:t> 2 Crónicas 7.12-22</a:t>
            </a:r>
          </a:p>
        </p:txBody>
      </p:sp>
      <p:sp>
        <p:nvSpPr>
          <p:cNvPr id="97" name="TextBox 3"/>
          <p:cNvSpPr txBox="1"/>
          <p:nvPr/>
        </p:nvSpPr>
        <p:spPr>
          <a:xfrm>
            <a:off x="10054907" y="6388100"/>
            <a:ext cx="1163413" cy="29463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pPr/>
            <a:r>
              <a:t>Año 31/Vol. 1</a:t>
            </a:r>
          </a:p>
        </p:txBody>
      </p:sp>
      <p:sp>
        <p:nvSpPr>
          <p:cNvPr id="98" name="TextBox 5"/>
          <p:cNvSpPr txBox="1"/>
          <p:nvPr/>
        </p:nvSpPr>
        <p:spPr>
          <a:xfrm>
            <a:off x="415607" y="2572762"/>
            <a:ext cx="9651438" cy="967739"/>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defTabSz="584200">
              <a:defRPr sz="2000">
                <a:solidFill>
                  <a:srgbClr val="3B3838"/>
                </a:solidFill>
                <a:latin typeface="Cambria"/>
                <a:ea typeface="Cambria"/>
                <a:cs typeface="Cambria"/>
                <a:sym typeface="Cambria"/>
              </a:defRPr>
            </a:pPr>
            <a:r>
              <a:t>«Si se humilla mi pueblo, sobre el cual mi nombre es invocado, y</a:t>
            </a:r>
          </a:p>
          <a:p>
            <a:pPr defTabSz="584200">
              <a:defRPr sz="2000">
                <a:solidFill>
                  <a:srgbClr val="3B3838"/>
                </a:solidFill>
                <a:latin typeface="Cambria"/>
                <a:ea typeface="Cambria"/>
                <a:cs typeface="Cambria"/>
                <a:sym typeface="Cambria"/>
              </a:defRPr>
            </a:pPr>
            <a:r>
              <a:t>oran, y buscan mi rostro, y se convierten de sus malos caminos; entonces yo oiré desde los cielos, perdonaré sus pecados y sanaré su tierra». 2 Crónicas 7.14</a:t>
            </a:r>
          </a:p>
        </p:txBody>
      </p:sp>
      <p:pic>
        <p:nvPicPr>
          <p:cNvPr id="99" name="Picture 2" descr="Picture 2"/>
          <p:cNvPicPr>
            <a:picLocks noChangeAspect="1"/>
          </p:cNvPicPr>
          <p:nvPr/>
        </p:nvPicPr>
        <p:blipFill>
          <a:blip r:embed="rId3">
            <a:extLst/>
          </a:blip>
          <a:stretch>
            <a:fillRect/>
          </a:stretch>
        </p:blipFill>
        <p:spPr>
          <a:xfrm>
            <a:off x="11104563" y="5891212"/>
            <a:ext cx="966789" cy="966789"/>
          </a:xfrm>
          <a:prstGeom prst="rect">
            <a:avLst/>
          </a:prstGeom>
          <a:ln w="12700">
            <a:miter lim="400000"/>
          </a:ln>
        </p:spPr>
      </p:pic>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4"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2 Crónicas 7.22</a:t>
            </a:r>
          </a:p>
        </p:txBody>
      </p:sp>
      <p:sp>
        <p:nvSpPr>
          <p:cNvPr id="155"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56" name="RVR…"/>
          <p:cNvSpPr txBox="1"/>
          <p:nvPr/>
        </p:nvSpPr>
        <p:spPr>
          <a:xfrm>
            <a:off x="1742016" y="2546350"/>
            <a:ext cx="4300539" cy="30861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b="1"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22  Y se responderá: “Por cuanto dejaron a Jehová, Dios de sus padres, que los sacó de la tierra de Egipto, y han abrazado a dioses ajenos, y los adoraron y sirvieron; por eso él ha traído todo este mal sobre ellos.”»</a:t>
            </a:r>
          </a:p>
        </p:txBody>
      </p:sp>
      <p:sp>
        <p:nvSpPr>
          <p:cNvPr id="157" name="VP…"/>
          <p:cNvSpPr txBox="1"/>
          <p:nvPr/>
        </p:nvSpPr>
        <p:spPr>
          <a:xfrm>
            <a:off x="6498525" y="2547195"/>
            <a:ext cx="4602863" cy="284734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22  Y le responderán que fue porque abandonaron al Señor, el Dios de sus antepasados, que los sacó de Egipto, y porque se aferraron a adorar y servir a otros dioses; que por eso hizo venir sobre ellos tan grande mal.»</a:t>
            </a:r>
          </a:p>
        </p:txBody>
      </p:sp>
      <p:pic>
        <p:nvPicPr>
          <p:cNvPr id="158"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9"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1"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2"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1678093"/>
            <a:ext cx="8686800" cy="44500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443991">
              <a:lnSpc>
                <a:spcPct val="120000"/>
              </a:lnSpc>
              <a:spcBef>
                <a:spcPts val="600"/>
              </a:spcBef>
              <a:defRPr sz="2400">
                <a:latin typeface="Cambria"/>
                <a:ea typeface="Cambria"/>
                <a:cs typeface="Cambria"/>
                <a:sym typeface="Cambria"/>
              </a:defRPr>
            </a:pPr>
          </a:p>
          <a:p>
            <a:pPr defTabSz="443991">
              <a:lnSpc>
                <a:spcPct val="120000"/>
              </a:lnSpc>
              <a:spcBef>
                <a:spcPts val="600"/>
              </a:spcBef>
              <a:defRPr sz="2400">
                <a:latin typeface="Cambria"/>
                <a:ea typeface="Cambria"/>
                <a:cs typeface="Cambria"/>
                <a:sym typeface="Cambria"/>
              </a:defRPr>
            </a:pPr>
            <a:r>
              <a:t>Las principales ideas bíblicas y teológicas que presenta este pasaje bíblico son:</a:t>
            </a:r>
          </a:p>
          <a:p>
            <a:pPr marL="240631" indent="-240631" defTabSz="443991">
              <a:lnSpc>
                <a:spcPct val="120000"/>
              </a:lnSpc>
              <a:spcBef>
                <a:spcPts val="600"/>
              </a:spcBef>
              <a:buSzPct val="100000"/>
              <a:buChar char="•"/>
              <a:defRPr sz="2400">
                <a:latin typeface="Cambria"/>
                <a:ea typeface="Cambria"/>
                <a:cs typeface="Cambria"/>
                <a:sym typeface="Cambria"/>
              </a:defRPr>
            </a:pPr>
            <a:r>
              <a:t>Dios se relaciona con la humanidad por medio de pactos. En la Biblia encontramos dos grandes pactos: el pacto entre Dios y el pueblo de Israel, y el nuevo pacto mediado por la obra de Jesucristo. Sin embargo, en el Antiguo Testamento encontramos pactos menores entre Dios y personajes tales como Adán, Noé, Abraham, Moisés, David y Salomón, entre otros. Esta lección se enfoca en el pacto entre Dios y Salomón.   </a:t>
            </a:r>
          </a:p>
        </p:txBody>
      </p:sp>
      <p:pic>
        <p:nvPicPr>
          <p:cNvPr id="164"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65"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7"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68"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69"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2379133"/>
            <a:ext cx="8686800" cy="3759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70710" indent="-270710" defTabSz="443991">
              <a:lnSpc>
                <a:spcPct val="120000"/>
              </a:lnSpc>
              <a:spcBef>
                <a:spcPts val="600"/>
              </a:spcBef>
              <a:buSzPct val="100000"/>
              <a:buChar char="•"/>
              <a:defRPr sz="2500">
                <a:latin typeface="Cambria"/>
                <a:ea typeface="Cambria"/>
                <a:cs typeface="Cambria"/>
                <a:sym typeface="Cambria"/>
              </a:defRPr>
            </a:pPr>
            <a:r>
              <a:t>Dios no está obligado a salvar al ser humano pecador ni a entrar en una relación de pacto con pueblo alguno. Dios nos invita a entrar en el pacto de manera libre y voluntaria, motivado por el amor que caracteriza y define la esencia de la divinidad.</a:t>
            </a:r>
          </a:p>
          <a:p>
            <a:pPr marL="270710" indent="-270710" defTabSz="443991">
              <a:lnSpc>
                <a:spcPct val="120000"/>
              </a:lnSpc>
              <a:spcBef>
                <a:spcPts val="600"/>
              </a:spcBef>
              <a:buSzPct val="100000"/>
              <a:buChar char="•"/>
              <a:defRPr sz="2500">
                <a:latin typeface="Cambria"/>
                <a:ea typeface="Cambria"/>
                <a:cs typeface="Cambria"/>
                <a:sym typeface="Cambria"/>
              </a:defRPr>
            </a:pPr>
            <a:r>
              <a:t>Cuando entramos en una relación de pacto y obedecemos los mandatos del Dios del cielo experimentamos una renovación espiritual.</a:t>
            </a:r>
          </a:p>
        </p:txBody>
      </p:sp>
      <p:pic>
        <p:nvPicPr>
          <p:cNvPr id="170"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71"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Title 1"/>
          <p:cNvSpPr txBox="1"/>
          <p:nvPr>
            <p:ph type="title"/>
          </p:nvPr>
        </p:nvSpPr>
        <p:spPr>
          <a:xfrm>
            <a:off x="2433638" y="1020762"/>
            <a:ext cx="3078164" cy="585788"/>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pPr/>
            <a:r>
              <a:t>RESUMEN</a:t>
            </a:r>
          </a:p>
        </p:txBody>
      </p:sp>
      <p:sp>
        <p:nvSpPr>
          <p:cNvPr id="174" name="Straight Connector 5"/>
          <p:cNvSpPr/>
          <p:nvPr/>
        </p:nvSpPr>
        <p:spPr>
          <a:xfrm>
            <a:off x="2505075" y="1606550"/>
            <a:ext cx="6346827" cy="0"/>
          </a:xfrm>
          <a:prstGeom prst="line">
            <a:avLst/>
          </a:prstGeom>
          <a:ln w="25400">
            <a:solidFill>
              <a:srgbClr val="0070C0"/>
            </a:solidFill>
            <a:miter/>
          </a:ln>
        </p:spPr>
        <p:txBody>
          <a:bodyPr lIns="45718" tIns="45718" rIns="45718" bIns="45718"/>
          <a:lstStyle/>
          <a:p>
            <a:pPr/>
          </a:p>
        </p:txBody>
      </p:sp>
      <p:sp>
        <p:nvSpPr>
          <p:cNvPr id="175"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955800" y="2751243"/>
            <a:ext cx="8686800" cy="260858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marL="270710" indent="-270710" defTabSz="443991">
              <a:lnSpc>
                <a:spcPct val="120000"/>
              </a:lnSpc>
              <a:spcBef>
                <a:spcPts val="600"/>
              </a:spcBef>
              <a:buSzPct val="100000"/>
              <a:buChar char="•"/>
              <a:defRPr sz="2800">
                <a:latin typeface="Cambria"/>
                <a:ea typeface="Cambria"/>
                <a:cs typeface="Cambria"/>
                <a:sym typeface="Cambria"/>
              </a:defRPr>
            </a:pPr>
            <a:r>
              <a:t>Si bien la obediencia trae bendición, la desobediencia trae maldición. La desobediencia a Dios puede resultar en castigo divino.</a:t>
            </a:r>
          </a:p>
          <a:p>
            <a:pPr marL="270710" indent="-270710" defTabSz="443991">
              <a:lnSpc>
                <a:spcPct val="120000"/>
              </a:lnSpc>
              <a:spcBef>
                <a:spcPts val="600"/>
              </a:spcBef>
              <a:buSzPct val="100000"/>
              <a:buChar char="•"/>
              <a:defRPr sz="2800">
                <a:latin typeface="Cambria"/>
                <a:ea typeface="Cambria"/>
                <a:cs typeface="Cambria"/>
                <a:sym typeface="Cambria"/>
              </a:defRPr>
            </a:pPr>
            <a:r>
              <a:t>Las personas de fe viven como personas de fe y la demuestran en la vida diaria.</a:t>
            </a:r>
          </a:p>
        </p:txBody>
      </p:sp>
      <p:pic>
        <p:nvPicPr>
          <p:cNvPr id="176" name="Picture 3" descr="Picture 3"/>
          <p:cNvPicPr>
            <a:picLocks noChangeAspect="1"/>
          </p:cNvPicPr>
          <p:nvPr/>
        </p:nvPicPr>
        <p:blipFill>
          <a:blip r:embed="rId2">
            <a:extLst/>
          </a:blip>
          <a:stretch>
            <a:fillRect/>
          </a:stretch>
        </p:blipFill>
        <p:spPr>
          <a:xfrm>
            <a:off x="1166812" y="730250"/>
            <a:ext cx="1168401" cy="1168400"/>
          </a:xfrm>
          <a:prstGeom prst="rect">
            <a:avLst/>
          </a:prstGeom>
          <a:ln w="12700">
            <a:miter lim="400000"/>
          </a:ln>
        </p:spPr>
      </p:pic>
      <p:pic>
        <p:nvPicPr>
          <p:cNvPr id="177" name="Picture 7" descr="Picture 7"/>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9" name="Title 1"/>
          <p:cNvSpPr txBox="1"/>
          <p:nvPr>
            <p:ph type="title"/>
          </p:nvPr>
        </p:nvSpPr>
        <p:spPr>
          <a:xfrm>
            <a:off x="2259013" y="981075"/>
            <a:ext cx="3078164"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pPr/>
            <a:r>
              <a:t>ORACIÓN</a:t>
            </a:r>
          </a:p>
        </p:txBody>
      </p:sp>
      <p:sp>
        <p:nvSpPr>
          <p:cNvPr id="180" name="Straight Connector 5"/>
          <p:cNvSpPr/>
          <p:nvPr/>
        </p:nvSpPr>
        <p:spPr>
          <a:xfrm>
            <a:off x="2330450" y="1566862"/>
            <a:ext cx="6346827" cy="1"/>
          </a:xfrm>
          <a:prstGeom prst="line">
            <a:avLst/>
          </a:prstGeom>
          <a:ln w="25400">
            <a:solidFill>
              <a:schemeClr val="accent4"/>
            </a:solidFill>
            <a:miter/>
          </a:ln>
        </p:spPr>
        <p:txBody>
          <a:bodyPr lIns="45718" tIns="45718" rIns="45718" bIns="45718"/>
          <a:lstStyle/>
          <a:p>
            <a:p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77962" y="2680612"/>
            <a:ext cx="9236076" cy="27686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defTabSz="584200">
              <a:lnSpc>
                <a:spcPct val="120000"/>
              </a:lnSpc>
              <a:defRPr i="1" sz="2500">
                <a:latin typeface="Cambria"/>
                <a:ea typeface="Cambria"/>
                <a:cs typeface="Cambria"/>
                <a:sym typeface="Cambria"/>
              </a:defRPr>
            </a:lvl1pPr>
          </a:lstStyle>
          <a:p>
            <a:pPr/>
            <a:r>
              <a:t>Dios de pactos, gracias te damos por tu disposición a entrar en una relación de amor y salvación con la humanidad. Gracias porque demuestras a cada paso tu misericordia y tu grandeza. Danos fuerzas para poder entrar en una relación de pacto contigo y mantener esa relación con fidelidad. Todo esto lo pedimos en el nombre de Jesús. Amén. </a:t>
            </a:r>
          </a:p>
        </p:txBody>
      </p:sp>
      <p:pic>
        <p:nvPicPr>
          <p:cNvPr id="182" name="Picture 2" descr="Picture 2"/>
          <p:cNvPicPr>
            <a:picLocks noChangeAspect="1"/>
          </p:cNvPicPr>
          <p:nvPr/>
        </p:nvPicPr>
        <p:blipFill>
          <a:blip r:embed="rId2">
            <a:extLst/>
          </a:blip>
          <a:stretch>
            <a:fillRect/>
          </a:stretch>
        </p:blipFill>
        <p:spPr>
          <a:xfrm>
            <a:off x="1192212" y="758825"/>
            <a:ext cx="1030288" cy="1030288"/>
          </a:xfrm>
          <a:prstGeom prst="rect">
            <a:avLst/>
          </a:prstGeom>
          <a:ln w="12700">
            <a:miter lim="400000"/>
          </a:ln>
        </p:spPr>
      </p:pic>
      <p:pic>
        <p:nvPicPr>
          <p:cNvPr id="183"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1" name="Title 1"/>
          <p:cNvSpPr txBox="1"/>
          <p:nvPr>
            <p:ph type="title"/>
          </p:nvPr>
        </p:nvSpPr>
        <p:spPr>
          <a:xfrm>
            <a:off x="2022474" y="1069975"/>
            <a:ext cx="3078166"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pPr/>
            <a:r>
              <a:t>OBJETIVOS</a:t>
            </a:r>
          </a:p>
        </p:txBody>
      </p:sp>
      <p:sp>
        <p:nvSpPr>
          <p:cNvPr id="102" name="Content Placeholder 2"/>
          <p:cNvSpPr txBox="1"/>
          <p:nvPr>
            <p:ph type="body" idx="1"/>
          </p:nvPr>
        </p:nvSpPr>
        <p:spPr>
          <a:xfrm>
            <a:off x="1747736" y="2360965"/>
            <a:ext cx="9432599" cy="3987589"/>
          </a:xfrm>
          <a:prstGeom prst="rect">
            <a:avLst/>
          </a:prstGeom>
        </p:spPr>
        <p:txBody>
          <a:bodyPr/>
          <a:lstStyle/>
          <a:p>
            <a:pPr marL="320942" indent="-320942" defTabSz="566674">
              <a:lnSpc>
                <a:spcPct val="100000"/>
              </a:lnSpc>
              <a:spcBef>
                <a:spcPts val="500"/>
              </a:spcBef>
              <a:buFontTx/>
              <a:defRPr sz="3201">
                <a:latin typeface="Cambria"/>
                <a:ea typeface="Cambria"/>
                <a:cs typeface="Cambria"/>
                <a:sym typeface="Cambria"/>
              </a:defRPr>
            </a:pPr>
            <a:r>
              <a:t>Afirmar que Dios invita a las personas de fe a entrar en una relación de pacto en la cual ambas partes asumen libremente responsabilidades mutuas.</a:t>
            </a:r>
          </a:p>
          <a:p>
            <a:pPr marL="320942" indent="-320942" defTabSz="566674">
              <a:lnSpc>
                <a:spcPct val="100000"/>
              </a:lnSpc>
              <a:spcBef>
                <a:spcPts val="500"/>
              </a:spcBef>
              <a:buFontTx/>
              <a:defRPr sz="3201">
                <a:latin typeface="Cambria"/>
                <a:ea typeface="Cambria"/>
                <a:cs typeface="Cambria"/>
                <a:sym typeface="Cambria"/>
              </a:defRPr>
            </a:pPr>
            <a:r>
              <a:t>Definir el concepto «pacto» desde la perspectiva de la teología bíblica.</a:t>
            </a:r>
          </a:p>
          <a:p>
            <a:pPr marL="320942" indent="-320942" defTabSz="566674">
              <a:lnSpc>
                <a:spcPct val="100000"/>
              </a:lnSpc>
              <a:spcBef>
                <a:spcPts val="500"/>
              </a:spcBef>
              <a:buFontTx/>
              <a:defRPr sz="3201">
                <a:latin typeface="Cambria"/>
                <a:ea typeface="Cambria"/>
                <a:cs typeface="Cambria"/>
                <a:sym typeface="Cambria"/>
              </a:defRPr>
            </a:pPr>
            <a:r>
              <a:t>Explicar la importancia de la oración y de la adoración para el crecimiento espiritual.  </a:t>
            </a:r>
          </a:p>
        </p:txBody>
      </p:sp>
      <p:sp>
        <p:nvSpPr>
          <p:cNvPr id="103" name="Straight Connector 5"/>
          <p:cNvSpPr/>
          <p:nvPr/>
        </p:nvSpPr>
        <p:spPr>
          <a:xfrm flipV="1">
            <a:off x="2124074" y="1562100"/>
            <a:ext cx="7697790" cy="93665"/>
          </a:xfrm>
          <a:prstGeom prst="line">
            <a:avLst/>
          </a:prstGeom>
          <a:ln w="25400">
            <a:solidFill>
              <a:srgbClr val="7030A0"/>
            </a:solidFill>
            <a:miter/>
          </a:ln>
        </p:spPr>
        <p:txBody>
          <a:bodyPr lIns="45718" tIns="45718" rIns="45718" bIns="45718"/>
          <a:lstStyle/>
          <a:p>
            <a:pPr/>
          </a:p>
        </p:txBody>
      </p:sp>
      <p:pic>
        <p:nvPicPr>
          <p:cNvPr id="104" name="Picture 4" descr="Picture 4"/>
          <p:cNvPicPr>
            <a:picLocks noChangeAspect="1"/>
          </p:cNvPicPr>
          <p:nvPr/>
        </p:nvPicPr>
        <p:blipFill>
          <a:blip r:embed="rId2">
            <a:extLst/>
          </a:blip>
          <a:stretch>
            <a:fillRect/>
          </a:stretch>
        </p:blipFill>
        <p:spPr>
          <a:xfrm>
            <a:off x="755650" y="798512"/>
            <a:ext cx="1128713" cy="1128713"/>
          </a:xfrm>
          <a:prstGeom prst="rect">
            <a:avLst/>
          </a:prstGeom>
          <a:ln w="12700">
            <a:miter lim="400000"/>
          </a:ln>
        </p:spPr>
      </p:pic>
      <p:pic>
        <p:nvPicPr>
          <p:cNvPr id="105" name="Picture 4" descr="Picture 4"/>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08" name="Content Placeholder 2"/>
          <p:cNvSpPr txBox="1"/>
          <p:nvPr>
            <p:ph type="body" idx="1"/>
          </p:nvPr>
        </p:nvSpPr>
        <p:spPr>
          <a:xfrm>
            <a:off x="1378604" y="2578679"/>
            <a:ext cx="9312554" cy="3645070"/>
          </a:xfrm>
          <a:prstGeom prst="rect">
            <a:avLst/>
          </a:prstGeom>
        </p:spPr>
        <p:txBody>
          <a:bodyPr/>
          <a:lstStyle/>
          <a:p>
            <a:pPr marL="0" indent="0" defTabSz="584200">
              <a:lnSpc>
                <a:spcPct val="100000"/>
              </a:lnSpc>
              <a:spcBef>
                <a:spcPts val="600"/>
              </a:spcBef>
              <a:buSzTx/>
              <a:buNone/>
              <a:defRPr b="1" sz="3400">
                <a:solidFill>
                  <a:srgbClr val="3B3838"/>
                </a:solidFill>
                <a:latin typeface="Cambria"/>
                <a:ea typeface="Cambria"/>
                <a:cs typeface="Cambria"/>
                <a:sym typeface="Cambria"/>
              </a:defRPr>
            </a:pPr>
            <a:r>
              <a:t>Salomón: </a:t>
            </a:r>
            <a:r>
              <a:rPr b="0"/>
              <a:t>Hijo de David y Betsabé; tercer y último rey del reino unido de Israel. Durante su reinado, la nación alcanzó su máxima expansión geográfica y material. Fue un hombre sabio y construyó un gran templo para el Señor. La tradición le atribuye el Libro de la Sabiduría. </a:t>
            </a:r>
          </a:p>
        </p:txBody>
      </p:sp>
      <p:sp>
        <p:nvSpPr>
          <p:cNvPr id="109"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0"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1"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3" name="Title 1"/>
          <p:cNvSpPr txBox="1"/>
          <p:nvPr>
            <p:ph type="title"/>
          </p:nvPr>
        </p:nvSpPr>
        <p:spPr>
          <a:xfrm>
            <a:off x="2227263" y="1001712"/>
            <a:ext cx="3999368" cy="585788"/>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pPr/>
            <a:r>
              <a:t>VOCABULARIO</a:t>
            </a:r>
          </a:p>
        </p:txBody>
      </p:sp>
      <p:sp>
        <p:nvSpPr>
          <p:cNvPr id="114" name="Content Placeholder 2"/>
          <p:cNvSpPr txBox="1"/>
          <p:nvPr>
            <p:ph type="body" idx="1"/>
          </p:nvPr>
        </p:nvSpPr>
        <p:spPr>
          <a:xfrm>
            <a:off x="1378604" y="2578679"/>
            <a:ext cx="9312554" cy="3645070"/>
          </a:xfrm>
          <a:prstGeom prst="rect">
            <a:avLst/>
          </a:prstGeom>
        </p:spPr>
        <p:txBody>
          <a:bodyPr/>
          <a:lstStyle/>
          <a:p>
            <a:pPr marL="0" indent="0" defTabSz="473201">
              <a:lnSpc>
                <a:spcPct val="100000"/>
              </a:lnSpc>
              <a:spcBef>
                <a:spcPts val="400"/>
              </a:spcBef>
              <a:buSzTx/>
              <a:buNone/>
              <a:defRPr b="1" sz="2754">
                <a:solidFill>
                  <a:srgbClr val="3B3838"/>
                </a:solidFill>
                <a:latin typeface="Cambria"/>
                <a:ea typeface="Cambria"/>
                <a:cs typeface="Cambria"/>
                <a:sym typeface="Cambria"/>
              </a:defRPr>
            </a:pPr>
            <a:r>
              <a:t>Langosta: </a:t>
            </a:r>
            <a:r>
              <a:rPr b="0"/>
              <a:t>Insecto del orden ortóptero. Se distingue del saltamontes por su comportamiento gregario y por moverse en enjambre. La invasión de langostas es una imagen de juicio o castigo. </a:t>
            </a:r>
            <a:endParaRPr b="0"/>
          </a:p>
          <a:p>
            <a:pPr marL="0" indent="0" defTabSz="473201">
              <a:lnSpc>
                <a:spcPct val="100000"/>
              </a:lnSpc>
              <a:spcBef>
                <a:spcPts val="400"/>
              </a:spcBef>
              <a:buSzTx/>
              <a:buNone/>
              <a:defRPr b="1" sz="2754">
                <a:solidFill>
                  <a:srgbClr val="3B3838"/>
                </a:solidFill>
                <a:latin typeface="Cambria"/>
                <a:ea typeface="Cambria"/>
                <a:cs typeface="Cambria"/>
                <a:sym typeface="Cambria"/>
              </a:defRPr>
            </a:pPr>
          </a:p>
          <a:p>
            <a:pPr marL="0" indent="0" defTabSz="473201">
              <a:lnSpc>
                <a:spcPct val="100000"/>
              </a:lnSpc>
              <a:spcBef>
                <a:spcPts val="400"/>
              </a:spcBef>
              <a:buSzTx/>
              <a:buNone/>
              <a:defRPr b="1" sz="2754">
                <a:solidFill>
                  <a:srgbClr val="3B3838"/>
                </a:solidFill>
                <a:latin typeface="Cambria"/>
                <a:ea typeface="Cambria"/>
                <a:cs typeface="Cambria"/>
                <a:sym typeface="Cambria"/>
              </a:defRPr>
            </a:pPr>
            <a:r>
              <a:t>Decretos:</a:t>
            </a:r>
            <a:r>
              <a:rPr b="0"/>
              <a:t> Declaración pública hecha por un monarca o cuerpo gobernante que tenía fuerza de ley. Típicamente dicho en voz alta y posteriormente promulgado en forma escrita. </a:t>
            </a:r>
          </a:p>
        </p:txBody>
      </p:sp>
      <p:sp>
        <p:nvSpPr>
          <p:cNvPr id="115" name="Straight Connector 5"/>
          <p:cNvSpPr/>
          <p:nvPr/>
        </p:nvSpPr>
        <p:spPr>
          <a:xfrm>
            <a:off x="2381249" y="1587500"/>
            <a:ext cx="7307265" cy="0"/>
          </a:xfrm>
          <a:prstGeom prst="line">
            <a:avLst/>
          </a:prstGeom>
          <a:ln w="25400">
            <a:solidFill>
              <a:srgbClr val="D62212"/>
            </a:solidFill>
            <a:miter/>
          </a:ln>
        </p:spPr>
        <p:txBody>
          <a:bodyPr lIns="45718" tIns="45718" rIns="45718" bIns="45718"/>
          <a:lstStyle/>
          <a:p>
            <a:pPr/>
          </a:p>
        </p:txBody>
      </p:sp>
      <p:pic>
        <p:nvPicPr>
          <p:cNvPr id="116" name="Picture 4" descr="Picture 4"/>
          <p:cNvPicPr>
            <a:picLocks noChangeAspect="1"/>
          </p:cNvPicPr>
          <p:nvPr/>
        </p:nvPicPr>
        <p:blipFill>
          <a:blip r:embed="rId2">
            <a:extLst/>
          </a:blip>
          <a:stretch>
            <a:fillRect/>
          </a:stretch>
        </p:blipFill>
        <p:spPr>
          <a:xfrm>
            <a:off x="960437" y="739775"/>
            <a:ext cx="1109663" cy="1109663"/>
          </a:xfrm>
          <a:prstGeom prst="rect">
            <a:avLst/>
          </a:prstGeom>
          <a:ln w="12700">
            <a:miter lim="400000"/>
          </a:ln>
        </p:spPr>
      </p:pic>
      <p:pic>
        <p:nvPicPr>
          <p:cNvPr id="117"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9" name="Title 1"/>
          <p:cNvSpPr txBox="1"/>
          <p:nvPr>
            <p:ph type="title"/>
          </p:nvPr>
        </p:nvSpPr>
        <p:spPr>
          <a:xfrm>
            <a:off x="23161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2 Crónicas 7.12-13</a:t>
            </a:r>
          </a:p>
        </p:txBody>
      </p:sp>
      <p:sp>
        <p:nvSpPr>
          <p:cNvPr id="120"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1" name="RVR…"/>
          <p:cNvSpPr txBox="1"/>
          <p:nvPr/>
        </p:nvSpPr>
        <p:spPr>
          <a:xfrm>
            <a:off x="1500716" y="1877853"/>
            <a:ext cx="4300539" cy="45212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spcBef>
                <a:spcPts val="600"/>
              </a:spcBef>
              <a:defRPr sz="2300">
                <a:latin typeface="Cambria"/>
                <a:ea typeface="Cambria"/>
                <a:cs typeface="Cambria"/>
                <a:sym typeface="Cambria"/>
              </a:defRPr>
            </a:pPr>
            <a:r>
              <a:t>RVR</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12  Entonces apareció Jehová a Salomón de noche y le dijo: «Yo he oído tu oración, y he elegido para mí este lugar como Casa de sacrificio. </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13  Si yo cierro los cielos para que no haya lluvia, y si mando a la langosta que consuma la tierra, o si envío pestilencia a mi pueblo</a:t>
            </a:r>
          </a:p>
        </p:txBody>
      </p:sp>
      <p:sp>
        <p:nvSpPr>
          <p:cNvPr id="122" name="VP…"/>
          <p:cNvSpPr txBox="1"/>
          <p:nvPr/>
        </p:nvSpPr>
        <p:spPr>
          <a:xfrm>
            <a:off x="6358826" y="1716564"/>
            <a:ext cx="5023442" cy="423926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300">
                <a:latin typeface="Cambria"/>
                <a:ea typeface="Cambria"/>
                <a:cs typeface="Cambria"/>
                <a:sym typeface="Cambria"/>
              </a:defRPr>
            </a:pPr>
            <a:r>
              <a:t>VP</a:t>
            </a:r>
          </a:p>
          <a:p>
            <a:pPr defTabSz="368045">
              <a:lnSpc>
                <a:spcPct val="120000"/>
              </a:lnSpc>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12  Se le apareció de noche el Señor y le dijo: «He escuchado tu oración, y he escogido este sitio como templo para los sacrificios. </a:t>
            </a:r>
          </a:p>
          <a:p>
            <a:pPr defTabSz="368045">
              <a:spcBef>
                <a:spcPts val="600"/>
              </a:spcBef>
              <a:defRPr sz="2300">
                <a:latin typeface="Cambria"/>
                <a:ea typeface="Cambria"/>
                <a:cs typeface="Cambria"/>
                <a:sym typeface="Cambria"/>
              </a:defRPr>
            </a:pPr>
          </a:p>
          <a:p>
            <a:pPr defTabSz="368045">
              <a:spcBef>
                <a:spcPts val="600"/>
              </a:spcBef>
              <a:defRPr sz="2300">
                <a:latin typeface="Cambria"/>
                <a:ea typeface="Cambria"/>
                <a:cs typeface="Cambria"/>
                <a:sym typeface="Cambria"/>
              </a:defRPr>
            </a:pPr>
            <a:r>
              <a:t>13  Así que, si mando una sequía y hago que no llueva, u ordeno a las langostas que destruyan los campos, o envío una peste sobre mi pueblo, </a:t>
            </a:r>
          </a:p>
        </p:txBody>
      </p:sp>
      <p:pic>
        <p:nvPicPr>
          <p:cNvPr id="123"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24"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6" name="Title 1"/>
          <p:cNvSpPr txBox="1"/>
          <p:nvPr>
            <p:ph type="title"/>
          </p:nvPr>
        </p:nvSpPr>
        <p:spPr>
          <a:xfrm>
            <a:off x="2303461" y="990600"/>
            <a:ext cx="9366024"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2 Crónicas 7.14-15</a:t>
            </a:r>
          </a:p>
        </p:txBody>
      </p:sp>
      <p:sp>
        <p:nvSpPr>
          <p:cNvPr id="127"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28" name="RVR…"/>
          <p:cNvSpPr txBox="1"/>
          <p:nvPr/>
        </p:nvSpPr>
        <p:spPr>
          <a:xfrm>
            <a:off x="1843616" y="1860651"/>
            <a:ext cx="4300539" cy="456565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600"/>
              </a:spcBef>
              <a:defRPr sz="2100">
                <a:latin typeface="Cambria"/>
                <a:ea typeface="Cambria"/>
                <a:cs typeface="Cambria"/>
                <a:sym typeface="Cambria"/>
              </a:defRPr>
            </a:pPr>
            <a:r>
              <a:t>RVR</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14  si se humilla mi pueblo, sobre el cual mi nombre es invocado, y oran, y buscan mi rostro, y se convierten de sus malos caminos; entonces yo oiré desde los cielos, perdonaré sus pecados y sanaré su tierra.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15  Mis ojos estarán abiertos, y mis oídos atentos, a la oración que se haga en este lugar;</a:t>
            </a:r>
          </a:p>
        </p:txBody>
      </p:sp>
      <p:sp>
        <p:nvSpPr>
          <p:cNvPr id="129" name="VP…"/>
          <p:cNvSpPr txBox="1"/>
          <p:nvPr/>
        </p:nvSpPr>
        <p:spPr>
          <a:xfrm>
            <a:off x="6486181" y="1751642"/>
            <a:ext cx="4976147" cy="4216401"/>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10000"/>
              </a:lnSpc>
              <a:spcBef>
                <a:spcPts val="2600"/>
              </a:spcBef>
              <a:defRPr sz="2100">
                <a:latin typeface="Cambria"/>
                <a:ea typeface="Cambria"/>
                <a:cs typeface="Cambria"/>
                <a:sym typeface="Cambria"/>
              </a:defRPr>
            </a:pPr>
            <a:r>
              <a:t>VP</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14  y si mi pueblo, el pueblo que lleva mi nombre, se humilla, ora, me busca y deja su mala conducta, yo lo escucharé desde el cielo, perdonaré sus pecados y devolveré la prosperidad a su país. </a:t>
            </a:r>
          </a:p>
          <a:p>
            <a:pPr defTabSz="368045">
              <a:lnSpc>
                <a:spcPct val="110000"/>
              </a:lnSpc>
              <a:spcBef>
                <a:spcPts val="600"/>
              </a:spcBef>
              <a:defRPr sz="2100">
                <a:latin typeface="Cambria"/>
                <a:ea typeface="Cambria"/>
                <a:cs typeface="Cambria"/>
                <a:sym typeface="Cambria"/>
              </a:defRPr>
            </a:pPr>
          </a:p>
          <a:p>
            <a:pPr defTabSz="368045">
              <a:lnSpc>
                <a:spcPct val="110000"/>
              </a:lnSpc>
              <a:spcBef>
                <a:spcPts val="600"/>
              </a:spcBef>
              <a:defRPr sz="2100">
                <a:latin typeface="Cambria"/>
                <a:ea typeface="Cambria"/>
                <a:cs typeface="Cambria"/>
                <a:sym typeface="Cambria"/>
              </a:defRPr>
            </a:pPr>
            <a:r>
              <a:t>15  De ahora en adelante escucharé con atención las oraciones que se hagan en este lugar, </a:t>
            </a:r>
          </a:p>
        </p:txBody>
      </p:sp>
      <p:pic>
        <p:nvPicPr>
          <p:cNvPr id="130"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1" name="Picture 6" descr="Picture 6"/>
          <p:cNvPicPr>
            <a:picLocks noChangeAspect="1"/>
          </p:cNvPicPr>
          <p:nvPr/>
        </p:nvPicPr>
        <p:blipFill>
          <a:blip r:embed="rId3">
            <a:extLst/>
          </a:blip>
          <a:stretch>
            <a:fillRect/>
          </a:stretch>
        </p:blipFill>
        <p:spPr>
          <a:xfrm>
            <a:off x="10354718" y="6143297"/>
            <a:ext cx="1697039" cy="604840"/>
          </a:xfrm>
          <a:prstGeom prst="rect">
            <a:avLst/>
          </a:prstGeom>
          <a:ln w="12700">
            <a:miter lim="400000"/>
          </a:ln>
        </p:spPr>
      </p:pic>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3"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2 Crónicas 7.16-17</a:t>
            </a:r>
          </a:p>
        </p:txBody>
      </p:sp>
      <p:sp>
        <p:nvSpPr>
          <p:cNvPr id="134"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35" name="RVR…"/>
          <p:cNvSpPr txBox="1"/>
          <p:nvPr/>
        </p:nvSpPr>
        <p:spPr>
          <a:xfrm>
            <a:off x="1754716" y="1698888"/>
            <a:ext cx="4300539" cy="49911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16  pues ahora he elegido y santificado esta Casa, para que esté en ella mi nombre para siempre; y mis ojos y mi corazón estarán ahí para siempre.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17  Y si tú andas delante de mí como anduvo tu padre David, haces todas las cosas que yo te he mandado, y guardas mis estatutos y mis decretos, </a:t>
            </a:r>
          </a:p>
        </p:txBody>
      </p:sp>
      <p:sp>
        <p:nvSpPr>
          <p:cNvPr id="136" name="VP…"/>
          <p:cNvSpPr txBox="1"/>
          <p:nvPr/>
        </p:nvSpPr>
        <p:spPr>
          <a:xfrm>
            <a:off x="6578959" y="1698888"/>
            <a:ext cx="4602863" cy="49911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VP</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16  porque he escogido y consagrado este templo como residencia perpetua de mi nombre. Siempre lo cuidaré y lo tendré presente.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17  Ahora bien, si tú te comportas en mi presencia como lo hizo David, tu padre, poniendo en práctica todo lo que te he ordenado y obedeciendo mis leyes y decretos, </a:t>
            </a:r>
          </a:p>
        </p:txBody>
      </p:sp>
      <p:pic>
        <p:nvPicPr>
          <p:cNvPr id="137"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38"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a:t>
            </a:r>
            <a:r>
              <a:rPr b="1">
                <a:solidFill>
                  <a:srgbClr val="843C0B"/>
                </a:solidFill>
                <a:latin typeface="Futura PT Medium"/>
                <a:ea typeface="Futura PT Medium"/>
                <a:cs typeface="Futura PT Medium"/>
                <a:sym typeface="Futura PT Medium"/>
              </a:rPr>
              <a:t> 2 Crónicas 7.18-19</a:t>
            </a:r>
          </a:p>
        </p:txBody>
      </p:sp>
      <p:sp>
        <p:nvSpPr>
          <p:cNvPr id="141"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2" name="RVR…"/>
          <p:cNvSpPr txBox="1"/>
          <p:nvPr/>
        </p:nvSpPr>
        <p:spPr>
          <a:xfrm>
            <a:off x="1881716" y="2207682"/>
            <a:ext cx="4300539" cy="38989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RVR</a:t>
            </a:r>
          </a:p>
          <a:p>
            <a:pPr defTabSz="368045">
              <a:lnSpc>
                <a:spcPct val="120000"/>
              </a:lnSpc>
              <a:defRPr b="1"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18  yo confirmaré el trono de tu reino, como pacté con David, tu padre, diciendo: “No te faltará uno de los tuyos para que gobierne en Israel.”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19  Pero si vosotros os volvéis, y dejáis mis estatutos y mandamientos que he puesto delante de vosotros, y vais y servís a dioses ajenos, y los adoráis, </a:t>
            </a:r>
          </a:p>
        </p:txBody>
      </p:sp>
      <p:sp>
        <p:nvSpPr>
          <p:cNvPr id="143" name="VP…"/>
          <p:cNvSpPr txBox="1"/>
          <p:nvPr/>
        </p:nvSpPr>
        <p:spPr>
          <a:xfrm>
            <a:off x="6545092" y="2207682"/>
            <a:ext cx="4602863" cy="38989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18  yo confirmaré tu reinado según lo pactado con David, tu padre, cuando le dije que nunca faltaría un descendiente suyo que gobernara a Israel.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19  Pero si ustedes se apartan de mí, y no cumplen las leyes y los mandamientos que les he dado, sino que sirven y adoran a otros dioses,</a:t>
            </a:r>
          </a:p>
        </p:txBody>
      </p:sp>
      <p:pic>
        <p:nvPicPr>
          <p:cNvPr id="144"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45"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Title 1"/>
          <p:cNvSpPr txBox="1"/>
          <p:nvPr>
            <p:ph type="title"/>
          </p:nvPr>
        </p:nvSpPr>
        <p:spPr>
          <a:xfrm>
            <a:off x="2303462" y="990600"/>
            <a:ext cx="8721726" cy="585788"/>
          </a:xfrm>
          <a:prstGeom prst="rect">
            <a:avLst/>
          </a:prstGeom>
        </p:spPr>
        <p:txBody>
          <a:bodyPr/>
          <a:lstStyle/>
          <a:p>
            <a:pPr defTabSz="758951">
              <a:defRPr sz="3200">
                <a:solidFill>
                  <a:srgbClr val="7B3408"/>
                </a:solidFill>
                <a:latin typeface="Futura Std Medium Condensed"/>
                <a:ea typeface="Futura Std Medium Condensed"/>
                <a:cs typeface="Futura Std Medium Condensed"/>
                <a:sym typeface="Futura Std Medium Condensed"/>
              </a:defRPr>
            </a:pPr>
            <a:r>
              <a:t>TEXTO BÍBLICO: </a:t>
            </a:r>
            <a:r>
              <a:rPr b="1">
                <a:solidFill>
                  <a:srgbClr val="843C0B"/>
                </a:solidFill>
                <a:latin typeface="Futura PT Medium"/>
                <a:ea typeface="Futura PT Medium"/>
                <a:cs typeface="Futura PT Medium"/>
                <a:sym typeface="Futura PT Medium"/>
              </a:rPr>
              <a:t>2 Crónicas 7.20-21</a:t>
            </a:r>
          </a:p>
        </p:txBody>
      </p:sp>
      <p:sp>
        <p:nvSpPr>
          <p:cNvPr id="148" name="Straight Connector 5"/>
          <p:cNvSpPr/>
          <p:nvPr/>
        </p:nvSpPr>
        <p:spPr>
          <a:xfrm>
            <a:off x="2374900" y="1576387"/>
            <a:ext cx="6346827" cy="1"/>
          </a:xfrm>
          <a:prstGeom prst="line">
            <a:avLst/>
          </a:prstGeom>
          <a:ln w="25400">
            <a:solidFill>
              <a:srgbClr val="7B3408"/>
            </a:solidFill>
            <a:miter/>
          </a:ln>
        </p:spPr>
        <p:txBody>
          <a:bodyPr lIns="45718" tIns="45718" rIns="45718" bIns="45718"/>
          <a:lstStyle/>
          <a:p>
            <a:pPr/>
          </a:p>
        </p:txBody>
      </p:sp>
      <p:sp>
        <p:nvSpPr>
          <p:cNvPr id="149" name="RVR…"/>
          <p:cNvSpPr txBox="1"/>
          <p:nvPr/>
        </p:nvSpPr>
        <p:spPr>
          <a:xfrm>
            <a:off x="1742016" y="1784349"/>
            <a:ext cx="4300539" cy="461010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100">
                <a:latin typeface="Cambria"/>
                <a:ea typeface="Cambria"/>
                <a:cs typeface="Cambria"/>
                <a:sym typeface="Cambria"/>
              </a:defRPr>
            </a:pPr>
            <a:r>
              <a:t>RVR</a:t>
            </a:r>
          </a:p>
          <a:p>
            <a:pPr defTabSz="368045">
              <a:lnSpc>
                <a:spcPct val="120000"/>
              </a:lnSpc>
              <a:defRPr b="1"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20  yo os arrancaré de mi tierra que os he dado; arrojaré de mi presencia esta Casa que he santificado a mi nombre, y la haré objeto de burla y escarnio entre todos los pueblos. </a:t>
            </a:r>
          </a:p>
          <a:p>
            <a:pPr defTabSz="368045">
              <a:lnSpc>
                <a:spcPct val="120000"/>
              </a:lnSpc>
              <a:defRPr sz="2100">
                <a:latin typeface="Cambria"/>
                <a:ea typeface="Cambria"/>
                <a:cs typeface="Cambria"/>
                <a:sym typeface="Cambria"/>
              </a:defRPr>
            </a:pPr>
          </a:p>
          <a:p>
            <a:pPr defTabSz="368045">
              <a:lnSpc>
                <a:spcPct val="120000"/>
              </a:lnSpc>
              <a:defRPr sz="2100">
                <a:latin typeface="Cambria"/>
                <a:ea typeface="Cambria"/>
                <a:cs typeface="Cambria"/>
                <a:sym typeface="Cambria"/>
              </a:defRPr>
            </a:pPr>
            <a:r>
              <a:t>21  Y esta Casa que es tan excelsa, será espanto a todo el que pase, de modo que dirá: “¿Por qué ha hecho así Jehová a esta tierra y a esta Casa?</a:t>
            </a:r>
          </a:p>
        </p:txBody>
      </p:sp>
      <p:sp>
        <p:nvSpPr>
          <p:cNvPr id="150" name="VP…"/>
          <p:cNvSpPr txBox="1"/>
          <p:nvPr/>
        </p:nvSpPr>
        <p:spPr>
          <a:xfrm>
            <a:off x="6498525" y="1766569"/>
            <a:ext cx="4602863" cy="4950462"/>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defTabSz="368045">
              <a:lnSpc>
                <a:spcPct val="120000"/>
              </a:lnSpc>
              <a:spcBef>
                <a:spcPts val="2600"/>
              </a:spcBef>
              <a:defRPr sz="2000">
                <a:latin typeface="Cambria"/>
                <a:ea typeface="Cambria"/>
                <a:cs typeface="Cambria"/>
                <a:sym typeface="Cambria"/>
              </a:defRPr>
            </a:pPr>
            <a:r>
              <a:t>VP</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20  los arrancaré a ustedes de la tierra que les he dado, arrojaré de mi presencia el templo que he consagrado y haré que sean motivo de burla constante entre todas las naciones. </a:t>
            </a:r>
          </a:p>
          <a:p>
            <a:pPr defTabSz="368045">
              <a:lnSpc>
                <a:spcPct val="120000"/>
              </a:lnSpc>
              <a:defRPr sz="2000">
                <a:latin typeface="Cambria"/>
                <a:ea typeface="Cambria"/>
                <a:cs typeface="Cambria"/>
                <a:sym typeface="Cambria"/>
              </a:defRPr>
            </a:pPr>
          </a:p>
          <a:p>
            <a:pPr defTabSz="368045">
              <a:lnSpc>
                <a:spcPct val="120000"/>
              </a:lnSpc>
              <a:defRPr sz="2000">
                <a:latin typeface="Cambria"/>
                <a:ea typeface="Cambria"/>
                <a:cs typeface="Cambria"/>
                <a:sym typeface="Cambria"/>
              </a:defRPr>
            </a:pPr>
            <a:r>
              <a:t>21  Y este templo, que era tan glorioso, será convertido en un montón de ruinas, y todo el que pase junto a él se asombrará y preguntará por qué actuó el Señor así con este país y </a:t>
            </a:r>
          </a:p>
          <a:p>
            <a:pPr defTabSz="368045">
              <a:lnSpc>
                <a:spcPct val="120000"/>
              </a:lnSpc>
              <a:defRPr sz="2000">
                <a:latin typeface="Cambria"/>
                <a:ea typeface="Cambria"/>
                <a:cs typeface="Cambria"/>
                <a:sym typeface="Cambria"/>
              </a:defRPr>
            </a:pPr>
            <a:r>
              <a:t>con este templo.</a:t>
            </a:r>
          </a:p>
        </p:txBody>
      </p:sp>
      <p:pic>
        <p:nvPicPr>
          <p:cNvPr id="151" name="Picture 9" descr="Picture 9"/>
          <p:cNvPicPr>
            <a:picLocks noChangeAspect="1"/>
          </p:cNvPicPr>
          <p:nvPr/>
        </p:nvPicPr>
        <p:blipFill>
          <a:blip r:embed="rId2">
            <a:extLst/>
          </a:blip>
          <a:stretch>
            <a:fillRect/>
          </a:stretch>
        </p:blipFill>
        <p:spPr>
          <a:xfrm>
            <a:off x="1036637" y="725487"/>
            <a:ext cx="1116013" cy="1116013"/>
          </a:xfrm>
          <a:prstGeom prst="rect">
            <a:avLst/>
          </a:prstGeom>
          <a:ln w="12700">
            <a:miter lim="400000"/>
          </a:ln>
        </p:spPr>
      </p:pic>
      <p:pic>
        <p:nvPicPr>
          <p:cNvPr id="152" name="Picture 6" descr="Picture 6"/>
          <p:cNvPicPr>
            <a:picLocks noChangeAspect="1"/>
          </p:cNvPicPr>
          <p:nvPr/>
        </p:nvPicPr>
        <p:blipFill>
          <a:blip r:embed="rId3">
            <a:extLst/>
          </a:blip>
          <a:stretch>
            <a:fillRect/>
          </a:stretch>
        </p:blipFill>
        <p:spPr>
          <a:xfrm>
            <a:off x="10275888" y="6096000"/>
            <a:ext cx="1697039" cy="604838"/>
          </a:xfrm>
          <a:prstGeom prst="rect">
            <a:avLst/>
          </a:prstGeom>
          <a:ln w="12700">
            <a:miter lim="400000"/>
          </a:ln>
        </p:spPr>
      </p:pic>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