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Calibri"/>
      </a:defRPr>
    </a:lvl1pPr>
    <a:lvl2pPr indent="228600" latinLnBrk="0">
      <a:spcBef>
        <a:spcPts val="400"/>
      </a:spcBef>
      <a:defRPr sz="1200">
        <a:latin typeface="+mj-lt"/>
        <a:ea typeface="+mj-ea"/>
        <a:cs typeface="+mj-cs"/>
        <a:sym typeface="Calibri"/>
      </a:defRPr>
    </a:lvl2pPr>
    <a:lvl3pPr indent="457200" latinLnBrk="0">
      <a:spcBef>
        <a:spcPts val="400"/>
      </a:spcBef>
      <a:defRPr sz="1200">
        <a:latin typeface="+mj-lt"/>
        <a:ea typeface="+mj-ea"/>
        <a:cs typeface="+mj-cs"/>
        <a:sym typeface="Calibri"/>
      </a:defRPr>
    </a:lvl3pPr>
    <a:lvl4pPr indent="685800" latinLnBrk="0">
      <a:spcBef>
        <a:spcPts val="400"/>
      </a:spcBef>
      <a:defRPr sz="1200">
        <a:latin typeface="+mj-lt"/>
        <a:ea typeface="+mj-ea"/>
        <a:cs typeface="+mj-cs"/>
        <a:sym typeface="Calibri"/>
      </a:defRPr>
    </a:lvl4pPr>
    <a:lvl5pPr indent="914400" latinLnBrk="0">
      <a:spcBef>
        <a:spcPts val="400"/>
      </a:spcBef>
      <a:defRPr sz="1200">
        <a:latin typeface="+mj-lt"/>
        <a:ea typeface="+mj-ea"/>
        <a:cs typeface="+mj-cs"/>
        <a:sym typeface="Calibri"/>
      </a:defRPr>
    </a:lvl5pPr>
    <a:lvl6pPr indent="1143000" latinLnBrk="0">
      <a:spcBef>
        <a:spcPts val="400"/>
      </a:spcBef>
      <a:defRPr sz="1200">
        <a:latin typeface="+mj-lt"/>
        <a:ea typeface="+mj-ea"/>
        <a:cs typeface="+mj-cs"/>
        <a:sym typeface="Calibri"/>
      </a:defRPr>
    </a:lvl6pPr>
    <a:lvl7pPr indent="1371600" latinLnBrk="0">
      <a:spcBef>
        <a:spcPts val="400"/>
      </a:spcBef>
      <a:defRPr sz="1200">
        <a:latin typeface="+mj-lt"/>
        <a:ea typeface="+mj-ea"/>
        <a:cs typeface="+mj-cs"/>
        <a:sym typeface="Calibri"/>
      </a:defRPr>
    </a:lvl7pPr>
    <a:lvl8pPr indent="1600200" latinLnBrk="0">
      <a:spcBef>
        <a:spcPts val="400"/>
      </a:spcBef>
      <a:defRPr sz="1200">
        <a:latin typeface="+mj-lt"/>
        <a:ea typeface="+mj-ea"/>
        <a:cs typeface="+mj-cs"/>
        <a:sym typeface="Calibri"/>
      </a:defRPr>
    </a:lvl8pPr>
    <a:lvl9pPr indent="1828800" latinLnBrk="0">
      <a:spcBef>
        <a:spcPts val="400"/>
      </a:spcBef>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914400" y="1122362"/>
            <a:ext cx="103632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40"/>
            <a:ext cx="10515601"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4"/>
            <a:ext cx="10515601" cy="1500189"/>
          </a:xfrm>
          <a:prstGeom prst="rect">
            <a:avLst/>
          </a:prstGeom>
        </p:spPr>
        <p:txBody>
          <a:bodyPr/>
          <a:lstStyle>
            <a:lvl1pPr marL="0" indent="0">
              <a:buSzTx/>
              <a:buFontTx/>
              <a:buNone/>
              <a:defRPr sz="2400"/>
            </a:lvl1pPr>
            <a:lvl2pPr marL="0" indent="0">
              <a:buSzTx/>
              <a:buFontTx/>
              <a:buNone/>
              <a:defRPr sz="2400"/>
            </a:lvl2pPr>
            <a:lvl3pPr marL="0" indent="0">
              <a:buSzTx/>
              <a:buFontTx/>
              <a:buNone/>
              <a:defRPr sz="2400"/>
            </a:lvl3pPr>
            <a:lvl4pPr marL="0" indent="0">
              <a:buSzTx/>
              <a:buFontTx/>
              <a:buNone/>
              <a:defRPr sz="2400"/>
            </a:lvl4pPr>
            <a:lvl5pPr marL="0" indent="0">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7"/>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1"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1" y="1681163"/>
            <a:ext cx="5183190"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7"/>
            <a:ext cx="6172202" cy="4873627"/>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40"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7"/>
            <a:ext cx="6172202" cy="4873627"/>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8" y="6414761"/>
            <a:ext cx="258623" cy="248303"/>
          </a:xfrm>
          <a:prstGeom prst="rect">
            <a:avLst/>
          </a:prstGeom>
          <a:ln w="12700">
            <a:miter lim="400000"/>
          </a:ln>
        </p:spPr>
        <p:txBody>
          <a:bodyPr wrap="none" lIns="45718" tIns="45718" rIns="45718" bIns="45718" anchor="ctr">
            <a:spAutoFit/>
          </a:bodyPr>
          <a:lstStyle>
            <a:lvl1pPr algn="r">
              <a:defRPr sz="1200">
                <a:solidFill>
                  <a:srgbClr val="898989"/>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mbria"/>
          <a:ea typeface="Cambria"/>
          <a:cs typeface="Cambria"/>
          <a:sym typeface="Cambri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4.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4.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image" Target="../media/image4.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4.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portada ED 22-23.png" descr="portada ED 22-23.png"/>
          <p:cNvPicPr>
            <a:picLocks noChangeAspect="1"/>
          </p:cNvPicPr>
          <p:nvPr/>
        </p:nvPicPr>
        <p:blipFill>
          <a:blip r:embed="rId2">
            <a:extLst/>
          </a:blip>
          <a:srcRect l="0" t="4782" r="0" b="0"/>
          <a:stretch>
            <a:fillRect/>
          </a:stretch>
        </p:blipFill>
        <p:spPr>
          <a:xfrm>
            <a:off x="0" y="2207761"/>
            <a:ext cx="12192001" cy="5904790"/>
          </a:xfrm>
          <a:prstGeom prst="rect">
            <a:avLst/>
          </a:prstGeom>
          <a:ln w="12700">
            <a:miter lim="400000"/>
          </a:ln>
        </p:spPr>
      </p:pic>
      <p:sp>
        <p:nvSpPr>
          <p:cNvPr id="95" name="Title 1"/>
          <p:cNvSpPr txBox="1"/>
          <p:nvPr>
            <p:ph type="ctrTitle"/>
          </p:nvPr>
        </p:nvSpPr>
        <p:spPr>
          <a:xfrm>
            <a:off x="403753" y="13303"/>
            <a:ext cx="9651438" cy="2096344"/>
          </a:xfrm>
          <a:prstGeom prst="rect">
            <a:avLst/>
          </a:prstGeom>
        </p:spPr>
        <p:txBody>
          <a:bodyPr/>
          <a:lstStyle/>
          <a:p>
            <a:pPr algn="l">
              <a:defRPr b="1" sz="5000">
                <a:solidFill>
                  <a:srgbClr val="F9570F"/>
                </a:solidFill>
                <a:latin typeface="Futura PT Heavy"/>
                <a:ea typeface="Futura PT Heavy"/>
                <a:cs typeface="Futura PT Heavy"/>
                <a:sym typeface="Futura PT Heavy"/>
              </a:defRPr>
            </a:pPr>
            <a:r>
              <a:rPr>
                <a:solidFill>
                  <a:srgbClr val="52304C"/>
                </a:solidFill>
              </a:rPr>
              <a:t>Lección 15</a:t>
            </a:r>
            <a:endParaRPr>
              <a:solidFill>
                <a:srgbClr val="52304C"/>
              </a:solidFill>
            </a:endParaRPr>
          </a:p>
          <a:p>
            <a:pPr algn="l">
              <a:defRPr b="1" sz="4700">
                <a:solidFill>
                  <a:srgbClr val="F9570F"/>
                </a:solidFill>
                <a:latin typeface="Futura PT Heavy"/>
                <a:ea typeface="Futura PT Heavy"/>
                <a:cs typeface="Futura PT Heavy"/>
                <a:sym typeface="Futura PT Heavy"/>
              </a:defRPr>
            </a:pPr>
            <a:r>
              <a:rPr b="0">
                <a:solidFill>
                  <a:srgbClr val="E7B66A"/>
                </a:solidFill>
                <a:latin typeface="Futura Bold"/>
                <a:ea typeface="Futura Bold"/>
                <a:cs typeface="Futura Bold"/>
                <a:sym typeface="Futura Bold"/>
              </a:rPr>
              <a:t>DE LAS TINIEBLAS A LA LUZ</a:t>
            </a:r>
          </a:p>
        </p:txBody>
      </p:sp>
      <p:sp>
        <p:nvSpPr>
          <p:cNvPr id="96" name="Subtitle 2"/>
          <p:cNvSpPr txBox="1"/>
          <p:nvPr>
            <p:ph type="subTitle" sz="quarter" idx="1"/>
          </p:nvPr>
        </p:nvSpPr>
        <p:spPr>
          <a:xfrm>
            <a:off x="433386" y="2077414"/>
            <a:ext cx="4443416" cy="442915"/>
          </a:xfrm>
          <a:prstGeom prst="rect">
            <a:avLst/>
          </a:prstGeom>
        </p:spPr>
        <p:txBody>
          <a:bodyPr/>
          <a:lstStyle>
            <a:lvl1pPr algn="l" defTabSz="730605">
              <a:spcBef>
                <a:spcPts val="700"/>
              </a:spcBef>
              <a:defRPr i="1" sz="2162">
                <a:solidFill>
                  <a:srgbClr val="767171"/>
                </a:solidFill>
                <a:latin typeface="Futura"/>
                <a:ea typeface="Futura"/>
                <a:cs typeface="Futura"/>
                <a:sym typeface="Futura"/>
              </a:defRPr>
            </a:lvl1pPr>
          </a:lstStyle>
          <a:p>
            <a:pPr/>
            <a:r>
              <a:t> Lucas 1.57-66, 76-79</a:t>
            </a:r>
          </a:p>
        </p:txBody>
      </p:sp>
      <p:sp>
        <p:nvSpPr>
          <p:cNvPr id="97" name="TextBox 3"/>
          <p:cNvSpPr txBox="1"/>
          <p:nvPr/>
        </p:nvSpPr>
        <p:spPr>
          <a:xfrm>
            <a:off x="10054907" y="6388100"/>
            <a:ext cx="1163413" cy="2946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1300">
                <a:solidFill>
                  <a:srgbClr val="FFFFFF"/>
                </a:solidFill>
                <a:latin typeface="Futura PT Medium"/>
                <a:ea typeface="Futura PT Medium"/>
                <a:cs typeface="Futura PT Medium"/>
                <a:sym typeface="Futura PT Medium"/>
              </a:defRPr>
            </a:lvl1pPr>
          </a:lstStyle>
          <a:p>
            <a:pPr/>
            <a:r>
              <a:t>Año 31/Vol. 1</a:t>
            </a:r>
          </a:p>
        </p:txBody>
      </p:sp>
      <p:sp>
        <p:nvSpPr>
          <p:cNvPr id="98" name="TextBox 5"/>
          <p:cNvSpPr txBox="1"/>
          <p:nvPr/>
        </p:nvSpPr>
        <p:spPr>
          <a:xfrm>
            <a:off x="415607" y="2572762"/>
            <a:ext cx="9651438" cy="6756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584200">
              <a:defRPr sz="2000">
                <a:solidFill>
                  <a:srgbClr val="3B3838"/>
                </a:solidFill>
                <a:latin typeface="Cambria"/>
                <a:ea typeface="Cambria"/>
                <a:cs typeface="Cambria"/>
                <a:sym typeface="Cambria"/>
              </a:defRPr>
            </a:lvl1pPr>
          </a:lstStyle>
          <a:p>
            <a:pPr/>
            <a:r>
              <a:t>«Y tú, niño, profeta del Altísimo serás llamado; Porque irás delante de la presencia del Señor, para preparar sus caminos».  Lucas 1.76</a:t>
            </a:r>
          </a:p>
        </p:txBody>
      </p:sp>
      <p:pic>
        <p:nvPicPr>
          <p:cNvPr id="99" name="Picture 2" descr="Picture 2"/>
          <p:cNvPicPr>
            <a:picLocks noChangeAspect="1"/>
          </p:cNvPicPr>
          <p:nvPr/>
        </p:nvPicPr>
        <p:blipFill>
          <a:blip r:embed="rId3">
            <a:extLst/>
          </a:blip>
          <a:stretch>
            <a:fillRect/>
          </a:stretch>
        </p:blipFill>
        <p:spPr>
          <a:xfrm>
            <a:off x="11104563" y="5891212"/>
            <a:ext cx="966789" cy="96678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Title 1"/>
          <p:cNvSpPr txBox="1"/>
          <p:nvPr>
            <p:ph type="title"/>
          </p:nvPr>
        </p:nvSpPr>
        <p:spPr>
          <a:xfrm>
            <a:off x="23034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1.78-79</a:t>
            </a:r>
          </a:p>
        </p:txBody>
      </p:sp>
      <p:sp>
        <p:nvSpPr>
          <p:cNvPr id="156"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57" name="RVR…"/>
          <p:cNvSpPr txBox="1"/>
          <p:nvPr/>
        </p:nvSpPr>
        <p:spPr>
          <a:xfrm>
            <a:off x="1691216" y="2090420"/>
            <a:ext cx="4300539" cy="39979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t>RVR</a:t>
            </a:r>
          </a:p>
          <a:p>
            <a:pPr defTabSz="368045">
              <a:lnSpc>
                <a:spcPct val="120000"/>
              </a:lnSpc>
              <a:defRPr b="1"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78  Por la entrañable misericordia de nuestro Dios, Con que nos visitó desde lo alto la aurora,</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79  Para dar luz a los que habitan en tinieblas y en sombra de muerte; Para encaminar nuestros pies por camino de paz.</a:t>
            </a:r>
          </a:p>
        </p:txBody>
      </p:sp>
      <p:sp>
        <p:nvSpPr>
          <p:cNvPr id="158" name="VP…"/>
          <p:cNvSpPr txBox="1"/>
          <p:nvPr/>
        </p:nvSpPr>
        <p:spPr>
          <a:xfrm>
            <a:off x="6498525" y="2090420"/>
            <a:ext cx="4602863" cy="39979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t>VP</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78  Porque nuestro Dios, en su gran misericordia, nos trae de lo alto el sol de un nuevo día,</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79  para dar luz a los que viven en la más profunda oscuridad, y dirigir nuestros pasos por el camino de la paz.»</a:t>
            </a:r>
          </a:p>
        </p:txBody>
      </p:sp>
      <p:pic>
        <p:nvPicPr>
          <p:cNvPr id="159"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60"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2" name="Title 1"/>
          <p:cNvSpPr txBox="1"/>
          <p:nvPr>
            <p:ph type="title"/>
          </p:nvPr>
        </p:nvSpPr>
        <p:spPr>
          <a:xfrm>
            <a:off x="2433638" y="1020762"/>
            <a:ext cx="3078164" cy="585788"/>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pPr/>
            <a:r>
              <a:t>RESUMEN</a:t>
            </a:r>
          </a:p>
        </p:txBody>
      </p:sp>
      <p:sp>
        <p:nvSpPr>
          <p:cNvPr id="163" name="Straight Connector 5"/>
          <p:cNvSpPr/>
          <p:nvPr/>
        </p:nvSpPr>
        <p:spPr>
          <a:xfrm>
            <a:off x="2505075" y="1606550"/>
            <a:ext cx="6346827" cy="0"/>
          </a:xfrm>
          <a:prstGeom prst="line">
            <a:avLst/>
          </a:prstGeom>
          <a:ln w="25400">
            <a:solidFill>
              <a:srgbClr val="0070C0"/>
            </a:solidFill>
            <a:miter/>
          </a:ln>
        </p:spPr>
        <p:txBody>
          <a:bodyPr lIns="45718" tIns="45718" rIns="45718" bIns="45718"/>
          <a:lstStyle/>
          <a:p>
            <a:pPr/>
          </a:p>
        </p:txBody>
      </p:sp>
      <p:sp>
        <p:nvSpPr>
          <p:cNvPr id="164"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955800" y="1805093"/>
            <a:ext cx="8686800" cy="46024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443991">
              <a:lnSpc>
                <a:spcPct val="120000"/>
              </a:lnSpc>
              <a:spcBef>
                <a:spcPts val="600"/>
              </a:spcBef>
              <a:defRPr sz="2400">
                <a:latin typeface="Cambria"/>
                <a:ea typeface="Cambria"/>
                <a:cs typeface="Cambria"/>
                <a:sym typeface="Cambria"/>
              </a:defRPr>
            </a:pPr>
          </a:p>
          <a:p>
            <a:pPr defTabSz="443991">
              <a:lnSpc>
                <a:spcPct val="120000"/>
              </a:lnSpc>
              <a:spcBef>
                <a:spcPts val="600"/>
              </a:spcBef>
              <a:defRPr sz="2400">
                <a:latin typeface="Cambria"/>
                <a:ea typeface="Cambria"/>
                <a:cs typeface="Cambria"/>
                <a:sym typeface="Cambria"/>
              </a:defRPr>
            </a:pPr>
            <a:r>
              <a:t>Esta lección afirma los siguientes puntos bíblicos, teológicos y pastorales:</a:t>
            </a:r>
          </a:p>
          <a:p>
            <a:pPr marL="240631" indent="-240631" defTabSz="443991">
              <a:lnSpc>
                <a:spcPct val="120000"/>
              </a:lnSpc>
              <a:spcBef>
                <a:spcPts val="600"/>
              </a:spcBef>
              <a:buSzPct val="100000"/>
              <a:buChar char="•"/>
              <a:defRPr sz="2400">
                <a:latin typeface="Cambria"/>
                <a:ea typeface="Cambria"/>
                <a:cs typeface="Cambria"/>
                <a:sym typeface="Cambria"/>
              </a:defRPr>
            </a:pPr>
            <a:r>
              <a:t>El pasaje comienza indicando que Elisabet, la esposa de Zacarías, llevó el embarazo a término y tuvo un hijo (v. 57).</a:t>
            </a:r>
          </a:p>
          <a:p>
            <a:pPr marL="240631" indent="-240631" defTabSz="443991">
              <a:lnSpc>
                <a:spcPct val="120000"/>
              </a:lnSpc>
              <a:spcBef>
                <a:spcPts val="600"/>
              </a:spcBef>
              <a:buSzPct val="100000"/>
              <a:buChar char="•"/>
              <a:defRPr sz="2400">
                <a:latin typeface="Cambria"/>
                <a:ea typeface="Cambria"/>
                <a:cs typeface="Cambria"/>
                <a:sym typeface="Cambria"/>
              </a:defRPr>
            </a:pPr>
            <a:r>
              <a:t>Siguiendo las costumbres de la época, la comunidad esperaba que el niño fuera nombrado Zacarías, como su padre. </a:t>
            </a:r>
          </a:p>
          <a:p>
            <a:pPr marL="240631" indent="-240631" defTabSz="443991">
              <a:lnSpc>
                <a:spcPct val="120000"/>
              </a:lnSpc>
              <a:spcBef>
                <a:spcPts val="600"/>
              </a:spcBef>
              <a:buSzPct val="100000"/>
              <a:buChar char="•"/>
              <a:defRPr sz="2400">
                <a:latin typeface="Cambria"/>
                <a:ea typeface="Cambria"/>
                <a:cs typeface="Cambria"/>
                <a:sym typeface="Cambria"/>
              </a:defRPr>
            </a:pPr>
            <a:r>
              <a:t>Zacarías recuperó la capacidad de hablar cuando afirmó que el niño se debía llamar Juan. Esto implica que creía en la veracidad de la profecía recibida.</a:t>
            </a:r>
          </a:p>
        </p:txBody>
      </p:sp>
      <p:pic>
        <p:nvPicPr>
          <p:cNvPr id="165" name="Picture 3" descr="Picture 3"/>
          <p:cNvPicPr>
            <a:picLocks noChangeAspect="1"/>
          </p:cNvPicPr>
          <p:nvPr/>
        </p:nvPicPr>
        <p:blipFill>
          <a:blip r:embed="rId2">
            <a:extLst/>
          </a:blip>
          <a:stretch>
            <a:fillRect/>
          </a:stretch>
        </p:blipFill>
        <p:spPr>
          <a:xfrm>
            <a:off x="1166812" y="730250"/>
            <a:ext cx="1168401" cy="1168400"/>
          </a:xfrm>
          <a:prstGeom prst="rect">
            <a:avLst/>
          </a:prstGeom>
          <a:ln w="12700">
            <a:miter lim="400000"/>
          </a:ln>
        </p:spPr>
      </p:pic>
      <p:pic>
        <p:nvPicPr>
          <p:cNvPr id="166" name="Picture 7" descr="Picture 7"/>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Title 1"/>
          <p:cNvSpPr txBox="1"/>
          <p:nvPr>
            <p:ph type="title"/>
          </p:nvPr>
        </p:nvSpPr>
        <p:spPr>
          <a:xfrm>
            <a:off x="2433638" y="1020762"/>
            <a:ext cx="3078164" cy="585788"/>
          </a:xfrm>
          <a:prstGeom prst="rect">
            <a:avLst/>
          </a:prstGeom>
        </p:spPr>
        <p:txBody>
          <a:bodyPr/>
          <a:lstStyle>
            <a:lvl1pPr defTabSz="758951">
              <a:defRPr sz="3200">
                <a:solidFill>
                  <a:srgbClr val="0070C0"/>
                </a:solidFill>
                <a:latin typeface="Futura Std Medium Condensed"/>
                <a:ea typeface="Futura Std Medium Condensed"/>
                <a:cs typeface="Futura Std Medium Condensed"/>
                <a:sym typeface="Futura Std Medium Condensed"/>
              </a:defRPr>
            </a:lvl1pPr>
          </a:lstStyle>
          <a:p>
            <a:pPr/>
            <a:r>
              <a:t>RESUMEN</a:t>
            </a:r>
          </a:p>
        </p:txBody>
      </p:sp>
      <p:sp>
        <p:nvSpPr>
          <p:cNvPr id="169" name="Straight Connector 5"/>
          <p:cNvSpPr/>
          <p:nvPr/>
        </p:nvSpPr>
        <p:spPr>
          <a:xfrm>
            <a:off x="2505075" y="1606550"/>
            <a:ext cx="6346827" cy="0"/>
          </a:xfrm>
          <a:prstGeom prst="line">
            <a:avLst/>
          </a:prstGeom>
          <a:ln w="25400">
            <a:solidFill>
              <a:srgbClr val="0070C0"/>
            </a:solidFill>
            <a:miter/>
          </a:ln>
        </p:spPr>
        <p:txBody>
          <a:bodyPr lIns="45718" tIns="45718" rIns="45718" bIns="45718"/>
          <a:lstStyle/>
          <a:p>
            <a:pPr/>
          </a:p>
        </p:txBody>
      </p:sp>
      <p:sp>
        <p:nvSpPr>
          <p:cNvPr id="170" name="• La lección de hoy nos presenta la narración del sacrificio de Isaac en el monte Moriah, por su padre Abraham. Se trata de una prueba radical de la fe del patriarca que debe obedecer a Dios en contra de todos sus sentimientos y esperanzas.…"/>
          <p:cNvSpPr txBox="1"/>
          <p:nvPr/>
        </p:nvSpPr>
        <p:spPr>
          <a:xfrm>
            <a:off x="1955800" y="1939713"/>
            <a:ext cx="8686800" cy="46380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marL="270710" indent="-270710" defTabSz="443991">
              <a:lnSpc>
                <a:spcPct val="120000"/>
              </a:lnSpc>
              <a:spcBef>
                <a:spcPts val="600"/>
              </a:spcBef>
              <a:buSzPct val="100000"/>
              <a:buChar char="•"/>
              <a:defRPr sz="2700">
                <a:latin typeface="Cambria"/>
                <a:ea typeface="Cambria"/>
                <a:cs typeface="Cambria"/>
                <a:sym typeface="Cambria"/>
              </a:defRPr>
            </a:pPr>
            <a:r>
              <a:t>Lucas describe el cántico de Zacarías como una profecía inspirada por el Espíritu Santo (v. 67).</a:t>
            </a:r>
          </a:p>
          <a:p>
            <a:pPr marL="270710" indent="-270710" defTabSz="443991">
              <a:lnSpc>
                <a:spcPct val="120000"/>
              </a:lnSpc>
              <a:spcBef>
                <a:spcPts val="600"/>
              </a:spcBef>
              <a:buSzPct val="100000"/>
              <a:buChar char="•"/>
              <a:defRPr sz="2700">
                <a:latin typeface="Cambria"/>
                <a:ea typeface="Cambria"/>
                <a:cs typeface="Cambria"/>
                <a:sym typeface="Cambria"/>
              </a:defRPr>
            </a:pPr>
            <a:r>
              <a:t>Dios cumple las promesas que hace a su pueblo.</a:t>
            </a:r>
          </a:p>
          <a:p>
            <a:pPr marL="270710" indent="-270710" defTabSz="443991">
              <a:lnSpc>
                <a:spcPct val="120000"/>
              </a:lnSpc>
              <a:spcBef>
                <a:spcPts val="600"/>
              </a:spcBef>
              <a:buSzPct val="100000"/>
              <a:buChar char="•"/>
              <a:defRPr sz="2700">
                <a:latin typeface="Cambria"/>
                <a:ea typeface="Cambria"/>
                <a:cs typeface="Cambria"/>
                <a:sym typeface="Cambria"/>
              </a:defRPr>
            </a:pPr>
            <a:r>
              <a:t>Todo ser humano juega un papel importante en la historia de la salvación. Su vida y la mía son importantes para Dios y en el plan de Dios. Dicho de otro modo, nuestras vidas no son insignificantes. </a:t>
            </a:r>
          </a:p>
          <a:p>
            <a:pPr marL="270710" indent="-270710" defTabSz="443991">
              <a:lnSpc>
                <a:spcPct val="120000"/>
              </a:lnSpc>
              <a:spcBef>
                <a:spcPts val="600"/>
              </a:spcBef>
              <a:buSzPct val="100000"/>
              <a:buChar char="•"/>
              <a:defRPr sz="2700">
                <a:latin typeface="Cambria"/>
                <a:ea typeface="Cambria"/>
                <a:cs typeface="Cambria"/>
                <a:sym typeface="Cambria"/>
              </a:defRPr>
            </a:pPr>
            <a:r>
              <a:t>Debemos aceptar el mensaje de salvación que Dios ha revelado a la humanidad.</a:t>
            </a:r>
          </a:p>
        </p:txBody>
      </p:sp>
      <p:pic>
        <p:nvPicPr>
          <p:cNvPr id="171" name="Picture 3" descr="Picture 3"/>
          <p:cNvPicPr>
            <a:picLocks noChangeAspect="1"/>
          </p:cNvPicPr>
          <p:nvPr/>
        </p:nvPicPr>
        <p:blipFill>
          <a:blip r:embed="rId2">
            <a:extLst/>
          </a:blip>
          <a:stretch>
            <a:fillRect/>
          </a:stretch>
        </p:blipFill>
        <p:spPr>
          <a:xfrm>
            <a:off x="1166812" y="730250"/>
            <a:ext cx="1168401" cy="1168400"/>
          </a:xfrm>
          <a:prstGeom prst="rect">
            <a:avLst/>
          </a:prstGeom>
          <a:ln w="12700">
            <a:miter lim="400000"/>
          </a:ln>
        </p:spPr>
      </p:pic>
      <p:pic>
        <p:nvPicPr>
          <p:cNvPr id="172" name="Picture 7" descr="Picture 7"/>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Title 1"/>
          <p:cNvSpPr txBox="1"/>
          <p:nvPr>
            <p:ph type="title"/>
          </p:nvPr>
        </p:nvSpPr>
        <p:spPr>
          <a:xfrm>
            <a:off x="2259013" y="981075"/>
            <a:ext cx="3078164" cy="585788"/>
          </a:xfrm>
          <a:prstGeom prst="rect">
            <a:avLst/>
          </a:prstGeom>
        </p:spPr>
        <p:txBody>
          <a:bodyPr/>
          <a:lstStyle>
            <a:lvl1pPr defTabSz="758951">
              <a:defRPr sz="3200">
                <a:solidFill>
                  <a:schemeClr val="accent4"/>
                </a:solidFill>
                <a:latin typeface="Futura Std Medium Condensed"/>
                <a:ea typeface="Futura Std Medium Condensed"/>
                <a:cs typeface="Futura Std Medium Condensed"/>
                <a:sym typeface="Futura Std Medium Condensed"/>
              </a:defRPr>
            </a:lvl1pPr>
          </a:lstStyle>
          <a:p>
            <a:pPr/>
            <a:r>
              <a:t>ORACIÓN</a:t>
            </a:r>
          </a:p>
        </p:txBody>
      </p:sp>
      <p:sp>
        <p:nvSpPr>
          <p:cNvPr id="175" name="Straight Connector 5"/>
          <p:cNvSpPr/>
          <p:nvPr/>
        </p:nvSpPr>
        <p:spPr>
          <a:xfrm>
            <a:off x="2330450" y="1566862"/>
            <a:ext cx="6346827" cy="1"/>
          </a:xfrm>
          <a:prstGeom prst="line">
            <a:avLst/>
          </a:prstGeom>
          <a:ln w="25400">
            <a:solidFill>
              <a:schemeClr val="accent4"/>
            </a:solidFill>
            <a:miter/>
          </a:ln>
        </p:spPr>
        <p:txBody>
          <a:bodyPr lIns="45718" tIns="45718" rIns="45718" bIns="45718"/>
          <a:lstStyle/>
          <a:p>
            <a:pPr/>
          </a:p>
        </p:txBody>
      </p:sp>
      <p:sp>
        <p:nvSpPr>
          <p:cNvPr id="176" name="Bendito Padre de los cielos y de la tierra, para quien todas las cosas están abiertas y no hay nada oculto, hoy queremos reafirmar nuestra fe, a ejemplo del patriarca Abraham, en tu infinita providencia y ante tus designios eternos que todo lo encamina a"/>
          <p:cNvSpPr txBox="1"/>
          <p:nvPr/>
        </p:nvSpPr>
        <p:spPr>
          <a:xfrm>
            <a:off x="1477962" y="2680612"/>
            <a:ext cx="9236076" cy="2768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defTabSz="584200">
              <a:lnSpc>
                <a:spcPct val="120000"/>
              </a:lnSpc>
              <a:defRPr i="1" sz="2500">
                <a:latin typeface="Cambria"/>
                <a:ea typeface="Cambria"/>
                <a:cs typeface="Cambria"/>
                <a:sym typeface="Cambria"/>
              </a:defRPr>
            </a:lvl1pPr>
          </a:lstStyle>
          <a:p>
            <a:pPr/>
            <a:r>
              <a:t>Buen Dios, gracias te damos por revelar tu presencia y tu santa voluntad a la humanidad. Gracias por dar promesas a la humanidad y por cumplirlas. Gracias por escuchar nuestras oraciones. Gracias por dar sentido a nuestras vidas y por enseñarnos que, a pesar de nuestra pequeñez, nuestras vidas son importantes para ti. En el nombre de Jesús. Amén.</a:t>
            </a:r>
          </a:p>
        </p:txBody>
      </p:sp>
      <p:pic>
        <p:nvPicPr>
          <p:cNvPr id="177" name="Picture 2" descr="Picture 2"/>
          <p:cNvPicPr>
            <a:picLocks noChangeAspect="1"/>
          </p:cNvPicPr>
          <p:nvPr/>
        </p:nvPicPr>
        <p:blipFill>
          <a:blip r:embed="rId2">
            <a:extLst/>
          </a:blip>
          <a:stretch>
            <a:fillRect/>
          </a:stretch>
        </p:blipFill>
        <p:spPr>
          <a:xfrm>
            <a:off x="1192212" y="758825"/>
            <a:ext cx="1030288" cy="1030288"/>
          </a:xfrm>
          <a:prstGeom prst="rect">
            <a:avLst/>
          </a:prstGeom>
          <a:ln w="12700">
            <a:miter lim="400000"/>
          </a:ln>
        </p:spPr>
      </p:pic>
      <p:pic>
        <p:nvPicPr>
          <p:cNvPr id="178"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1" name="Title 1"/>
          <p:cNvSpPr txBox="1"/>
          <p:nvPr>
            <p:ph type="title"/>
          </p:nvPr>
        </p:nvSpPr>
        <p:spPr>
          <a:xfrm>
            <a:off x="2022474" y="1069975"/>
            <a:ext cx="3078166" cy="585788"/>
          </a:xfrm>
          <a:prstGeom prst="rect">
            <a:avLst/>
          </a:prstGeom>
        </p:spPr>
        <p:txBody>
          <a:bodyPr/>
          <a:lstStyle>
            <a:lvl1pPr defTabSz="758951">
              <a:defRPr sz="3200">
                <a:solidFill>
                  <a:srgbClr val="7030A0"/>
                </a:solidFill>
                <a:latin typeface="Futura Std Medium Condensed"/>
                <a:ea typeface="Futura Std Medium Condensed"/>
                <a:cs typeface="Futura Std Medium Condensed"/>
                <a:sym typeface="Futura Std Medium Condensed"/>
              </a:defRPr>
            </a:lvl1pPr>
          </a:lstStyle>
          <a:p>
            <a:pPr/>
            <a:r>
              <a:t>OBJETIVOS</a:t>
            </a:r>
          </a:p>
        </p:txBody>
      </p:sp>
      <p:sp>
        <p:nvSpPr>
          <p:cNvPr id="102" name="Content Placeholder 2"/>
          <p:cNvSpPr txBox="1"/>
          <p:nvPr>
            <p:ph type="body" idx="1"/>
          </p:nvPr>
        </p:nvSpPr>
        <p:spPr>
          <a:xfrm>
            <a:off x="1747736" y="2360965"/>
            <a:ext cx="9432599" cy="3987589"/>
          </a:xfrm>
          <a:prstGeom prst="rect">
            <a:avLst/>
          </a:prstGeom>
        </p:spPr>
        <p:txBody>
          <a:bodyPr/>
          <a:lstStyle/>
          <a:p>
            <a:pPr marL="330868" indent="-330868" defTabSz="584200">
              <a:lnSpc>
                <a:spcPct val="100000"/>
              </a:lnSpc>
              <a:spcBef>
                <a:spcPts val="600"/>
              </a:spcBef>
              <a:buFontTx/>
              <a:defRPr sz="3300">
                <a:latin typeface="Cambria"/>
                <a:ea typeface="Cambria"/>
                <a:cs typeface="Cambria"/>
                <a:sym typeface="Cambria"/>
              </a:defRPr>
            </a:pPr>
            <a:r>
              <a:t>Reflexionar sobre el futuro que Dios desea para cada persona creyente.</a:t>
            </a:r>
          </a:p>
          <a:p>
            <a:pPr marL="330868" indent="-330868" defTabSz="584200">
              <a:lnSpc>
                <a:spcPct val="100000"/>
              </a:lnSpc>
              <a:spcBef>
                <a:spcPts val="600"/>
              </a:spcBef>
              <a:buFontTx/>
              <a:defRPr sz="3300">
                <a:latin typeface="Cambria"/>
                <a:ea typeface="Cambria"/>
                <a:cs typeface="Cambria"/>
                <a:sym typeface="Cambria"/>
              </a:defRPr>
            </a:pPr>
            <a:r>
              <a:t>Afirmar que Dios cumple las promesas que ha hecho tanto de manera individual como de manera colectiva. </a:t>
            </a:r>
          </a:p>
          <a:p>
            <a:pPr marL="330868" indent="-330868" defTabSz="584200">
              <a:lnSpc>
                <a:spcPct val="100000"/>
              </a:lnSpc>
              <a:spcBef>
                <a:spcPts val="600"/>
              </a:spcBef>
              <a:buFontTx/>
              <a:defRPr sz="3300">
                <a:latin typeface="Cambria"/>
                <a:ea typeface="Cambria"/>
                <a:cs typeface="Cambria"/>
                <a:sym typeface="Cambria"/>
              </a:defRPr>
            </a:pPr>
            <a:r>
              <a:t>Invitar a cada persona creyente a desarrollar una fe profunda, es decir, a confiar en Dios. </a:t>
            </a:r>
          </a:p>
        </p:txBody>
      </p:sp>
      <p:sp>
        <p:nvSpPr>
          <p:cNvPr id="103" name="Straight Connector 5"/>
          <p:cNvSpPr/>
          <p:nvPr/>
        </p:nvSpPr>
        <p:spPr>
          <a:xfrm flipV="1">
            <a:off x="2124074" y="1562100"/>
            <a:ext cx="7697790" cy="93665"/>
          </a:xfrm>
          <a:prstGeom prst="line">
            <a:avLst/>
          </a:prstGeom>
          <a:ln w="25400">
            <a:solidFill>
              <a:srgbClr val="7030A0"/>
            </a:solidFill>
            <a:miter/>
          </a:ln>
        </p:spPr>
        <p:txBody>
          <a:bodyPr lIns="45718" tIns="45718" rIns="45718" bIns="45718"/>
          <a:lstStyle/>
          <a:p>
            <a:pPr/>
          </a:p>
        </p:txBody>
      </p:sp>
      <p:pic>
        <p:nvPicPr>
          <p:cNvPr id="104" name="Picture 4" descr="Picture 4"/>
          <p:cNvPicPr>
            <a:picLocks noChangeAspect="1"/>
          </p:cNvPicPr>
          <p:nvPr/>
        </p:nvPicPr>
        <p:blipFill>
          <a:blip r:embed="rId2">
            <a:extLst/>
          </a:blip>
          <a:stretch>
            <a:fillRect/>
          </a:stretch>
        </p:blipFill>
        <p:spPr>
          <a:xfrm>
            <a:off x="755650" y="798512"/>
            <a:ext cx="1128713" cy="1128713"/>
          </a:xfrm>
          <a:prstGeom prst="rect">
            <a:avLst/>
          </a:prstGeom>
          <a:ln w="12700">
            <a:miter lim="400000"/>
          </a:ln>
        </p:spPr>
      </p:pic>
      <p:pic>
        <p:nvPicPr>
          <p:cNvPr id="105" name="Picture 4" descr="Picture 4"/>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Title 1"/>
          <p:cNvSpPr txBox="1"/>
          <p:nvPr>
            <p:ph type="title"/>
          </p:nvPr>
        </p:nvSpPr>
        <p:spPr>
          <a:xfrm>
            <a:off x="2227263" y="1001712"/>
            <a:ext cx="3999368" cy="585788"/>
          </a:xfrm>
          <a:prstGeom prst="rect">
            <a:avLst/>
          </a:prstGeom>
        </p:spPr>
        <p:txBody>
          <a:bodyPr/>
          <a:lstStyle>
            <a:lvl1pPr defTabSz="758951">
              <a:defRPr sz="3200">
                <a:solidFill>
                  <a:srgbClr val="D62212"/>
                </a:solidFill>
                <a:latin typeface="Futura Std Medium Condensed"/>
                <a:ea typeface="Futura Std Medium Condensed"/>
                <a:cs typeface="Futura Std Medium Condensed"/>
                <a:sym typeface="Futura Std Medium Condensed"/>
              </a:defRPr>
            </a:lvl1pPr>
          </a:lstStyle>
          <a:p>
            <a:pPr/>
            <a:r>
              <a:t>VOCABULARIO</a:t>
            </a:r>
          </a:p>
        </p:txBody>
      </p:sp>
      <p:sp>
        <p:nvSpPr>
          <p:cNvPr id="108" name="Content Placeholder 2"/>
          <p:cNvSpPr txBox="1"/>
          <p:nvPr>
            <p:ph type="body" idx="1"/>
          </p:nvPr>
        </p:nvSpPr>
        <p:spPr>
          <a:xfrm>
            <a:off x="1378604" y="2578679"/>
            <a:ext cx="9312554" cy="3645070"/>
          </a:xfrm>
          <a:prstGeom prst="rect">
            <a:avLst/>
          </a:prstGeom>
        </p:spPr>
        <p:txBody>
          <a:bodyPr/>
          <a:lstStyle/>
          <a:p>
            <a:pPr marL="0" indent="0" defTabSz="368045">
              <a:lnSpc>
                <a:spcPct val="100000"/>
              </a:lnSpc>
              <a:spcBef>
                <a:spcPts val="300"/>
              </a:spcBef>
              <a:buSzTx/>
              <a:buNone/>
              <a:defRPr b="1" sz="2142">
                <a:solidFill>
                  <a:srgbClr val="3B3838"/>
                </a:solidFill>
                <a:latin typeface="Cambria"/>
                <a:ea typeface="Cambria"/>
                <a:cs typeface="Cambria"/>
                <a:sym typeface="Cambria"/>
              </a:defRPr>
            </a:pPr>
            <a:r>
              <a:t>Circuncidar:</a:t>
            </a:r>
            <a:r>
              <a:rPr b="0"/>
              <a:t> La circuncisión es uno de los elementos característicos del judaísmo. Se refiere al acto de cortar el prepucio del órgano sexual masculino, es decir, parte de la piel que lo cubre. El procedimiento se conoce como «circuncisión» porque el corte es circular. En términos médicos, el procedimiento tiene el propósito de promover la higiene. Sin embargo, la Biblia recalca el sentido religioso del procedimiento. La ley de Moisés ordena al pueblo de Israel que todo hijo varón sea circuncidado al octavo día de su nacimiento (véase Levítico 12.3). Por lo tanto, la circuncisión es el ritual por medio del cual un hombre pasa a ser considerado israelita. Esto explica por qué los hombres extranjeros que se convertían al judaísmo también eran circuncidados, a pesar de ser adultos.  </a:t>
            </a:r>
          </a:p>
        </p:txBody>
      </p:sp>
      <p:sp>
        <p:nvSpPr>
          <p:cNvPr id="109" name="Straight Connector 5"/>
          <p:cNvSpPr/>
          <p:nvPr/>
        </p:nvSpPr>
        <p:spPr>
          <a:xfrm>
            <a:off x="2381249" y="1587500"/>
            <a:ext cx="7307265" cy="0"/>
          </a:xfrm>
          <a:prstGeom prst="line">
            <a:avLst/>
          </a:prstGeom>
          <a:ln w="25400">
            <a:solidFill>
              <a:srgbClr val="D62212"/>
            </a:solidFill>
            <a:miter/>
          </a:ln>
        </p:spPr>
        <p:txBody>
          <a:bodyPr lIns="45718" tIns="45718" rIns="45718" bIns="45718"/>
          <a:lstStyle/>
          <a:p>
            <a:pPr/>
          </a:p>
        </p:txBody>
      </p:sp>
      <p:pic>
        <p:nvPicPr>
          <p:cNvPr id="110" name="Picture 4" descr="Picture 4"/>
          <p:cNvPicPr>
            <a:picLocks noChangeAspect="1"/>
          </p:cNvPicPr>
          <p:nvPr/>
        </p:nvPicPr>
        <p:blipFill>
          <a:blip r:embed="rId2">
            <a:extLst/>
          </a:blip>
          <a:stretch>
            <a:fillRect/>
          </a:stretch>
        </p:blipFill>
        <p:spPr>
          <a:xfrm>
            <a:off x="960437" y="739775"/>
            <a:ext cx="1109663" cy="1109663"/>
          </a:xfrm>
          <a:prstGeom prst="rect">
            <a:avLst/>
          </a:prstGeom>
          <a:ln w="12700">
            <a:miter lim="400000"/>
          </a:ln>
        </p:spPr>
      </p:pic>
      <p:pic>
        <p:nvPicPr>
          <p:cNvPr id="111"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3" name="Title 1"/>
          <p:cNvSpPr txBox="1"/>
          <p:nvPr>
            <p:ph type="title"/>
          </p:nvPr>
        </p:nvSpPr>
        <p:spPr>
          <a:xfrm>
            <a:off x="23161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1.57-58</a:t>
            </a:r>
          </a:p>
        </p:txBody>
      </p:sp>
      <p:sp>
        <p:nvSpPr>
          <p:cNvPr id="114"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15" name="RVR…"/>
          <p:cNvSpPr txBox="1"/>
          <p:nvPr/>
        </p:nvSpPr>
        <p:spPr>
          <a:xfrm>
            <a:off x="1500716" y="2049303"/>
            <a:ext cx="4300539" cy="4178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spcBef>
                <a:spcPts val="600"/>
              </a:spcBef>
              <a:defRPr sz="2300">
                <a:latin typeface="Cambria"/>
                <a:ea typeface="Cambria"/>
                <a:cs typeface="Cambria"/>
                <a:sym typeface="Cambria"/>
              </a:defRPr>
            </a:pPr>
            <a:r>
              <a:t>RVR</a:t>
            </a:r>
          </a:p>
          <a:p>
            <a:pPr defTabSz="368045">
              <a:spcBef>
                <a:spcPts val="600"/>
              </a:spcBef>
              <a:defRPr sz="2300">
                <a:latin typeface="Cambria"/>
                <a:ea typeface="Cambria"/>
                <a:cs typeface="Cambria"/>
                <a:sym typeface="Cambria"/>
              </a:defRPr>
            </a:pPr>
          </a:p>
          <a:p>
            <a:pPr defTabSz="368045">
              <a:spcBef>
                <a:spcPts val="600"/>
              </a:spcBef>
              <a:defRPr sz="2300">
                <a:latin typeface="Cambria"/>
                <a:ea typeface="Cambria"/>
                <a:cs typeface="Cambria"/>
                <a:sym typeface="Cambria"/>
              </a:defRPr>
            </a:pPr>
            <a:r>
              <a:t>57  Cuando a Elisabet se le cumplió el tiempo de su alumbramiento, dio a luz un hijo. </a:t>
            </a:r>
          </a:p>
          <a:p>
            <a:pPr defTabSz="368045">
              <a:spcBef>
                <a:spcPts val="600"/>
              </a:spcBef>
              <a:defRPr sz="2300">
                <a:latin typeface="Cambria"/>
                <a:ea typeface="Cambria"/>
                <a:cs typeface="Cambria"/>
                <a:sym typeface="Cambria"/>
              </a:defRPr>
            </a:pPr>
          </a:p>
          <a:p>
            <a:pPr defTabSz="368045">
              <a:spcBef>
                <a:spcPts val="600"/>
              </a:spcBef>
              <a:defRPr sz="2300">
                <a:latin typeface="Cambria"/>
                <a:ea typeface="Cambria"/>
                <a:cs typeface="Cambria"/>
                <a:sym typeface="Cambria"/>
              </a:defRPr>
            </a:pPr>
            <a:r>
              <a:t>58  Y cuando oyeron los vecinos y los parientes que Dios había engrandecido para con ella su misericordia, se regocijaron con ella.</a:t>
            </a:r>
          </a:p>
        </p:txBody>
      </p:sp>
      <p:sp>
        <p:nvSpPr>
          <p:cNvPr id="116" name="VP…"/>
          <p:cNvSpPr txBox="1"/>
          <p:nvPr/>
        </p:nvSpPr>
        <p:spPr>
          <a:xfrm>
            <a:off x="6392692" y="1998080"/>
            <a:ext cx="5023442" cy="32105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300">
                <a:latin typeface="Cambria"/>
                <a:ea typeface="Cambria"/>
                <a:cs typeface="Cambria"/>
                <a:sym typeface="Cambria"/>
              </a:defRPr>
            </a:pPr>
            <a:r>
              <a:t>VP</a:t>
            </a:r>
          </a:p>
          <a:p>
            <a:pPr defTabSz="368045">
              <a:lnSpc>
                <a:spcPct val="120000"/>
              </a:lnSpc>
              <a:defRPr sz="2300">
                <a:latin typeface="Cambria"/>
                <a:ea typeface="Cambria"/>
                <a:cs typeface="Cambria"/>
                <a:sym typeface="Cambria"/>
              </a:defRPr>
            </a:pPr>
          </a:p>
          <a:p>
            <a:pPr defTabSz="368045">
              <a:spcBef>
                <a:spcPts val="600"/>
              </a:spcBef>
              <a:defRPr sz="2300">
                <a:latin typeface="Cambria"/>
                <a:ea typeface="Cambria"/>
                <a:cs typeface="Cambria"/>
                <a:sym typeface="Cambria"/>
              </a:defRPr>
            </a:pPr>
            <a:r>
              <a:t>57  Al cumplirse el tiempo en que Isabel debía dar a luz, tuvo un hijo. </a:t>
            </a:r>
          </a:p>
          <a:p>
            <a:pPr defTabSz="368045">
              <a:spcBef>
                <a:spcPts val="600"/>
              </a:spcBef>
              <a:defRPr sz="2300">
                <a:latin typeface="Cambria"/>
                <a:ea typeface="Cambria"/>
                <a:cs typeface="Cambria"/>
                <a:sym typeface="Cambria"/>
              </a:defRPr>
            </a:pPr>
          </a:p>
          <a:p>
            <a:pPr defTabSz="368045">
              <a:spcBef>
                <a:spcPts val="600"/>
              </a:spcBef>
              <a:defRPr sz="2300">
                <a:latin typeface="Cambria"/>
                <a:ea typeface="Cambria"/>
                <a:cs typeface="Cambria"/>
                <a:sym typeface="Cambria"/>
              </a:defRPr>
            </a:pPr>
            <a:r>
              <a:t>58  Sus vecinos y parientes fueron a felicitarla cuando supieron que el Señor había sido tan bueno con ella.</a:t>
            </a:r>
          </a:p>
        </p:txBody>
      </p:sp>
      <p:pic>
        <p:nvPicPr>
          <p:cNvPr id="117"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18"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Title 1"/>
          <p:cNvSpPr txBox="1"/>
          <p:nvPr>
            <p:ph type="title"/>
          </p:nvPr>
        </p:nvSpPr>
        <p:spPr>
          <a:xfrm>
            <a:off x="2303461" y="990600"/>
            <a:ext cx="9366024"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1.59-60</a:t>
            </a:r>
          </a:p>
        </p:txBody>
      </p:sp>
      <p:sp>
        <p:nvSpPr>
          <p:cNvPr id="121"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22" name="RVR…"/>
          <p:cNvSpPr txBox="1"/>
          <p:nvPr/>
        </p:nvSpPr>
        <p:spPr>
          <a:xfrm>
            <a:off x="1843616" y="2321237"/>
            <a:ext cx="4300539" cy="422021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10000"/>
              </a:lnSpc>
              <a:spcBef>
                <a:spcPts val="600"/>
              </a:spcBef>
              <a:defRPr sz="2300">
                <a:latin typeface="Cambria"/>
                <a:ea typeface="Cambria"/>
                <a:cs typeface="Cambria"/>
                <a:sym typeface="Cambria"/>
              </a:defRPr>
            </a:pPr>
            <a:r>
              <a:t>RVR</a:t>
            </a:r>
          </a:p>
          <a:p>
            <a:pPr defTabSz="368045">
              <a:lnSpc>
                <a:spcPct val="110000"/>
              </a:lnSpc>
              <a:spcBef>
                <a:spcPts val="600"/>
              </a:spcBef>
              <a:defRPr sz="2300">
                <a:latin typeface="Cambria"/>
                <a:ea typeface="Cambria"/>
                <a:cs typeface="Cambria"/>
                <a:sym typeface="Cambria"/>
              </a:defRPr>
            </a:pPr>
          </a:p>
          <a:p>
            <a:pPr defTabSz="368045">
              <a:lnSpc>
                <a:spcPct val="110000"/>
              </a:lnSpc>
              <a:spcBef>
                <a:spcPts val="600"/>
              </a:spcBef>
              <a:defRPr sz="2300">
                <a:latin typeface="Cambria"/>
                <a:ea typeface="Cambria"/>
                <a:cs typeface="Cambria"/>
                <a:sym typeface="Cambria"/>
              </a:defRPr>
            </a:pPr>
            <a:r>
              <a:t>59  Aconteció que al octavo día vinieron para circuncidar al niño; y le llamaban con el nombre de su padre, Zacarías; </a:t>
            </a:r>
          </a:p>
          <a:p>
            <a:pPr defTabSz="368045">
              <a:lnSpc>
                <a:spcPct val="110000"/>
              </a:lnSpc>
              <a:spcBef>
                <a:spcPts val="600"/>
              </a:spcBef>
              <a:defRPr sz="2300">
                <a:latin typeface="Cambria"/>
                <a:ea typeface="Cambria"/>
                <a:cs typeface="Cambria"/>
                <a:sym typeface="Cambria"/>
              </a:defRPr>
            </a:pPr>
          </a:p>
          <a:p>
            <a:pPr defTabSz="368045">
              <a:lnSpc>
                <a:spcPct val="110000"/>
              </a:lnSpc>
              <a:spcBef>
                <a:spcPts val="600"/>
              </a:spcBef>
              <a:defRPr sz="2300">
                <a:latin typeface="Cambria"/>
                <a:ea typeface="Cambria"/>
                <a:cs typeface="Cambria"/>
                <a:sym typeface="Cambria"/>
              </a:defRPr>
            </a:pPr>
            <a:r>
              <a:t>60  pero respondiendo su madre, dijo: No; se llamará Juan.</a:t>
            </a:r>
          </a:p>
        </p:txBody>
      </p:sp>
      <p:sp>
        <p:nvSpPr>
          <p:cNvPr id="123" name="VP…"/>
          <p:cNvSpPr txBox="1"/>
          <p:nvPr/>
        </p:nvSpPr>
        <p:spPr>
          <a:xfrm>
            <a:off x="6486181" y="2321660"/>
            <a:ext cx="4976147" cy="338963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10000"/>
              </a:lnSpc>
              <a:spcBef>
                <a:spcPts val="2600"/>
              </a:spcBef>
              <a:defRPr sz="2300">
                <a:latin typeface="Cambria"/>
                <a:ea typeface="Cambria"/>
                <a:cs typeface="Cambria"/>
                <a:sym typeface="Cambria"/>
              </a:defRPr>
            </a:pPr>
            <a:r>
              <a:t>VP</a:t>
            </a:r>
          </a:p>
          <a:p>
            <a:pPr defTabSz="368045">
              <a:lnSpc>
                <a:spcPct val="110000"/>
              </a:lnSpc>
              <a:spcBef>
                <a:spcPts val="600"/>
              </a:spcBef>
              <a:defRPr sz="2300">
                <a:latin typeface="Cambria"/>
                <a:ea typeface="Cambria"/>
                <a:cs typeface="Cambria"/>
                <a:sym typeface="Cambria"/>
              </a:defRPr>
            </a:pPr>
          </a:p>
          <a:p>
            <a:pPr defTabSz="368045">
              <a:lnSpc>
                <a:spcPct val="110000"/>
              </a:lnSpc>
              <a:spcBef>
                <a:spcPts val="600"/>
              </a:spcBef>
              <a:defRPr sz="2300">
                <a:latin typeface="Cambria"/>
                <a:ea typeface="Cambria"/>
                <a:cs typeface="Cambria"/>
                <a:sym typeface="Cambria"/>
              </a:defRPr>
            </a:pPr>
            <a:r>
              <a:t>59  A los ocho días, llevaron a circuncidar al niño, y querían ponerle el nombre de su padre, Zacarías. </a:t>
            </a:r>
          </a:p>
          <a:p>
            <a:pPr defTabSz="368045">
              <a:lnSpc>
                <a:spcPct val="110000"/>
              </a:lnSpc>
              <a:spcBef>
                <a:spcPts val="600"/>
              </a:spcBef>
              <a:defRPr sz="2300">
                <a:latin typeface="Cambria"/>
                <a:ea typeface="Cambria"/>
                <a:cs typeface="Cambria"/>
                <a:sym typeface="Cambria"/>
              </a:defRPr>
            </a:pPr>
          </a:p>
          <a:p>
            <a:pPr defTabSz="368045">
              <a:lnSpc>
                <a:spcPct val="110000"/>
              </a:lnSpc>
              <a:spcBef>
                <a:spcPts val="600"/>
              </a:spcBef>
              <a:defRPr sz="2300">
                <a:latin typeface="Cambria"/>
                <a:ea typeface="Cambria"/>
                <a:cs typeface="Cambria"/>
                <a:sym typeface="Cambria"/>
              </a:defRPr>
            </a:pPr>
            <a:r>
              <a:t>60  Pero su madre dijo: —No. Tiene que llamarse Juan.</a:t>
            </a:r>
          </a:p>
        </p:txBody>
      </p:sp>
      <p:pic>
        <p:nvPicPr>
          <p:cNvPr id="124"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25" name="Picture 6" descr="Picture 6"/>
          <p:cNvPicPr>
            <a:picLocks noChangeAspect="1"/>
          </p:cNvPicPr>
          <p:nvPr/>
        </p:nvPicPr>
        <p:blipFill>
          <a:blip r:embed="rId3">
            <a:extLst/>
          </a:blip>
          <a:stretch>
            <a:fillRect/>
          </a:stretch>
        </p:blipFill>
        <p:spPr>
          <a:xfrm>
            <a:off x="10354718" y="6143297"/>
            <a:ext cx="1697039" cy="604840"/>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Title 1"/>
          <p:cNvSpPr txBox="1"/>
          <p:nvPr>
            <p:ph type="title"/>
          </p:nvPr>
        </p:nvSpPr>
        <p:spPr>
          <a:xfrm>
            <a:off x="23034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1.61-62</a:t>
            </a:r>
          </a:p>
        </p:txBody>
      </p:sp>
      <p:sp>
        <p:nvSpPr>
          <p:cNvPr id="128"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29" name="RVR…"/>
          <p:cNvSpPr txBox="1"/>
          <p:nvPr/>
        </p:nvSpPr>
        <p:spPr>
          <a:xfrm>
            <a:off x="1754716" y="2190802"/>
            <a:ext cx="4300539" cy="373634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300">
                <a:latin typeface="Cambria"/>
                <a:ea typeface="Cambria"/>
                <a:cs typeface="Cambria"/>
                <a:sym typeface="Cambria"/>
              </a:defRPr>
            </a:pPr>
            <a:r>
              <a:t>RVR</a:t>
            </a:r>
          </a:p>
          <a:p>
            <a:pPr defTabSz="368045">
              <a:lnSpc>
                <a:spcPct val="120000"/>
              </a:lnSpc>
              <a:defRPr sz="2300">
                <a:latin typeface="Cambria"/>
                <a:ea typeface="Cambria"/>
                <a:cs typeface="Cambria"/>
                <a:sym typeface="Cambria"/>
              </a:defRPr>
            </a:pPr>
          </a:p>
          <a:p>
            <a:pPr defTabSz="368045">
              <a:lnSpc>
                <a:spcPct val="120000"/>
              </a:lnSpc>
              <a:defRPr sz="2300">
                <a:latin typeface="Cambria"/>
                <a:ea typeface="Cambria"/>
                <a:cs typeface="Cambria"/>
                <a:sym typeface="Cambria"/>
              </a:defRPr>
            </a:pPr>
            <a:r>
              <a:t>61  Le dijeron: ¿Por qué? No hay nadie en tu parentela que se llame con ese nombre. </a:t>
            </a:r>
          </a:p>
          <a:p>
            <a:pPr defTabSz="368045">
              <a:lnSpc>
                <a:spcPct val="120000"/>
              </a:lnSpc>
              <a:defRPr sz="2300">
                <a:latin typeface="Cambria"/>
                <a:ea typeface="Cambria"/>
                <a:cs typeface="Cambria"/>
                <a:sym typeface="Cambria"/>
              </a:defRPr>
            </a:pPr>
          </a:p>
          <a:p>
            <a:pPr defTabSz="368045">
              <a:lnSpc>
                <a:spcPct val="120000"/>
              </a:lnSpc>
              <a:defRPr sz="2300">
                <a:latin typeface="Cambria"/>
                <a:ea typeface="Cambria"/>
                <a:cs typeface="Cambria"/>
                <a:sym typeface="Cambria"/>
              </a:defRPr>
            </a:pPr>
            <a:r>
              <a:t>62  Entonces preguntaron por señas a su padre, cómo le quería llamar. </a:t>
            </a:r>
          </a:p>
        </p:txBody>
      </p:sp>
      <p:sp>
        <p:nvSpPr>
          <p:cNvPr id="130" name="VP…"/>
          <p:cNvSpPr txBox="1"/>
          <p:nvPr/>
        </p:nvSpPr>
        <p:spPr>
          <a:xfrm>
            <a:off x="6545092" y="2195882"/>
            <a:ext cx="4602863" cy="29133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300">
                <a:latin typeface="Cambria"/>
                <a:ea typeface="Cambria"/>
                <a:cs typeface="Cambria"/>
                <a:sym typeface="Cambria"/>
              </a:defRPr>
            </a:pPr>
            <a:r>
              <a:t>VP</a:t>
            </a:r>
          </a:p>
          <a:p>
            <a:pPr defTabSz="368045">
              <a:lnSpc>
                <a:spcPct val="120000"/>
              </a:lnSpc>
              <a:defRPr sz="2300">
                <a:latin typeface="Cambria"/>
                <a:ea typeface="Cambria"/>
                <a:cs typeface="Cambria"/>
                <a:sym typeface="Cambria"/>
              </a:defRPr>
            </a:pPr>
          </a:p>
          <a:p>
            <a:pPr defTabSz="368045">
              <a:lnSpc>
                <a:spcPct val="120000"/>
              </a:lnSpc>
              <a:defRPr sz="2300">
                <a:latin typeface="Cambria"/>
                <a:ea typeface="Cambria"/>
                <a:cs typeface="Cambria"/>
                <a:sym typeface="Cambria"/>
              </a:defRPr>
            </a:pPr>
            <a:r>
              <a:t>61  Le contestaron: —No hay nadie en tu familia con ese nombre.</a:t>
            </a:r>
          </a:p>
          <a:p>
            <a:pPr defTabSz="368045">
              <a:lnSpc>
                <a:spcPct val="120000"/>
              </a:lnSpc>
              <a:defRPr sz="2300">
                <a:latin typeface="Cambria"/>
                <a:ea typeface="Cambria"/>
                <a:cs typeface="Cambria"/>
                <a:sym typeface="Cambria"/>
              </a:defRPr>
            </a:pPr>
          </a:p>
          <a:p>
            <a:pPr defTabSz="368045">
              <a:lnSpc>
                <a:spcPct val="120000"/>
              </a:lnSpc>
              <a:defRPr sz="2300">
                <a:latin typeface="Cambria"/>
                <a:ea typeface="Cambria"/>
                <a:cs typeface="Cambria"/>
                <a:sym typeface="Cambria"/>
              </a:defRPr>
            </a:pPr>
            <a:r>
              <a:t>62  Entonces preguntaron por señas al padre del niño, para s</a:t>
            </a:r>
          </a:p>
        </p:txBody>
      </p:sp>
      <p:pic>
        <p:nvPicPr>
          <p:cNvPr id="131"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32"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Title 1"/>
          <p:cNvSpPr txBox="1"/>
          <p:nvPr>
            <p:ph type="title"/>
          </p:nvPr>
        </p:nvSpPr>
        <p:spPr>
          <a:xfrm>
            <a:off x="23034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a:t>
            </a:r>
            <a:r>
              <a:rPr b="1">
                <a:solidFill>
                  <a:srgbClr val="843C0B"/>
                </a:solidFill>
                <a:latin typeface="Futura PT Medium"/>
                <a:ea typeface="Futura PT Medium"/>
                <a:cs typeface="Futura PT Medium"/>
                <a:sym typeface="Futura PT Medium"/>
              </a:rPr>
              <a:t> Lucas 1.63-64</a:t>
            </a:r>
          </a:p>
        </p:txBody>
      </p:sp>
      <p:sp>
        <p:nvSpPr>
          <p:cNvPr id="135"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36" name="RVR…"/>
          <p:cNvSpPr txBox="1"/>
          <p:nvPr/>
        </p:nvSpPr>
        <p:spPr>
          <a:xfrm>
            <a:off x="1881716" y="2220382"/>
            <a:ext cx="4300539" cy="346710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100">
                <a:latin typeface="Cambria"/>
                <a:ea typeface="Cambria"/>
                <a:cs typeface="Cambria"/>
                <a:sym typeface="Cambria"/>
              </a:defRPr>
            </a:pPr>
            <a:r>
              <a:t>RVR</a:t>
            </a:r>
          </a:p>
          <a:p>
            <a:pPr defTabSz="368045">
              <a:lnSpc>
                <a:spcPct val="120000"/>
              </a:lnSpc>
              <a:defRPr b="1" sz="2100">
                <a:latin typeface="Cambria"/>
                <a:ea typeface="Cambria"/>
                <a:cs typeface="Cambria"/>
                <a:sym typeface="Cambria"/>
              </a:defRPr>
            </a:pPr>
          </a:p>
          <a:p>
            <a:pPr defTabSz="368045">
              <a:lnSpc>
                <a:spcPct val="120000"/>
              </a:lnSpc>
              <a:defRPr sz="2100">
                <a:latin typeface="Cambria"/>
                <a:ea typeface="Cambria"/>
                <a:cs typeface="Cambria"/>
                <a:sym typeface="Cambria"/>
              </a:defRPr>
            </a:pPr>
            <a:r>
              <a:t>63  Y pidiendo una tablilla, escribió, diciendo: Juan es su nombre. Y todos se maravillaron. </a:t>
            </a:r>
          </a:p>
          <a:p>
            <a:pPr defTabSz="368045">
              <a:lnSpc>
                <a:spcPct val="120000"/>
              </a:lnSpc>
              <a:defRPr sz="2100">
                <a:latin typeface="Cambria"/>
                <a:ea typeface="Cambria"/>
                <a:cs typeface="Cambria"/>
                <a:sym typeface="Cambria"/>
              </a:defRPr>
            </a:pPr>
          </a:p>
          <a:p>
            <a:pPr defTabSz="368045">
              <a:lnSpc>
                <a:spcPct val="120000"/>
              </a:lnSpc>
              <a:defRPr sz="2100">
                <a:latin typeface="Cambria"/>
                <a:ea typeface="Cambria"/>
                <a:cs typeface="Cambria"/>
                <a:sym typeface="Cambria"/>
              </a:defRPr>
            </a:pPr>
            <a:r>
              <a:t>64  Al momento fue abierta su boca y suelta su lengua, y habló bendiciendo a Dios.</a:t>
            </a:r>
          </a:p>
        </p:txBody>
      </p:sp>
      <p:sp>
        <p:nvSpPr>
          <p:cNvPr id="137" name="VP…"/>
          <p:cNvSpPr txBox="1"/>
          <p:nvPr/>
        </p:nvSpPr>
        <p:spPr>
          <a:xfrm>
            <a:off x="6545092" y="2220383"/>
            <a:ext cx="4602863" cy="3467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100">
                <a:latin typeface="Cambria"/>
                <a:ea typeface="Cambria"/>
                <a:cs typeface="Cambria"/>
                <a:sym typeface="Cambria"/>
              </a:defRPr>
            </a:pPr>
            <a:r>
              <a:t>VP</a:t>
            </a:r>
          </a:p>
          <a:p>
            <a:pPr defTabSz="368045">
              <a:lnSpc>
                <a:spcPct val="120000"/>
              </a:lnSpc>
              <a:defRPr sz="2100">
                <a:latin typeface="Cambria"/>
                <a:ea typeface="Cambria"/>
                <a:cs typeface="Cambria"/>
                <a:sym typeface="Cambria"/>
              </a:defRPr>
            </a:pPr>
          </a:p>
          <a:p>
            <a:pPr defTabSz="368045">
              <a:lnSpc>
                <a:spcPct val="120000"/>
              </a:lnSpc>
              <a:defRPr sz="2100">
                <a:latin typeface="Cambria"/>
                <a:ea typeface="Cambria"/>
                <a:cs typeface="Cambria"/>
                <a:sym typeface="Cambria"/>
              </a:defRPr>
            </a:pPr>
            <a:r>
              <a:t>63  El padre pidió una tabla para escribir, y escribió: “Su nombre es Juan.” Y todos se quedaron admirados. </a:t>
            </a:r>
          </a:p>
          <a:p>
            <a:pPr defTabSz="368045">
              <a:lnSpc>
                <a:spcPct val="120000"/>
              </a:lnSpc>
              <a:defRPr sz="2100">
                <a:latin typeface="Cambria"/>
                <a:ea typeface="Cambria"/>
                <a:cs typeface="Cambria"/>
                <a:sym typeface="Cambria"/>
              </a:defRPr>
            </a:pPr>
          </a:p>
          <a:p>
            <a:pPr defTabSz="368045">
              <a:lnSpc>
                <a:spcPct val="120000"/>
              </a:lnSpc>
              <a:defRPr sz="2100">
                <a:latin typeface="Cambria"/>
                <a:ea typeface="Cambria"/>
                <a:cs typeface="Cambria"/>
                <a:sym typeface="Cambria"/>
              </a:defRPr>
            </a:pPr>
            <a:r>
              <a:t>64  En aquel mismo momento Zacarías volvió a hablar, y comenzó a alabar a Dios. </a:t>
            </a:r>
          </a:p>
        </p:txBody>
      </p:sp>
      <p:pic>
        <p:nvPicPr>
          <p:cNvPr id="138"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39"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Title 1"/>
          <p:cNvSpPr txBox="1"/>
          <p:nvPr>
            <p:ph type="title"/>
          </p:nvPr>
        </p:nvSpPr>
        <p:spPr>
          <a:xfrm>
            <a:off x="23034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1.65-66</a:t>
            </a:r>
          </a:p>
        </p:txBody>
      </p:sp>
      <p:sp>
        <p:nvSpPr>
          <p:cNvPr id="142"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43" name="RVR…"/>
          <p:cNvSpPr txBox="1"/>
          <p:nvPr/>
        </p:nvSpPr>
        <p:spPr>
          <a:xfrm>
            <a:off x="1691216" y="2145876"/>
            <a:ext cx="4300539" cy="354838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000">
                <a:latin typeface="Cambria"/>
                <a:ea typeface="Cambria"/>
                <a:cs typeface="Cambria"/>
                <a:sym typeface="Cambria"/>
              </a:defRPr>
            </a:pPr>
            <a:r>
              <a:t>RVR</a:t>
            </a:r>
          </a:p>
          <a:p>
            <a:pPr defTabSz="368045">
              <a:lnSpc>
                <a:spcPct val="120000"/>
              </a:lnSpc>
              <a:defRPr b="1" sz="2000">
                <a:latin typeface="Cambria"/>
                <a:ea typeface="Cambria"/>
                <a:cs typeface="Cambria"/>
                <a:sym typeface="Cambria"/>
              </a:defRPr>
            </a:pPr>
          </a:p>
          <a:p>
            <a:pPr defTabSz="368045">
              <a:lnSpc>
                <a:spcPct val="120000"/>
              </a:lnSpc>
              <a:defRPr sz="2000">
                <a:latin typeface="Cambria"/>
                <a:ea typeface="Cambria"/>
                <a:cs typeface="Cambria"/>
                <a:sym typeface="Cambria"/>
              </a:defRPr>
            </a:pPr>
            <a:r>
              <a:t>65  Y se llenaron de temor todos sus vecinos; y en todas las montañas de Judea se divulgaron todas estas cosas.</a:t>
            </a:r>
          </a:p>
          <a:p>
            <a:pPr defTabSz="368045">
              <a:lnSpc>
                <a:spcPct val="120000"/>
              </a:lnSpc>
              <a:defRPr sz="2000">
                <a:latin typeface="Cambria"/>
                <a:ea typeface="Cambria"/>
                <a:cs typeface="Cambria"/>
                <a:sym typeface="Cambria"/>
              </a:defRPr>
            </a:pPr>
          </a:p>
          <a:p>
            <a:pPr defTabSz="368045">
              <a:lnSpc>
                <a:spcPct val="120000"/>
              </a:lnSpc>
              <a:defRPr sz="2000">
                <a:latin typeface="Cambria"/>
                <a:ea typeface="Cambria"/>
                <a:cs typeface="Cambria"/>
                <a:sym typeface="Cambria"/>
              </a:defRPr>
            </a:pPr>
            <a:r>
              <a:t>66  Y todos los que las oían las guardaban en su corazón, diciendo: ¿Quién, pues, será este niño? Y la mano del Señor estaba con él.</a:t>
            </a:r>
          </a:p>
        </p:txBody>
      </p:sp>
      <p:sp>
        <p:nvSpPr>
          <p:cNvPr id="144" name="VP…"/>
          <p:cNvSpPr txBox="1"/>
          <p:nvPr/>
        </p:nvSpPr>
        <p:spPr>
          <a:xfrm>
            <a:off x="6498525" y="2139949"/>
            <a:ext cx="4602863" cy="389890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000">
                <a:latin typeface="Cambria"/>
                <a:ea typeface="Cambria"/>
                <a:cs typeface="Cambria"/>
                <a:sym typeface="Cambria"/>
              </a:defRPr>
            </a:pPr>
            <a:r>
              <a:t>VP</a:t>
            </a:r>
          </a:p>
          <a:p>
            <a:pPr defTabSz="368045">
              <a:lnSpc>
                <a:spcPct val="120000"/>
              </a:lnSpc>
              <a:defRPr sz="2000">
                <a:latin typeface="Cambria"/>
                <a:ea typeface="Cambria"/>
                <a:cs typeface="Cambria"/>
                <a:sym typeface="Cambria"/>
              </a:defRPr>
            </a:pPr>
          </a:p>
          <a:p>
            <a:pPr defTabSz="368045">
              <a:lnSpc>
                <a:spcPct val="120000"/>
              </a:lnSpc>
              <a:defRPr sz="2000">
                <a:latin typeface="Cambria"/>
                <a:ea typeface="Cambria"/>
                <a:cs typeface="Cambria"/>
                <a:sym typeface="Cambria"/>
              </a:defRPr>
            </a:pPr>
            <a:r>
              <a:t>65  Todos los vecinos estaban asombrados, y en toda la región montañosa de Judea se contaba lo sucedido. </a:t>
            </a:r>
          </a:p>
          <a:p>
            <a:pPr defTabSz="368045">
              <a:lnSpc>
                <a:spcPct val="120000"/>
              </a:lnSpc>
              <a:defRPr sz="2000">
                <a:latin typeface="Cambria"/>
                <a:ea typeface="Cambria"/>
                <a:cs typeface="Cambria"/>
                <a:sym typeface="Cambria"/>
              </a:defRPr>
            </a:pPr>
          </a:p>
          <a:p>
            <a:pPr defTabSz="368045">
              <a:lnSpc>
                <a:spcPct val="120000"/>
              </a:lnSpc>
              <a:defRPr sz="2000">
                <a:latin typeface="Cambria"/>
                <a:ea typeface="Cambria"/>
                <a:cs typeface="Cambria"/>
                <a:sym typeface="Cambria"/>
              </a:defRPr>
            </a:pPr>
            <a:r>
              <a:t>66  Todos los que lo oían se preguntaban a sí mismos: «¿Qué llegará a ser este niño?» Porque  ciertamente el Señor mostraba su poder en favor de él.</a:t>
            </a:r>
          </a:p>
        </p:txBody>
      </p:sp>
      <p:pic>
        <p:nvPicPr>
          <p:cNvPr id="145"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46"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Title 1"/>
          <p:cNvSpPr txBox="1"/>
          <p:nvPr>
            <p:ph type="title"/>
          </p:nvPr>
        </p:nvSpPr>
        <p:spPr>
          <a:xfrm>
            <a:off x="2303462" y="990600"/>
            <a:ext cx="8721726" cy="585788"/>
          </a:xfrm>
          <a:prstGeom prst="rect">
            <a:avLst/>
          </a:prstGeom>
        </p:spPr>
        <p:txBody>
          <a:bodyPr/>
          <a:lstStyle/>
          <a:p>
            <a:pPr defTabSz="758951">
              <a:defRPr sz="3200">
                <a:solidFill>
                  <a:srgbClr val="7B3408"/>
                </a:solidFill>
                <a:latin typeface="Futura Std Medium Condensed"/>
                <a:ea typeface="Futura Std Medium Condensed"/>
                <a:cs typeface="Futura Std Medium Condensed"/>
                <a:sym typeface="Futura Std Medium Condensed"/>
              </a:defRPr>
            </a:pPr>
            <a:r>
              <a:t>TEXTO BÍBLICO: </a:t>
            </a:r>
            <a:r>
              <a:rPr b="1">
                <a:solidFill>
                  <a:srgbClr val="843C0B"/>
                </a:solidFill>
                <a:latin typeface="Futura PT Medium"/>
                <a:ea typeface="Futura PT Medium"/>
                <a:cs typeface="Futura PT Medium"/>
                <a:sym typeface="Futura PT Medium"/>
              </a:rPr>
              <a:t>Lucas 1.76-77</a:t>
            </a:r>
          </a:p>
        </p:txBody>
      </p:sp>
      <p:sp>
        <p:nvSpPr>
          <p:cNvPr id="149" name="Straight Connector 5"/>
          <p:cNvSpPr/>
          <p:nvPr/>
        </p:nvSpPr>
        <p:spPr>
          <a:xfrm>
            <a:off x="2374900" y="1576387"/>
            <a:ext cx="6346827" cy="1"/>
          </a:xfrm>
          <a:prstGeom prst="line">
            <a:avLst/>
          </a:prstGeom>
          <a:ln w="25400">
            <a:solidFill>
              <a:srgbClr val="7B3408"/>
            </a:solidFill>
            <a:miter/>
          </a:ln>
        </p:spPr>
        <p:txBody>
          <a:bodyPr lIns="45718" tIns="45718" rIns="45718" bIns="45718"/>
          <a:lstStyle/>
          <a:p>
            <a:pPr/>
          </a:p>
        </p:txBody>
      </p:sp>
      <p:sp>
        <p:nvSpPr>
          <p:cNvPr id="150" name="RVR…"/>
          <p:cNvSpPr txBox="1"/>
          <p:nvPr/>
        </p:nvSpPr>
        <p:spPr>
          <a:xfrm>
            <a:off x="1691216" y="2090420"/>
            <a:ext cx="4300539" cy="39979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t>RVR</a:t>
            </a:r>
          </a:p>
          <a:p>
            <a:pPr defTabSz="368045">
              <a:lnSpc>
                <a:spcPct val="120000"/>
              </a:lnSpc>
              <a:defRPr b="1"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76  Y tú, niño, profeta del Altísimo serás llamado; Porque irás delante de la presencia del Señor, para preparar sus caminos;</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77  Para dar conocimiento de salvación a su pueblo, Para perdón de sus pecados,</a:t>
            </a:r>
          </a:p>
        </p:txBody>
      </p:sp>
      <p:sp>
        <p:nvSpPr>
          <p:cNvPr id="151" name="VP…"/>
          <p:cNvSpPr txBox="1"/>
          <p:nvPr/>
        </p:nvSpPr>
        <p:spPr>
          <a:xfrm>
            <a:off x="6498525" y="2090420"/>
            <a:ext cx="4602863" cy="399796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defTabSz="368045">
              <a:lnSpc>
                <a:spcPct val="120000"/>
              </a:lnSpc>
              <a:spcBef>
                <a:spcPts val="2600"/>
              </a:spcBef>
              <a:defRPr sz="2200">
                <a:latin typeface="Cambria"/>
                <a:ea typeface="Cambria"/>
                <a:cs typeface="Cambria"/>
                <a:sym typeface="Cambria"/>
              </a:defRPr>
            </a:pPr>
            <a:r>
              <a:t>VP</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76  En cuanto a ti, hijito mío, serás llamado profeta del Dios altísimo, porque irás delante del Señor preparando sus caminos,</a:t>
            </a:r>
          </a:p>
          <a:p>
            <a:pPr defTabSz="368045">
              <a:lnSpc>
                <a:spcPct val="120000"/>
              </a:lnSpc>
              <a:defRPr sz="2200">
                <a:latin typeface="Cambria"/>
                <a:ea typeface="Cambria"/>
                <a:cs typeface="Cambria"/>
                <a:sym typeface="Cambria"/>
              </a:defRPr>
            </a:pPr>
          </a:p>
          <a:p>
            <a:pPr defTabSz="368045">
              <a:lnSpc>
                <a:spcPct val="120000"/>
              </a:lnSpc>
              <a:defRPr sz="2200">
                <a:latin typeface="Cambria"/>
                <a:ea typeface="Cambria"/>
                <a:cs typeface="Cambria"/>
                <a:sym typeface="Cambria"/>
              </a:defRPr>
            </a:pPr>
            <a:r>
              <a:t>77  para hacer saber a su pueblo que Dios les perdona sus pecados y les da la salvación.</a:t>
            </a:r>
          </a:p>
        </p:txBody>
      </p:sp>
      <p:pic>
        <p:nvPicPr>
          <p:cNvPr id="152" name="Picture 9" descr="Picture 9"/>
          <p:cNvPicPr>
            <a:picLocks noChangeAspect="1"/>
          </p:cNvPicPr>
          <p:nvPr/>
        </p:nvPicPr>
        <p:blipFill>
          <a:blip r:embed="rId2">
            <a:extLst/>
          </a:blip>
          <a:stretch>
            <a:fillRect/>
          </a:stretch>
        </p:blipFill>
        <p:spPr>
          <a:xfrm>
            <a:off x="1036637" y="725487"/>
            <a:ext cx="1116013" cy="1116013"/>
          </a:xfrm>
          <a:prstGeom prst="rect">
            <a:avLst/>
          </a:prstGeom>
          <a:ln w="12700">
            <a:miter lim="400000"/>
          </a:ln>
        </p:spPr>
      </p:pic>
      <p:pic>
        <p:nvPicPr>
          <p:cNvPr id="153" name="Picture 6" descr="Picture 6"/>
          <p:cNvPicPr>
            <a:picLocks noChangeAspect="1"/>
          </p:cNvPicPr>
          <p:nvPr/>
        </p:nvPicPr>
        <p:blipFill>
          <a:blip r:embed="rId3">
            <a:extLst/>
          </a:blip>
          <a:stretch>
            <a:fillRect/>
          </a:stretch>
        </p:blipFill>
        <p:spPr>
          <a:xfrm>
            <a:off x="10275888" y="6096000"/>
            <a:ext cx="1697039" cy="604838"/>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