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Lst>
  <p:sldSz cx="12192000" cy="6858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lvl1pPr>
    <a:lvl2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lvl2pPr>
    <a:lvl3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lvl3pPr>
    <a:lvl4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lvl4pPr>
    <a:lvl5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lvl5pPr>
    <a:lvl6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lvl6pPr>
    <a:lvl7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lvl7pPr>
    <a:lvl8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lvl8pPr>
    <a:lvl9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file>

<file path=ppt/presProps.xml><?xml version="1.0" encoding="utf-8"?>
<p:presentation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DD4EA"/>
          </a:solidFill>
        </a:fill>
      </a:tcStyle>
    </a:wholeTbl>
    <a:band2H>
      <a:tcTxStyle b="def" i="def"/>
      <a:tcStyle>
        <a:tcBdr/>
        <a:fill>
          <a:solidFill>
            <a:srgbClr val="E8EBF5"/>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E0E0E0"/>
          </a:solidFill>
        </a:fill>
      </a:tcStyle>
    </a:wholeTbl>
    <a:band2H>
      <a:tcTxStyle b="def" i="def"/>
      <a:tcStyle>
        <a:tcBdr/>
        <a:fill>
          <a:solidFill>
            <a:srgbClr val="F0F0F0"/>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4E2CE"/>
          </a:solidFill>
        </a:fill>
      </a:tcStyle>
    </a:wholeTbl>
    <a:band2H>
      <a:tcTxStyle b="def" i="def"/>
      <a:tcStyle>
        <a:tcBdr/>
        <a:fill>
          <a:solidFill>
            <a:srgbClr val="EBF1E8"/>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Ref idx="maj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b="def" i="def"/>
      <a:tcStyle>
        <a:tcBdr/>
        <a:fill>
          <a:solidFill>
            <a:srgbClr val="FFFFFF"/>
          </a:solidFill>
        </a:fill>
      </a:tcStyle>
    </a:band2H>
    <a:firstCol>
      <a:tcTxStyle b="on" i="off">
        <a:fontRef idx="maj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aj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aj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b="def" i="def"/>
      <a:tcStyle>
        <a:tcBdr/>
        <a:fill>
          <a:solidFill>
            <a:srgbClr val="E6E6E6"/>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b="def" i="def"/>
      <a:tcStyle>
        <a:tcBdr/>
        <a:fill>
          <a:solidFill>
            <a:srgbClr val="FFFFFF"/>
          </a:solidFill>
        </a:fill>
      </a:tcStyle>
    </a:band2H>
    <a:firstCol>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Comments="1"/>
</file>

<file path=ppt/_rels/presentation.xml.rels><?xml version="1.0" encoding="UTF-8"?>
<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s>

</file>

<file path=ppt/notesMasters/_rels/notesMaster1.xml.rels><?xml version="1.0" encoding="UTF-8"?>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spTree>
      <p:nvGrpSpPr>
        <p:cNvPr id="1" name=""/>
        <p:cNvGrpSpPr/>
        <p:nvPr/>
      </p:nvGrpSpPr>
      <p:grpSpPr>
        <a:xfrm>
          <a:off x="0" y="0"/>
          <a:ext cx="0" cy="0"/>
          <a:chOff x="0" y="0"/>
          <a:chExt cx="0" cy="0"/>
        </a:xfrm>
      </p:grpSpPr>
      <p:sp>
        <p:nvSpPr>
          <p:cNvPr id="91" name="Shape 91"/>
          <p:cNvSpPr/>
          <p:nvPr>
            <p:ph type="sldImg"/>
          </p:nvPr>
        </p:nvSpPr>
        <p:spPr>
          <a:xfrm>
            <a:off x="1143000" y="685800"/>
            <a:ext cx="4572000" cy="3429000"/>
          </a:xfrm>
          <a:prstGeom prst="rect">
            <a:avLst/>
          </a:prstGeom>
        </p:spPr>
        <p:txBody>
          <a:bodyPr/>
          <a:lstStyle/>
          <a:p>
            <a:pPr/>
          </a:p>
        </p:txBody>
      </p:sp>
      <p:sp>
        <p:nvSpPr>
          <p:cNvPr id="92" name="Shape 92"/>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latinLnBrk="0">
      <a:spcBef>
        <a:spcPts val="400"/>
      </a:spcBef>
      <a:defRPr sz="1200">
        <a:latin typeface="+mj-lt"/>
        <a:ea typeface="+mj-ea"/>
        <a:cs typeface="+mj-cs"/>
        <a:sym typeface="Calibri"/>
      </a:defRPr>
    </a:lvl1pPr>
    <a:lvl2pPr indent="228600" latinLnBrk="0">
      <a:spcBef>
        <a:spcPts val="400"/>
      </a:spcBef>
      <a:defRPr sz="1200">
        <a:latin typeface="+mj-lt"/>
        <a:ea typeface="+mj-ea"/>
        <a:cs typeface="+mj-cs"/>
        <a:sym typeface="Calibri"/>
      </a:defRPr>
    </a:lvl2pPr>
    <a:lvl3pPr indent="457200" latinLnBrk="0">
      <a:spcBef>
        <a:spcPts val="400"/>
      </a:spcBef>
      <a:defRPr sz="1200">
        <a:latin typeface="+mj-lt"/>
        <a:ea typeface="+mj-ea"/>
        <a:cs typeface="+mj-cs"/>
        <a:sym typeface="Calibri"/>
      </a:defRPr>
    </a:lvl3pPr>
    <a:lvl4pPr indent="685800" latinLnBrk="0">
      <a:spcBef>
        <a:spcPts val="400"/>
      </a:spcBef>
      <a:defRPr sz="1200">
        <a:latin typeface="+mj-lt"/>
        <a:ea typeface="+mj-ea"/>
        <a:cs typeface="+mj-cs"/>
        <a:sym typeface="Calibri"/>
      </a:defRPr>
    </a:lvl4pPr>
    <a:lvl5pPr indent="914400" latinLnBrk="0">
      <a:spcBef>
        <a:spcPts val="400"/>
      </a:spcBef>
      <a:defRPr sz="1200">
        <a:latin typeface="+mj-lt"/>
        <a:ea typeface="+mj-ea"/>
        <a:cs typeface="+mj-cs"/>
        <a:sym typeface="Calibri"/>
      </a:defRPr>
    </a:lvl5pPr>
    <a:lvl6pPr indent="1143000" latinLnBrk="0">
      <a:spcBef>
        <a:spcPts val="400"/>
      </a:spcBef>
      <a:defRPr sz="1200">
        <a:latin typeface="+mj-lt"/>
        <a:ea typeface="+mj-ea"/>
        <a:cs typeface="+mj-cs"/>
        <a:sym typeface="Calibri"/>
      </a:defRPr>
    </a:lvl6pPr>
    <a:lvl7pPr indent="1371600" latinLnBrk="0">
      <a:spcBef>
        <a:spcPts val="400"/>
      </a:spcBef>
      <a:defRPr sz="1200">
        <a:latin typeface="+mj-lt"/>
        <a:ea typeface="+mj-ea"/>
        <a:cs typeface="+mj-cs"/>
        <a:sym typeface="Calibri"/>
      </a:defRPr>
    </a:lvl7pPr>
    <a:lvl8pPr indent="1600200" latinLnBrk="0">
      <a:spcBef>
        <a:spcPts val="400"/>
      </a:spcBef>
      <a:defRPr sz="1200">
        <a:latin typeface="+mj-lt"/>
        <a:ea typeface="+mj-ea"/>
        <a:cs typeface="+mj-cs"/>
        <a:sym typeface="Calibri"/>
      </a:defRPr>
    </a:lvl8pPr>
    <a:lvl9pPr indent="1828800" latinLnBrk="0">
      <a:spcBef>
        <a:spcPts val="400"/>
      </a:spcBef>
      <a:defRPr sz="1200">
        <a:latin typeface="+mj-lt"/>
        <a:ea typeface="+mj-ea"/>
        <a:cs typeface="+mj-cs"/>
        <a:sym typeface="Calibri"/>
      </a:defRPr>
    </a:lvl9pPr>
  </p:notesStyle>
</p:notesMaster>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itle" showMasterSp="1" showMasterPhAnim="1">
  <p:cSld name="Title Slide">
    <p:spTree>
      <p:nvGrpSpPr>
        <p:cNvPr id="1" name=""/>
        <p:cNvGrpSpPr/>
        <p:nvPr/>
      </p:nvGrpSpPr>
      <p:grpSpPr>
        <a:xfrm>
          <a:off x="0" y="0"/>
          <a:ext cx="0" cy="0"/>
          <a:chOff x="0" y="0"/>
          <a:chExt cx="0" cy="0"/>
        </a:xfrm>
      </p:grpSpPr>
      <p:sp>
        <p:nvSpPr>
          <p:cNvPr id="11" name="Title Text"/>
          <p:cNvSpPr txBox="1"/>
          <p:nvPr>
            <p:ph type="title"/>
          </p:nvPr>
        </p:nvSpPr>
        <p:spPr>
          <a:xfrm>
            <a:off x="914400" y="1122362"/>
            <a:ext cx="10363200" cy="2387601"/>
          </a:xfrm>
          <a:prstGeom prst="rect">
            <a:avLst/>
          </a:prstGeom>
        </p:spPr>
        <p:txBody>
          <a:bodyPr anchor="b"/>
          <a:lstStyle>
            <a:lvl1pPr algn="ctr">
              <a:defRPr sz="6000"/>
            </a:lvl1pPr>
          </a:lstStyle>
          <a:p>
            <a:pPr/>
            <a:r>
              <a:t>Title Text</a:t>
            </a:r>
          </a:p>
        </p:txBody>
      </p:sp>
      <p:sp>
        <p:nvSpPr>
          <p:cNvPr id="12" name="Body Level One…"/>
          <p:cNvSpPr txBox="1"/>
          <p:nvPr>
            <p:ph type="body" sz="quarter" idx="1"/>
          </p:nvPr>
        </p:nvSpPr>
        <p:spPr>
          <a:xfrm>
            <a:off x="1524000" y="3602037"/>
            <a:ext cx="9144000" cy="1655764"/>
          </a:xfrm>
          <a:prstGeom prst="rect">
            <a:avLst/>
          </a:prstGeom>
        </p:spPr>
        <p:txBody>
          <a:bodyPr/>
          <a:lstStyle>
            <a:lvl1pPr marL="0" indent="0" algn="ctr">
              <a:buSzTx/>
              <a:buFontTx/>
              <a:buNone/>
              <a:defRPr sz="2400"/>
            </a:lvl1pPr>
            <a:lvl2pPr marL="0" indent="0" algn="ctr">
              <a:buSzTx/>
              <a:buFontTx/>
              <a:buNone/>
              <a:defRPr sz="2400"/>
            </a:lvl2pPr>
            <a:lvl3pPr marL="0" indent="0" algn="ctr">
              <a:buSzTx/>
              <a:buFontTx/>
              <a:buNone/>
              <a:defRPr sz="2400"/>
            </a:lvl3pPr>
            <a:lvl4pPr marL="0" indent="0" algn="ctr">
              <a:buSzTx/>
              <a:buFontTx/>
              <a:buNone/>
              <a:defRPr sz="2400"/>
            </a:lvl4pPr>
            <a:lvl5pPr marL="0" indent="0" algn="ctr">
              <a:buSzTx/>
              <a:buFontTx/>
              <a:buNone/>
              <a:defRPr sz="2400"/>
            </a:lvl5pPr>
          </a:lstStyle>
          <a:p>
            <a:pPr/>
            <a:r>
              <a:t>Body Level One</a:t>
            </a:r>
          </a:p>
          <a:p>
            <a:pPr lvl="1"/>
            <a:r>
              <a:t>Body Level Two</a:t>
            </a:r>
          </a:p>
          <a:p>
            <a:pPr lvl="2"/>
            <a:r>
              <a:t>Body Level Three</a:t>
            </a:r>
          </a:p>
          <a:p>
            <a:pPr lvl="3"/>
            <a:r>
              <a:t>Body Level Four</a:t>
            </a:r>
          </a:p>
          <a:p>
            <a:pPr lvl="4"/>
            <a:r>
              <a:t>Body Level Five</a:t>
            </a:r>
          </a:p>
        </p:txBody>
      </p:sp>
      <p:sp>
        <p:nvSpPr>
          <p:cNvPr id="13"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and Content">
    <p:spTree>
      <p:nvGrpSpPr>
        <p:cNvPr id="1" name=""/>
        <p:cNvGrpSpPr/>
        <p:nvPr/>
      </p:nvGrpSpPr>
      <p:grpSpPr>
        <a:xfrm>
          <a:off x="0" y="0"/>
          <a:ext cx="0" cy="0"/>
          <a:chOff x="0" y="0"/>
          <a:chExt cx="0" cy="0"/>
        </a:xfrm>
      </p:grpSpPr>
      <p:sp>
        <p:nvSpPr>
          <p:cNvPr id="20" name="Title Text"/>
          <p:cNvSpPr txBox="1"/>
          <p:nvPr>
            <p:ph type="title"/>
          </p:nvPr>
        </p:nvSpPr>
        <p:spPr>
          <a:prstGeom prst="rect">
            <a:avLst/>
          </a:prstGeom>
        </p:spPr>
        <p:txBody>
          <a:bodyPr/>
          <a:lstStyle/>
          <a:p>
            <a:pPr/>
            <a:r>
              <a:t>Title Text</a:t>
            </a:r>
          </a:p>
        </p:txBody>
      </p:sp>
      <p:sp>
        <p:nvSpPr>
          <p:cNvPr id="21" name="Body Level One…"/>
          <p:cNvSpPr txBox="1"/>
          <p:nvPr>
            <p:ph type="body" idx="1"/>
          </p:nvPr>
        </p:nvSpPr>
        <p:spPr>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22"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Section Header">
    <p:spTree>
      <p:nvGrpSpPr>
        <p:cNvPr id="1" name=""/>
        <p:cNvGrpSpPr/>
        <p:nvPr/>
      </p:nvGrpSpPr>
      <p:grpSpPr>
        <a:xfrm>
          <a:off x="0" y="0"/>
          <a:ext cx="0" cy="0"/>
          <a:chOff x="0" y="0"/>
          <a:chExt cx="0" cy="0"/>
        </a:xfrm>
      </p:grpSpPr>
      <p:sp>
        <p:nvSpPr>
          <p:cNvPr id="29" name="Title Text"/>
          <p:cNvSpPr txBox="1"/>
          <p:nvPr>
            <p:ph type="title"/>
          </p:nvPr>
        </p:nvSpPr>
        <p:spPr>
          <a:xfrm>
            <a:off x="831850" y="1709740"/>
            <a:ext cx="10515601" cy="2852737"/>
          </a:xfrm>
          <a:prstGeom prst="rect">
            <a:avLst/>
          </a:prstGeom>
        </p:spPr>
        <p:txBody>
          <a:bodyPr anchor="b"/>
          <a:lstStyle>
            <a:lvl1pPr>
              <a:defRPr sz="6000"/>
            </a:lvl1pPr>
          </a:lstStyle>
          <a:p>
            <a:pPr/>
            <a:r>
              <a:t>Title Text</a:t>
            </a:r>
          </a:p>
        </p:txBody>
      </p:sp>
      <p:sp>
        <p:nvSpPr>
          <p:cNvPr id="30" name="Body Level One…"/>
          <p:cNvSpPr txBox="1"/>
          <p:nvPr>
            <p:ph type="body" sz="quarter" idx="1"/>
          </p:nvPr>
        </p:nvSpPr>
        <p:spPr>
          <a:xfrm>
            <a:off x="831850" y="4589464"/>
            <a:ext cx="10515601" cy="1500189"/>
          </a:xfrm>
          <a:prstGeom prst="rect">
            <a:avLst/>
          </a:prstGeom>
        </p:spPr>
        <p:txBody>
          <a:bodyPr/>
          <a:lstStyle>
            <a:lvl1pPr marL="0" indent="0">
              <a:buSzTx/>
              <a:buFontTx/>
              <a:buNone/>
              <a:defRPr sz="2400"/>
            </a:lvl1pPr>
            <a:lvl2pPr marL="0" indent="0">
              <a:buSzTx/>
              <a:buFontTx/>
              <a:buNone/>
              <a:defRPr sz="2400"/>
            </a:lvl2pPr>
            <a:lvl3pPr marL="0" indent="0">
              <a:buSzTx/>
              <a:buFontTx/>
              <a:buNone/>
              <a:defRPr sz="2400"/>
            </a:lvl3pPr>
            <a:lvl4pPr marL="0" indent="0">
              <a:buSzTx/>
              <a:buFontTx/>
              <a:buNone/>
              <a:defRPr sz="2400"/>
            </a:lvl4pPr>
            <a:lvl5pPr marL="0" indent="0">
              <a:buSzTx/>
              <a:buFontTx/>
              <a:buNone/>
              <a:defRPr sz="2400"/>
            </a:lvl5pPr>
          </a:lstStyle>
          <a:p>
            <a:pPr/>
            <a:r>
              <a:t>Body Level One</a:t>
            </a:r>
          </a:p>
          <a:p>
            <a:pPr lvl="1"/>
            <a:r>
              <a:t>Body Level Two</a:t>
            </a:r>
          </a:p>
          <a:p>
            <a:pPr lvl="2"/>
            <a:r>
              <a:t>Body Level Three</a:t>
            </a:r>
          </a:p>
          <a:p>
            <a:pPr lvl="3"/>
            <a:r>
              <a:t>Body Level Four</a:t>
            </a:r>
          </a:p>
          <a:p>
            <a:pPr lvl="4"/>
            <a:r>
              <a:t>Body Level Five</a:t>
            </a:r>
          </a:p>
        </p:txBody>
      </p:sp>
      <p:sp>
        <p:nvSpPr>
          <p:cNvPr id="31"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wo Content">
    <p:spTree>
      <p:nvGrpSpPr>
        <p:cNvPr id="1" name=""/>
        <p:cNvGrpSpPr/>
        <p:nvPr/>
      </p:nvGrpSpPr>
      <p:grpSpPr>
        <a:xfrm>
          <a:off x="0" y="0"/>
          <a:ext cx="0" cy="0"/>
          <a:chOff x="0" y="0"/>
          <a:chExt cx="0" cy="0"/>
        </a:xfrm>
      </p:grpSpPr>
      <p:sp>
        <p:nvSpPr>
          <p:cNvPr id="38" name="Title Text"/>
          <p:cNvSpPr txBox="1"/>
          <p:nvPr>
            <p:ph type="title"/>
          </p:nvPr>
        </p:nvSpPr>
        <p:spPr>
          <a:prstGeom prst="rect">
            <a:avLst/>
          </a:prstGeom>
        </p:spPr>
        <p:txBody>
          <a:bodyPr/>
          <a:lstStyle/>
          <a:p>
            <a:pPr/>
            <a:r>
              <a:t>Title Text</a:t>
            </a:r>
          </a:p>
        </p:txBody>
      </p:sp>
      <p:sp>
        <p:nvSpPr>
          <p:cNvPr id="39" name="Body Level One…"/>
          <p:cNvSpPr txBox="1"/>
          <p:nvPr>
            <p:ph type="body" sz="half" idx="1"/>
          </p:nvPr>
        </p:nvSpPr>
        <p:spPr>
          <a:xfrm>
            <a:off x="838200" y="1825625"/>
            <a:ext cx="5181600" cy="4351338"/>
          </a:xfrm>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40"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Comparison">
    <p:spTree>
      <p:nvGrpSpPr>
        <p:cNvPr id="1" name=""/>
        <p:cNvGrpSpPr/>
        <p:nvPr/>
      </p:nvGrpSpPr>
      <p:grpSpPr>
        <a:xfrm>
          <a:off x="0" y="0"/>
          <a:ext cx="0" cy="0"/>
          <a:chOff x="0" y="0"/>
          <a:chExt cx="0" cy="0"/>
        </a:xfrm>
      </p:grpSpPr>
      <p:sp>
        <p:nvSpPr>
          <p:cNvPr id="47" name="Title Text"/>
          <p:cNvSpPr txBox="1"/>
          <p:nvPr>
            <p:ph type="title"/>
          </p:nvPr>
        </p:nvSpPr>
        <p:spPr>
          <a:xfrm>
            <a:off x="839787" y="365127"/>
            <a:ext cx="10515601" cy="1325563"/>
          </a:xfrm>
          <a:prstGeom prst="rect">
            <a:avLst/>
          </a:prstGeom>
        </p:spPr>
        <p:txBody>
          <a:bodyPr/>
          <a:lstStyle/>
          <a:p>
            <a:pPr/>
            <a:r>
              <a:t>Title Text</a:t>
            </a:r>
          </a:p>
        </p:txBody>
      </p:sp>
      <p:sp>
        <p:nvSpPr>
          <p:cNvPr id="48" name="Body Level One…"/>
          <p:cNvSpPr txBox="1"/>
          <p:nvPr>
            <p:ph type="body" sz="quarter" idx="1"/>
          </p:nvPr>
        </p:nvSpPr>
        <p:spPr>
          <a:xfrm>
            <a:off x="839787" y="1681163"/>
            <a:ext cx="5157791" cy="823914"/>
          </a:xfrm>
          <a:prstGeom prst="rect">
            <a:avLst/>
          </a:prstGeom>
        </p:spPr>
        <p:txBody>
          <a:bodyPr anchor="b"/>
          <a:lstStyle>
            <a:lvl1pPr marL="0" indent="0">
              <a:buSzTx/>
              <a:buFontTx/>
              <a:buNone/>
              <a:defRPr b="1" sz="2400"/>
            </a:lvl1pPr>
            <a:lvl2pPr marL="0" indent="0">
              <a:buSzTx/>
              <a:buFontTx/>
              <a:buNone/>
              <a:defRPr b="1" sz="2400"/>
            </a:lvl2pPr>
            <a:lvl3pPr marL="0" indent="0">
              <a:buSzTx/>
              <a:buFontTx/>
              <a:buNone/>
              <a:defRPr b="1" sz="2400"/>
            </a:lvl3pPr>
            <a:lvl4pPr marL="0" indent="0">
              <a:buSzTx/>
              <a:buFontTx/>
              <a:buNone/>
              <a:defRPr b="1" sz="2400"/>
            </a:lvl4pPr>
            <a:lvl5pPr marL="0" indent="0">
              <a:buSzTx/>
              <a:buFontTx/>
              <a:buNone/>
              <a:defRPr b="1" sz="2400"/>
            </a:lvl5pPr>
          </a:lstStyle>
          <a:p>
            <a:pPr/>
            <a:r>
              <a:t>Body Level One</a:t>
            </a:r>
          </a:p>
          <a:p>
            <a:pPr lvl="1"/>
            <a:r>
              <a:t>Body Level Two</a:t>
            </a:r>
          </a:p>
          <a:p>
            <a:pPr lvl="2"/>
            <a:r>
              <a:t>Body Level Three</a:t>
            </a:r>
          </a:p>
          <a:p>
            <a:pPr lvl="3"/>
            <a:r>
              <a:t>Body Level Four</a:t>
            </a:r>
          </a:p>
          <a:p>
            <a:pPr lvl="4"/>
            <a:r>
              <a:t>Body Level Five</a:t>
            </a:r>
          </a:p>
        </p:txBody>
      </p:sp>
      <p:sp>
        <p:nvSpPr>
          <p:cNvPr id="49" name="Text Placeholder 4"/>
          <p:cNvSpPr/>
          <p:nvPr>
            <p:ph type="body" sz="quarter" idx="21"/>
          </p:nvPr>
        </p:nvSpPr>
        <p:spPr>
          <a:xfrm>
            <a:off x="6172201" y="1681163"/>
            <a:ext cx="5183190" cy="823914"/>
          </a:xfrm>
          <a:prstGeom prst="rect">
            <a:avLst/>
          </a:prstGeom>
        </p:spPr>
        <p:txBody>
          <a:bodyPr anchor="b"/>
          <a:lstStyle/>
          <a:p>
            <a:pPr/>
          </a:p>
        </p:txBody>
      </p:sp>
      <p:sp>
        <p:nvSpPr>
          <p:cNvPr id="50"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Only">
    <p:spTree>
      <p:nvGrpSpPr>
        <p:cNvPr id="1" name=""/>
        <p:cNvGrpSpPr/>
        <p:nvPr/>
      </p:nvGrpSpPr>
      <p:grpSpPr>
        <a:xfrm>
          <a:off x="0" y="0"/>
          <a:ext cx="0" cy="0"/>
          <a:chOff x="0" y="0"/>
          <a:chExt cx="0" cy="0"/>
        </a:xfrm>
      </p:grpSpPr>
      <p:sp>
        <p:nvSpPr>
          <p:cNvPr id="57" name="Title Text"/>
          <p:cNvSpPr txBox="1"/>
          <p:nvPr>
            <p:ph type="title"/>
          </p:nvPr>
        </p:nvSpPr>
        <p:spPr>
          <a:prstGeom prst="rect">
            <a:avLst/>
          </a:prstGeom>
        </p:spPr>
        <p:txBody>
          <a:bodyPr/>
          <a:lstStyle/>
          <a:p>
            <a:pPr/>
            <a:r>
              <a:t>Title Text</a:t>
            </a:r>
          </a:p>
        </p:txBody>
      </p:sp>
      <p:sp>
        <p:nvSpPr>
          <p:cNvPr id="58"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Blank">
    <p:spTree>
      <p:nvGrpSpPr>
        <p:cNvPr id="1" name=""/>
        <p:cNvGrpSpPr/>
        <p:nvPr/>
      </p:nvGrpSpPr>
      <p:grpSpPr>
        <a:xfrm>
          <a:off x="0" y="0"/>
          <a:ext cx="0" cy="0"/>
          <a:chOff x="0" y="0"/>
          <a:chExt cx="0" cy="0"/>
        </a:xfrm>
      </p:grpSpPr>
      <p:sp>
        <p:nvSpPr>
          <p:cNvPr id="65"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Content with Caption">
    <p:spTree>
      <p:nvGrpSpPr>
        <p:cNvPr id="1" name=""/>
        <p:cNvGrpSpPr/>
        <p:nvPr/>
      </p:nvGrpSpPr>
      <p:grpSpPr>
        <a:xfrm>
          <a:off x="0" y="0"/>
          <a:ext cx="0" cy="0"/>
          <a:chOff x="0" y="0"/>
          <a:chExt cx="0" cy="0"/>
        </a:xfrm>
      </p:grpSpPr>
      <p:sp>
        <p:nvSpPr>
          <p:cNvPr id="72" name="Title Text"/>
          <p:cNvSpPr txBox="1"/>
          <p:nvPr>
            <p:ph type="title"/>
          </p:nvPr>
        </p:nvSpPr>
        <p:spPr>
          <a:xfrm>
            <a:off x="839787" y="457200"/>
            <a:ext cx="3932240" cy="1600200"/>
          </a:xfrm>
          <a:prstGeom prst="rect">
            <a:avLst/>
          </a:prstGeom>
        </p:spPr>
        <p:txBody>
          <a:bodyPr anchor="b"/>
          <a:lstStyle>
            <a:lvl1pPr>
              <a:defRPr sz="3200"/>
            </a:lvl1pPr>
          </a:lstStyle>
          <a:p>
            <a:pPr/>
            <a:r>
              <a:t>Title Text</a:t>
            </a:r>
          </a:p>
        </p:txBody>
      </p:sp>
      <p:sp>
        <p:nvSpPr>
          <p:cNvPr id="73" name="Body Level One…"/>
          <p:cNvSpPr txBox="1"/>
          <p:nvPr>
            <p:ph type="body" sz="half" idx="1"/>
          </p:nvPr>
        </p:nvSpPr>
        <p:spPr>
          <a:xfrm>
            <a:off x="5183187" y="987427"/>
            <a:ext cx="6172202" cy="4873627"/>
          </a:xfrm>
          <a:prstGeom prst="rect">
            <a:avLst/>
          </a:prstGeom>
        </p:spPr>
        <p:txBody>
          <a:bodyPr/>
          <a:lstStyle>
            <a:lvl1pPr>
              <a:defRPr sz="3200"/>
            </a:lvl1pPr>
            <a:lvl2pPr marL="718457" indent="-261257">
              <a:defRPr sz="3200"/>
            </a:lvl2pPr>
            <a:lvl3pPr marL="1219200" indent="-304800">
              <a:defRPr sz="3200"/>
            </a:lvl3pPr>
            <a:lvl4pPr marL="1737360" indent="-365760">
              <a:defRPr sz="3200"/>
            </a:lvl4pPr>
            <a:lvl5pPr marL="2194560" indent="-365760">
              <a:defRPr sz="3200"/>
            </a:lvl5pPr>
          </a:lstStyle>
          <a:p>
            <a:pPr/>
            <a:r>
              <a:t>Body Level One</a:t>
            </a:r>
          </a:p>
          <a:p>
            <a:pPr lvl="1"/>
            <a:r>
              <a:t>Body Level Two</a:t>
            </a:r>
          </a:p>
          <a:p>
            <a:pPr lvl="2"/>
            <a:r>
              <a:t>Body Level Three</a:t>
            </a:r>
          </a:p>
          <a:p>
            <a:pPr lvl="3"/>
            <a:r>
              <a:t>Body Level Four</a:t>
            </a:r>
          </a:p>
          <a:p>
            <a:pPr lvl="4"/>
            <a:r>
              <a:t>Body Level Five</a:t>
            </a:r>
          </a:p>
        </p:txBody>
      </p:sp>
      <p:sp>
        <p:nvSpPr>
          <p:cNvPr id="74" name="Text Placeholder 3"/>
          <p:cNvSpPr/>
          <p:nvPr>
            <p:ph type="body" sz="quarter" idx="21"/>
          </p:nvPr>
        </p:nvSpPr>
        <p:spPr>
          <a:xfrm>
            <a:off x="839787" y="2057400"/>
            <a:ext cx="3932240" cy="3811588"/>
          </a:xfrm>
          <a:prstGeom prst="rect">
            <a:avLst/>
          </a:prstGeom>
        </p:spPr>
        <p:txBody>
          <a:bodyPr/>
          <a:lstStyle/>
          <a:p>
            <a:pPr/>
          </a:p>
        </p:txBody>
      </p:sp>
      <p:sp>
        <p:nvSpPr>
          <p:cNvPr id="75"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icture with Caption">
    <p:spTree>
      <p:nvGrpSpPr>
        <p:cNvPr id="1" name=""/>
        <p:cNvGrpSpPr/>
        <p:nvPr/>
      </p:nvGrpSpPr>
      <p:grpSpPr>
        <a:xfrm>
          <a:off x="0" y="0"/>
          <a:ext cx="0" cy="0"/>
          <a:chOff x="0" y="0"/>
          <a:chExt cx="0" cy="0"/>
        </a:xfrm>
      </p:grpSpPr>
      <p:sp>
        <p:nvSpPr>
          <p:cNvPr id="82" name="Title Text"/>
          <p:cNvSpPr txBox="1"/>
          <p:nvPr>
            <p:ph type="title"/>
          </p:nvPr>
        </p:nvSpPr>
        <p:spPr>
          <a:xfrm>
            <a:off x="839787" y="457200"/>
            <a:ext cx="3932240" cy="1600200"/>
          </a:xfrm>
          <a:prstGeom prst="rect">
            <a:avLst/>
          </a:prstGeom>
        </p:spPr>
        <p:txBody>
          <a:bodyPr anchor="b"/>
          <a:lstStyle>
            <a:lvl1pPr>
              <a:defRPr sz="3200"/>
            </a:lvl1pPr>
          </a:lstStyle>
          <a:p>
            <a:pPr/>
            <a:r>
              <a:t>Title Text</a:t>
            </a:r>
          </a:p>
        </p:txBody>
      </p:sp>
      <p:sp>
        <p:nvSpPr>
          <p:cNvPr id="83" name="Picture Placeholder 2"/>
          <p:cNvSpPr/>
          <p:nvPr>
            <p:ph type="pic" sz="half" idx="21"/>
          </p:nvPr>
        </p:nvSpPr>
        <p:spPr>
          <a:xfrm>
            <a:off x="5183187" y="987427"/>
            <a:ext cx="6172202" cy="4873627"/>
          </a:xfrm>
          <a:prstGeom prst="rect">
            <a:avLst/>
          </a:prstGeom>
        </p:spPr>
        <p:txBody>
          <a:bodyPr lIns="91439" tIns="45719" rIns="91439" bIns="45719">
            <a:noAutofit/>
          </a:bodyPr>
          <a:lstStyle/>
          <a:p>
            <a:pPr/>
          </a:p>
        </p:txBody>
      </p:sp>
      <p:sp>
        <p:nvSpPr>
          <p:cNvPr id="84" name="Body Level One…"/>
          <p:cNvSpPr txBox="1"/>
          <p:nvPr>
            <p:ph type="body" sz="quarter" idx="1"/>
          </p:nvPr>
        </p:nvSpPr>
        <p:spPr>
          <a:xfrm>
            <a:off x="839787" y="2057400"/>
            <a:ext cx="3932240" cy="3811588"/>
          </a:xfrm>
          <a:prstGeom prst="rect">
            <a:avLst/>
          </a:prstGeom>
        </p:spPr>
        <p:txBody>
          <a:bodyPr/>
          <a:lstStyle>
            <a:lvl1pPr marL="0" indent="0">
              <a:buSzTx/>
              <a:buFontTx/>
              <a:buNone/>
              <a:defRPr sz="1600"/>
            </a:lvl1pPr>
            <a:lvl2pPr marL="0" indent="0">
              <a:buSzTx/>
              <a:buFontTx/>
              <a:buNone/>
              <a:defRPr sz="1600"/>
            </a:lvl2pPr>
            <a:lvl3pPr marL="0" indent="0">
              <a:buSzTx/>
              <a:buFontTx/>
              <a:buNone/>
              <a:defRPr sz="1600"/>
            </a:lvl3pPr>
            <a:lvl4pPr marL="0" indent="0">
              <a:buSzTx/>
              <a:buFontTx/>
              <a:buNone/>
              <a:defRPr sz="1600"/>
            </a:lvl4pPr>
            <a:lvl5pPr marL="0" indent="0">
              <a:buSzTx/>
              <a:buFontTx/>
              <a:buNone/>
              <a:defRPr sz="1600"/>
            </a:lvl5pPr>
          </a:lstStyle>
          <a:p>
            <a:pPr/>
            <a:r>
              <a:t>Body Level One</a:t>
            </a:r>
          </a:p>
          <a:p>
            <a:pPr lvl="1"/>
            <a:r>
              <a:t>Body Level Two</a:t>
            </a:r>
          </a:p>
          <a:p>
            <a:pPr lvl="2"/>
            <a:r>
              <a:t>Body Level Three</a:t>
            </a:r>
          </a:p>
          <a:p>
            <a:pPr lvl="3"/>
            <a:r>
              <a:t>Body Level Four</a:t>
            </a:r>
          </a:p>
          <a:p>
            <a:pPr lvl="4"/>
            <a:r>
              <a:t>Body Level Five</a:t>
            </a:r>
          </a:p>
        </p:txBody>
      </p:sp>
      <p:sp>
        <p:nvSpPr>
          <p:cNvPr id="85"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bg>
      <p:bgPr>
        <a:solidFill>
          <a:srgbClr val="FFFFFF"/>
        </a:solidFill>
      </p:bgPr>
    </p:bg>
    <p:spTree>
      <p:nvGrpSpPr>
        <p:cNvPr id="1" name=""/>
        <p:cNvGrpSpPr/>
        <p:nvPr/>
      </p:nvGrpSpPr>
      <p:grpSpPr>
        <a:xfrm>
          <a:off x="0" y="0"/>
          <a:ext cx="0" cy="0"/>
          <a:chOff x="0" y="0"/>
          <a:chExt cx="0" cy="0"/>
        </a:xfrm>
      </p:grpSpPr>
      <p:sp>
        <p:nvSpPr>
          <p:cNvPr id="2" name="Title Text"/>
          <p:cNvSpPr txBox="1"/>
          <p:nvPr>
            <p:ph type="title"/>
          </p:nvPr>
        </p:nvSpPr>
        <p:spPr>
          <a:xfrm>
            <a:off x="838200" y="365125"/>
            <a:ext cx="10515600" cy="1325563"/>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nchor="ctr">
            <a:normAutofit fontScale="100000" lnSpcReduction="0"/>
          </a:bodyPr>
          <a:lstStyle/>
          <a:p>
            <a:pPr/>
            <a:r>
              <a:t>Title Text</a:t>
            </a:r>
          </a:p>
        </p:txBody>
      </p:sp>
      <p:sp>
        <p:nvSpPr>
          <p:cNvPr id="3" name="Body Level One…"/>
          <p:cNvSpPr txBox="1"/>
          <p:nvPr>
            <p:ph type="body" idx="1"/>
          </p:nvPr>
        </p:nvSpPr>
        <p:spPr>
          <a:xfrm>
            <a:off x="838200" y="1825625"/>
            <a:ext cx="10515600" cy="4351338"/>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normAutofit fontScale="100000" lnSpcReduction="0"/>
          </a:bodyPr>
          <a:lstStyle/>
          <a:p>
            <a:pPr/>
            <a:r>
              <a:t>Body Level One</a:t>
            </a:r>
          </a:p>
          <a:p>
            <a:pPr lvl="1"/>
            <a:r>
              <a:t>Body Level Two</a:t>
            </a:r>
          </a:p>
          <a:p>
            <a:pPr lvl="2"/>
            <a:r>
              <a:t>Body Level Three</a:t>
            </a:r>
          </a:p>
          <a:p>
            <a:pPr lvl="3"/>
            <a:r>
              <a:t>Body Level Four</a:t>
            </a:r>
          </a:p>
          <a:p>
            <a:pPr lvl="4"/>
            <a:r>
              <a:t>Body Level Five</a:t>
            </a:r>
          </a:p>
        </p:txBody>
      </p:sp>
      <p:sp>
        <p:nvSpPr>
          <p:cNvPr id="4" name="Slide Number"/>
          <p:cNvSpPr txBox="1"/>
          <p:nvPr>
            <p:ph type="sldNum" sz="quarter" idx="2"/>
          </p:nvPr>
        </p:nvSpPr>
        <p:spPr>
          <a:xfrm>
            <a:off x="11095178" y="6414761"/>
            <a:ext cx="258623" cy="248303"/>
          </a:xfrm>
          <a:prstGeom prst="rect">
            <a:avLst/>
          </a:prstGeom>
          <a:ln w="12700">
            <a:miter lim="400000"/>
          </a:ln>
        </p:spPr>
        <p:txBody>
          <a:bodyPr wrap="none" lIns="45718" tIns="45718" rIns="45718" bIns="45718" anchor="ctr">
            <a:spAutoFit/>
          </a:bodyPr>
          <a:lstStyle>
            <a:lvl1pPr algn="r">
              <a:defRPr sz="1200">
                <a:solidFill>
                  <a:srgbClr val="898989"/>
                </a:solidFill>
              </a:defRPr>
            </a:lvl1pPr>
          </a:lstStyle>
          <a:p>
            <a:pPr/>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Lst>
  <p:transition xmlns:p14="http://schemas.microsoft.com/office/powerpoint/2010/main" spd="med" advClick="1"/>
  <p:txStyles>
    <p:titleStyle>
      <a:lvl1pPr marL="0" marR="0" indent="0" algn="l" defTabSz="914400" rtl="0" latinLnBrk="0">
        <a:lnSpc>
          <a:spcPct val="90000"/>
        </a:lnSpc>
        <a:spcBef>
          <a:spcPts val="0"/>
        </a:spcBef>
        <a:spcAft>
          <a:spcPts val="0"/>
        </a:spcAft>
        <a:buClrTx/>
        <a:buSzTx/>
        <a:buFontTx/>
        <a:buNone/>
        <a:tabLst/>
        <a:defRPr b="0" baseline="0" cap="none" i="0" spc="0" strike="noStrike" sz="4400" u="none">
          <a:solidFill>
            <a:srgbClr val="000000"/>
          </a:solidFill>
          <a:uFillTx/>
          <a:latin typeface="Cambria"/>
          <a:ea typeface="Cambria"/>
          <a:cs typeface="Cambria"/>
          <a:sym typeface="Cambria"/>
        </a:defRPr>
      </a:lvl1pPr>
      <a:lvl2pPr marL="0" marR="0" indent="0" algn="l" defTabSz="914400" rtl="0" latinLnBrk="0">
        <a:lnSpc>
          <a:spcPct val="90000"/>
        </a:lnSpc>
        <a:spcBef>
          <a:spcPts val="0"/>
        </a:spcBef>
        <a:spcAft>
          <a:spcPts val="0"/>
        </a:spcAft>
        <a:buClrTx/>
        <a:buSzTx/>
        <a:buFontTx/>
        <a:buNone/>
        <a:tabLst/>
        <a:defRPr b="0" baseline="0" cap="none" i="0" spc="0" strike="noStrike" sz="4400" u="none">
          <a:solidFill>
            <a:srgbClr val="000000"/>
          </a:solidFill>
          <a:uFillTx/>
          <a:latin typeface="Cambria"/>
          <a:ea typeface="Cambria"/>
          <a:cs typeface="Cambria"/>
          <a:sym typeface="Cambria"/>
        </a:defRPr>
      </a:lvl2pPr>
      <a:lvl3pPr marL="0" marR="0" indent="0" algn="l" defTabSz="914400" rtl="0" latinLnBrk="0">
        <a:lnSpc>
          <a:spcPct val="90000"/>
        </a:lnSpc>
        <a:spcBef>
          <a:spcPts val="0"/>
        </a:spcBef>
        <a:spcAft>
          <a:spcPts val="0"/>
        </a:spcAft>
        <a:buClrTx/>
        <a:buSzTx/>
        <a:buFontTx/>
        <a:buNone/>
        <a:tabLst/>
        <a:defRPr b="0" baseline="0" cap="none" i="0" spc="0" strike="noStrike" sz="4400" u="none">
          <a:solidFill>
            <a:srgbClr val="000000"/>
          </a:solidFill>
          <a:uFillTx/>
          <a:latin typeface="Cambria"/>
          <a:ea typeface="Cambria"/>
          <a:cs typeface="Cambria"/>
          <a:sym typeface="Cambria"/>
        </a:defRPr>
      </a:lvl3pPr>
      <a:lvl4pPr marL="0" marR="0" indent="0" algn="l" defTabSz="914400" rtl="0" latinLnBrk="0">
        <a:lnSpc>
          <a:spcPct val="90000"/>
        </a:lnSpc>
        <a:spcBef>
          <a:spcPts val="0"/>
        </a:spcBef>
        <a:spcAft>
          <a:spcPts val="0"/>
        </a:spcAft>
        <a:buClrTx/>
        <a:buSzTx/>
        <a:buFontTx/>
        <a:buNone/>
        <a:tabLst/>
        <a:defRPr b="0" baseline="0" cap="none" i="0" spc="0" strike="noStrike" sz="4400" u="none">
          <a:solidFill>
            <a:srgbClr val="000000"/>
          </a:solidFill>
          <a:uFillTx/>
          <a:latin typeface="Cambria"/>
          <a:ea typeface="Cambria"/>
          <a:cs typeface="Cambria"/>
          <a:sym typeface="Cambria"/>
        </a:defRPr>
      </a:lvl4pPr>
      <a:lvl5pPr marL="0" marR="0" indent="0" algn="l" defTabSz="914400" rtl="0" latinLnBrk="0">
        <a:lnSpc>
          <a:spcPct val="90000"/>
        </a:lnSpc>
        <a:spcBef>
          <a:spcPts val="0"/>
        </a:spcBef>
        <a:spcAft>
          <a:spcPts val="0"/>
        </a:spcAft>
        <a:buClrTx/>
        <a:buSzTx/>
        <a:buFontTx/>
        <a:buNone/>
        <a:tabLst/>
        <a:defRPr b="0" baseline="0" cap="none" i="0" spc="0" strike="noStrike" sz="4400" u="none">
          <a:solidFill>
            <a:srgbClr val="000000"/>
          </a:solidFill>
          <a:uFillTx/>
          <a:latin typeface="Cambria"/>
          <a:ea typeface="Cambria"/>
          <a:cs typeface="Cambria"/>
          <a:sym typeface="Cambria"/>
        </a:defRPr>
      </a:lvl5pPr>
      <a:lvl6pPr marL="0" marR="0" indent="0" algn="l" defTabSz="914400" rtl="0" latinLnBrk="0">
        <a:lnSpc>
          <a:spcPct val="90000"/>
        </a:lnSpc>
        <a:spcBef>
          <a:spcPts val="0"/>
        </a:spcBef>
        <a:spcAft>
          <a:spcPts val="0"/>
        </a:spcAft>
        <a:buClrTx/>
        <a:buSzTx/>
        <a:buFontTx/>
        <a:buNone/>
        <a:tabLst/>
        <a:defRPr b="0" baseline="0" cap="none" i="0" spc="0" strike="noStrike" sz="4400" u="none">
          <a:solidFill>
            <a:srgbClr val="000000"/>
          </a:solidFill>
          <a:uFillTx/>
          <a:latin typeface="Cambria"/>
          <a:ea typeface="Cambria"/>
          <a:cs typeface="Cambria"/>
          <a:sym typeface="Cambria"/>
        </a:defRPr>
      </a:lvl6pPr>
      <a:lvl7pPr marL="0" marR="0" indent="0" algn="l" defTabSz="914400" rtl="0" latinLnBrk="0">
        <a:lnSpc>
          <a:spcPct val="90000"/>
        </a:lnSpc>
        <a:spcBef>
          <a:spcPts val="0"/>
        </a:spcBef>
        <a:spcAft>
          <a:spcPts val="0"/>
        </a:spcAft>
        <a:buClrTx/>
        <a:buSzTx/>
        <a:buFontTx/>
        <a:buNone/>
        <a:tabLst/>
        <a:defRPr b="0" baseline="0" cap="none" i="0" spc="0" strike="noStrike" sz="4400" u="none">
          <a:solidFill>
            <a:srgbClr val="000000"/>
          </a:solidFill>
          <a:uFillTx/>
          <a:latin typeface="Cambria"/>
          <a:ea typeface="Cambria"/>
          <a:cs typeface="Cambria"/>
          <a:sym typeface="Cambria"/>
        </a:defRPr>
      </a:lvl7pPr>
      <a:lvl8pPr marL="0" marR="0" indent="0" algn="l" defTabSz="914400" rtl="0" latinLnBrk="0">
        <a:lnSpc>
          <a:spcPct val="90000"/>
        </a:lnSpc>
        <a:spcBef>
          <a:spcPts val="0"/>
        </a:spcBef>
        <a:spcAft>
          <a:spcPts val="0"/>
        </a:spcAft>
        <a:buClrTx/>
        <a:buSzTx/>
        <a:buFontTx/>
        <a:buNone/>
        <a:tabLst/>
        <a:defRPr b="0" baseline="0" cap="none" i="0" spc="0" strike="noStrike" sz="4400" u="none">
          <a:solidFill>
            <a:srgbClr val="000000"/>
          </a:solidFill>
          <a:uFillTx/>
          <a:latin typeface="Cambria"/>
          <a:ea typeface="Cambria"/>
          <a:cs typeface="Cambria"/>
          <a:sym typeface="Cambria"/>
        </a:defRPr>
      </a:lvl8pPr>
      <a:lvl9pPr marL="0" marR="0" indent="0" algn="l" defTabSz="914400" rtl="0" latinLnBrk="0">
        <a:lnSpc>
          <a:spcPct val="90000"/>
        </a:lnSpc>
        <a:spcBef>
          <a:spcPts val="0"/>
        </a:spcBef>
        <a:spcAft>
          <a:spcPts val="0"/>
        </a:spcAft>
        <a:buClrTx/>
        <a:buSzTx/>
        <a:buFontTx/>
        <a:buNone/>
        <a:tabLst/>
        <a:defRPr b="0" baseline="0" cap="none" i="0" spc="0" strike="noStrike" sz="4400" u="none">
          <a:solidFill>
            <a:srgbClr val="000000"/>
          </a:solidFill>
          <a:uFillTx/>
          <a:latin typeface="Cambria"/>
          <a:ea typeface="Cambria"/>
          <a:cs typeface="Cambria"/>
          <a:sym typeface="Cambria"/>
        </a:defRPr>
      </a:lvl9pPr>
    </p:titleStyle>
    <p:bodyStyle>
      <a:lvl1pPr marL="228600" marR="0" indent="-228600" algn="l" defTabSz="914400" rtl="0" latinLnBrk="0">
        <a:lnSpc>
          <a:spcPct val="90000"/>
        </a:lnSpc>
        <a:spcBef>
          <a:spcPts val="1000"/>
        </a:spcBef>
        <a:spcAft>
          <a:spcPts val="0"/>
        </a:spcAft>
        <a:buClrTx/>
        <a:buSzPct val="100000"/>
        <a:buFont typeface="Arial"/>
        <a:buChar char="•"/>
        <a:tabLst/>
        <a:defRPr b="0" baseline="0" cap="none" i="0" spc="0" strike="noStrike" sz="2800" u="none">
          <a:solidFill>
            <a:srgbClr val="000000"/>
          </a:solidFill>
          <a:uFillTx/>
          <a:latin typeface="+mj-lt"/>
          <a:ea typeface="+mj-ea"/>
          <a:cs typeface="+mj-cs"/>
          <a:sym typeface="Calibri"/>
        </a:defRPr>
      </a:lvl1pPr>
      <a:lvl2pPr marL="723900" marR="0" indent="-266700" algn="l" defTabSz="914400" rtl="0" latinLnBrk="0">
        <a:lnSpc>
          <a:spcPct val="90000"/>
        </a:lnSpc>
        <a:spcBef>
          <a:spcPts val="1000"/>
        </a:spcBef>
        <a:spcAft>
          <a:spcPts val="0"/>
        </a:spcAft>
        <a:buClrTx/>
        <a:buSzPct val="100000"/>
        <a:buFont typeface="Arial"/>
        <a:buChar char="•"/>
        <a:tabLst/>
        <a:defRPr b="0" baseline="0" cap="none" i="0" spc="0" strike="noStrike" sz="2800" u="none">
          <a:solidFill>
            <a:srgbClr val="000000"/>
          </a:solidFill>
          <a:uFillTx/>
          <a:latin typeface="+mj-lt"/>
          <a:ea typeface="+mj-ea"/>
          <a:cs typeface="+mj-cs"/>
          <a:sym typeface="Calibri"/>
        </a:defRPr>
      </a:lvl2pPr>
      <a:lvl3pPr marL="1234438" marR="0" indent="-320038" algn="l" defTabSz="914400" rtl="0" latinLnBrk="0">
        <a:lnSpc>
          <a:spcPct val="90000"/>
        </a:lnSpc>
        <a:spcBef>
          <a:spcPts val="1000"/>
        </a:spcBef>
        <a:spcAft>
          <a:spcPts val="0"/>
        </a:spcAft>
        <a:buClrTx/>
        <a:buSzPct val="100000"/>
        <a:buFont typeface="Arial"/>
        <a:buChar char="•"/>
        <a:tabLst/>
        <a:defRPr b="0" baseline="0" cap="none" i="0" spc="0" strike="noStrike" sz="2800" u="none">
          <a:solidFill>
            <a:srgbClr val="000000"/>
          </a:solidFill>
          <a:uFillTx/>
          <a:latin typeface="+mj-lt"/>
          <a:ea typeface="+mj-ea"/>
          <a:cs typeface="+mj-cs"/>
          <a:sym typeface="Calibri"/>
        </a:defRPr>
      </a:lvl3pPr>
      <a:lvl4pPr marL="1727200" marR="0" indent="-355600" algn="l" defTabSz="914400" rtl="0" latinLnBrk="0">
        <a:lnSpc>
          <a:spcPct val="90000"/>
        </a:lnSpc>
        <a:spcBef>
          <a:spcPts val="1000"/>
        </a:spcBef>
        <a:spcAft>
          <a:spcPts val="0"/>
        </a:spcAft>
        <a:buClrTx/>
        <a:buSzPct val="100000"/>
        <a:buFont typeface="Arial"/>
        <a:buChar char="•"/>
        <a:tabLst/>
        <a:defRPr b="0" baseline="0" cap="none" i="0" spc="0" strike="noStrike" sz="2800" u="none">
          <a:solidFill>
            <a:srgbClr val="000000"/>
          </a:solidFill>
          <a:uFillTx/>
          <a:latin typeface="+mj-lt"/>
          <a:ea typeface="+mj-ea"/>
          <a:cs typeface="+mj-cs"/>
          <a:sym typeface="Calibri"/>
        </a:defRPr>
      </a:lvl4pPr>
      <a:lvl5pPr marL="2184400" marR="0" indent="-355600" algn="l" defTabSz="914400" rtl="0" latinLnBrk="0">
        <a:lnSpc>
          <a:spcPct val="90000"/>
        </a:lnSpc>
        <a:spcBef>
          <a:spcPts val="1000"/>
        </a:spcBef>
        <a:spcAft>
          <a:spcPts val="0"/>
        </a:spcAft>
        <a:buClrTx/>
        <a:buSzPct val="100000"/>
        <a:buFont typeface="Arial"/>
        <a:buChar char="•"/>
        <a:tabLst/>
        <a:defRPr b="0" baseline="0" cap="none" i="0" spc="0" strike="noStrike" sz="2800" u="none">
          <a:solidFill>
            <a:srgbClr val="000000"/>
          </a:solidFill>
          <a:uFillTx/>
          <a:latin typeface="+mj-lt"/>
          <a:ea typeface="+mj-ea"/>
          <a:cs typeface="+mj-cs"/>
          <a:sym typeface="Calibri"/>
        </a:defRPr>
      </a:lvl5pPr>
      <a:lvl6pPr marL="2641600" marR="0" indent="-355600" algn="l" defTabSz="914400" rtl="0" latinLnBrk="0">
        <a:lnSpc>
          <a:spcPct val="90000"/>
        </a:lnSpc>
        <a:spcBef>
          <a:spcPts val="1000"/>
        </a:spcBef>
        <a:spcAft>
          <a:spcPts val="0"/>
        </a:spcAft>
        <a:buClrTx/>
        <a:buSzPct val="100000"/>
        <a:buFont typeface="Arial"/>
        <a:buChar char="•"/>
        <a:tabLst/>
        <a:defRPr b="0" baseline="0" cap="none" i="0" spc="0" strike="noStrike" sz="2800" u="none">
          <a:solidFill>
            <a:srgbClr val="000000"/>
          </a:solidFill>
          <a:uFillTx/>
          <a:latin typeface="+mj-lt"/>
          <a:ea typeface="+mj-ea"/>
          <a:cs typeface="+mj-cs"/>
          <a:sym typeface="Calibri"/>
        </a:defRPr>
      </a:lvl6pPr>
      <a:lvl7pPr marL="3098800" marR="0" indent="-355600" algn="l" defTabSz="914400" rtl="0" latinLnBrk="0">
        <a:lnSpc>
          <a:spcPct val="90000"/>
        </a:lnSpc>
        <a:spcBef>
          <a:spcPts val="1000"/>
        </a:spcBef>
        <a:spcAft>
          <a:spcPts val="0"/>
        </a:spcAft>
        <a:buClrTx/>
        <a:buSzPct val="100000"/>
        <a:buFont typeface="Arial"/>
        <a:buChar char="•"/>
        <a:tabLst/>
        <a:defRPr b="0" baseline="0" cap="none" i="0" spc="0" strike="noStrike" sz="2800" u="none">
          <a:solidFill>
            <a:srgbClr val="000000"/>
          </a:solidFill>
          <a:uFillTx/>
          <a:latin typeface="+mj-lt"/>
          <a:ea typeface="+mj-ea"/>
          <a:cs typeface="+mj-cs"/>
          <a:sym typeface="Calibri"/>
        </a:defRPr>
      </a:lvl7pPr>
      <a:lvl8pPr marL="3556000" marR="0" indent="-355600" algn="l" defTabSz="914400" rtl="0" latinLnBrk="0">
        <a:lnSpc>
          <a:spcPct val="90000"/>
        </a:lnSpc>
        <a:spcBef>
          <a:spcPts val="1000"/>
        </a:spcBef>
        <a:spcAft>
          <a:spcPts val="0"/>
        </a:spcAft>
        <a:buClrTx/>
        <a:buSzPct val="100000"/>
        <a:buFont typeface="Arial"/>
        <a:buChar char="•"/>
        <a:tabLst/>
        <a:defRPr b="0" baseline="0" cap="none" i="0" spc="0" strike="noStrike" sz="2800" u="none">
          <a:solidFill>
            <a:srgbClr val="000000"/>
          </a:solidFill>
          <a:uFillTx/>
          <a:latin typeface="+mj-lt"/>
          <a:ea typeface="+mj-ea"/>
          <a:cs typeface="+mj-cs"/>
          <a:sym typeface="Calibri"/>
        </a:defRPr>
      </a:lvl8pPr>
      <a:lvl9pPr marL="4013200" marR="0" indent="-355600" algn="l" defTabSz="914400" rtl="0" latinLnBrk="0">
        <a:lnSpc>
          <a:spcPct val="90000"/>
        </a:lnSpc>
        <a:spcBef>
          <a:spcPts val="1000"/>
        </a:spcBef>
        <a:spcAft>
          <a:spcPts val="0"/>
        </a:spcAft>
        <a:buClrTx/>
        <a:buSzPct val="100000"/>
        <a:buFont typeface="Arial"/>
        <a:buChar char="•"/>
        <a:tabLst/>
        <a:defRPr b="0" baseline="0" cap="none" i="0" spc="0" strike="noStrike" sz="2800" u="none">
          <a:solidFill>
            <a:srgbClr val="000000"/>
          </a:solidFill>
          <a:uFillTx/>
          <a:latin typeface="+mj-lt"/>
          <a:ea typeface="+mj-ea"/>
          <a:cs typeface="+mj-cs"/>
          <a:sym typeface="Calibri"/>
        </a:defRPr>
      </a:lvl9pPr>
    </p:bodyStyle>
    <p:otherStyle>
      <a:lvl1pPr marL="0" marR="0" indent="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1pPr>
      <a:lvl2pPr marL="0" marR="0" indent="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2pPr>
      <a:lvl3pPr marL="0" marR="0" indent="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3pPr>
      <a:lvl4pPr marL="0" marR="0" indent="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4pPr>
      <a:lvl5pPr marL="0" marR="0" indent="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5pPr>
      <a:lvl6pPr marL="0" marR="0" indent="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6pPr>
      <a:lvl7pPr marL="0" marR="0" indent="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7pPr>
      <a:lvl8pPr marL="0" marR="0" indent="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8pPr>
      <a:lvl9pPr marL="0" marR="0" indent="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9pPr>
    </p:otherStyle>
  </p:txStyles>
</p:sldMaster>
</file>

<file path=ppt/slides/_rels/slide1.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 Id="rId3" Type="http://schemas.openxmlformats.org/officeDocument/2006/relationships/image" Target="../media/image2.png"/></Relationships>

</file>

<file path=ppt/slides/_rels/slide10.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png"/><Relationship Id="rId3" Type="http://schemas.openxmlformats.org/officeDocument/2006/relationships/image" Target="../media/image4.png"/></Relationships>

</file>

<file path=ppt/slides/_rels/slide11.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8.png"/><Relationship Id="rId3" Type="http://schemas.openxmlformats.org/officeDocument/2006/relationships/image" Target="../media/image4.png"/></Relationships>

</file>

<file path=ppt/slides/_rels/slide2.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 Id="rId3" Type="http://schemas.openxmlformats.org/officeDocument/2006/relationships/image" Target="../media/image4.png"/></Relationships>

</file>

<file path=ppt/slides/_rels/slide3.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 Id="rId3" Type="http://schemas.openxmlformats.org/officeDocument/2006/relationships/image" Target="../media/image4.png"/></Relationships>

</file>

<file path=ppt/slides/_rels/slide4.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ng"/><Relationship Id="rId3" Type="http://schemas.openxmlformats.org/officeDocument/2006/relationships/image" Target="../media/image4.png"/></Relationships>

</file>

<file path=ppt/slides/_rels/slide5.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ng"/><Relationship Id="rId3" Type="http://schemas.openxmlformats.org/officeDocument/2006/relationships/image" Target="../media/image4.png"/></Relationships>

</file>

<file path=ppt/slides/_rels/slide6.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ng"/><Relationship Id="rId3" Type="http://schemas.openxmlformats.org/officeDocument/2006/relationships/image" Target="../media/image4.png"/></Relationships>

</file>

<file path=ppt/slides/_rels/slide7.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ng"/><Relationship Id="rId3" Type="http://schemas.openxmlformats.org/officeDocument/2006/relationships/image" Target="../media/image4.png"/></Relationships>

</file>

<file path=ppt/slides/_rels/slide8.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ng"/><Relationship Id="rId3" Type="http://schemas.openxmlformats.org/officeDocument/2006/relationships/image" Target="../media/image4.png"/></Relationships>

</file>

<file path=ppt/slides/_rels/slide9.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png"/><Relationship Id="rId3"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94" name="portada ED 22-23.png" descr="portada ED 22-23.png"/>
          <p:cNvPicPr>
            <a:picLocks noChangeAspect="1"/>
          </p:cNvPicPr>
          <p:nvPr/>
        </p:nvPicPr>
        <p:blipFill>
          <a:blip r:embed="rId2">
            <a:extLst/>
          </a:blip>
          <a:srcRect l="0" t="4782" r="0" b="0"/>
          <a:stretch>
            <a:fillRect/>
          </a:stretch>
        </p:blipFill>
        <p:spPr>
          <a:xfrm>
            <a:off x="0" y="2207761"/>
            <a:ext cx="12192001" cy="5904790"/>
          </a:xfrm>
          <a:prstGeom prst="rect">
            <a:avLst/>
          </a:prstGeom>
          <a:ln w="12700">
            <a:miter lim="400000"/>
          </a:ln>
        </p:spPr>
      </p:pic>
      <p:sp>
        <p:nvSpPr>
          <p:cNvPr id="95" name="Title 1"/>
          <p:cNvSpPr txBox="1"/>
          <p:nvPr>
            <p:ph type="ctrTitle"/>
          </p:nvPr>
        </p:nvSpPr>
        <p:spPr>
          <a:xfrm>
            <a:off x="403753" y="13303"/>
            <a:ext cx="9651438" cy="2096344"/>
          </a:xfrm>
          <a:prstGeom prst="rect">
            <a:avLst/>
          </a:prstGeom>
        </p:spPr>
        <p:txBody>
          <a:bodyPr/>
          <a:lstStyle/>
          <a:p>
            <a:pPr algn="l">
              <a:defRPr b="1" sz="5000">
                <a:solidFill>
                  <a:srgbClr val="F9570F"/>
                </a:solidFill>
                <a:latin typeface="Futura PT Heavy"/>
                <a:ea typeface="Futura PT Heavy"/>
                <a:cs typeface="Futura PT Heavy"/>
                <a:sym typeface="Futura PT Heavy"/>
              </a:defRPr>
            </a:pPr>
            <a:r>
              <a:rPr>
                <a:solidFill>
                  <a:srgbClr val="52304C"/>
                </a:solidFill>
              </a:rPr>
              <a:t>Lección 12</a:t>
            </a:r>
            <a:endParaRPr>
              <a:solidFill>
                <a:srgbClr val="52304C"/>
              </a:solidFill>
            </a:endParaRPr>
          </a:p>
          <a:p>
            <a:pPr algn="l">
              <a:defRPr b="1" sz="3700">
                <a:solidFill>
                  <a:srgbClr val="F9570F"/>
                </a:solidFill>
                <a:latin typeface="Futura PT Heavy"/>
                <a:ea typeface="Futura PT Heavy"/>
                <a:cs typeface="Futura PT Heavy"/>
                <a:sym typeface="Futura PT Heavy"/>
              </a:defRPr>
            </a:pPr>
            <a:r>
              <a:rPr b="0">
                <a:solidFill>
                  <a:srgbClr val="E7B66A"/>
                </a:solidFill>
                <a:latin typeface="Futura Bold"/>
                <a:ea typeface="Futura Bold"/>
                <a:cs typeface="Futura Bold"/>
                <a:sym typeface="Futura Bold"/>
              </a:rPr>
              <a:t>DIOS NOS HIZO CON UN PRÓ</a:t>
            </a:r>
            <a:r>
              <a:rPr b="0" cap="all">
                <a:solidFill>
                  <a:srgbClr val="E7B66A"/>
                </a:solidFill>
                <a:latin typeface="Futura Bold"/>
                <a:ea typeface="Futura Bold"/>
                <a:cs typeface="Futura Bold"/>
                <a:sym typeface="Futura Bold"/>
              </a:rPr>
              <a:t>posito</a:t>
            </a:r>
          </a:p>
        </p:txBody>
      </p:sp>
      <p:sp>
        <p:nvSpPr>
          <p:cNvPr id="96" name="Subtitle 2"/>
          <p:cNvSpPr txBox="1"/>
          <p:nvPr>
            <p:ph type="subTitle" sz="quarter" idx="1"/>
          </p:nvPr>
        </p:nvSpPr>
        <p:spPr>
          <a:xfrm>
            <a:off x="433386" y="2077414"/>
            <a:ext cx="4443416" cy="442915"/>
          </a:xfrm>
          <a:prstGeom prst="rect">
            <a:avLst/>
          </a:prstGeom>
        </p:spPr>
        <p:txBody>
          <a:bodyPr/>
          <a:lstStyle>
            <a:lvl1pPr algn="l" defTabSz="730605">
              <a:spcBef>
                <a:spcPts val="700"/>
              </a:spcBef>
              <a:defRPr i="1" sz="2162">
                <a:solidFill>
                  <a:srgbClr val="767171"/>
                </a:solidFill>
                <a:latin typeface="Futura"/>
                <a:ea typeface="Futura"/>
                <a:cs typeface="Futura"/>
                <a:sym typeface="Futura"/>
              </a:defRPr>
            </a:lvl1pPr>
          </a:lstStyle>
          <a:p>
            <a:pPr/>
            <a:r>
              <a:t>Efesios 2.1-10</a:t>
            </a:r>
          </a:p>
        </p:txBody>
      </p:sp>
      <p:sp>
        <p:nvSpPr>
          <p:cNvPr id="97" name="TextBox 3"/>
          <p:cNvSpPr txBox="1"/>
          <p:nvPr/>
        </p:nvSpPr>
        <p:spPr>
          <a:xfrm>
            <a:off x="10054907" y="6388100"/>
            <a:ext cx="1163413" cy="294638"/>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spAutoFit/>
          </a:bodyPr>
          <a:lstStyle>
            <a:lvl1pPr>
              <a:defRPr sz="1300">
                <a:solidFill>
                  <a:srgbClr val="FFFFFF"/>
                </a:solidFill>
                <a:latin typeface="Futura PT Medium"/>
                <a:ea typeface="Futura PT Medium"/>
                <a:cs typeface="Futura PT Medium"/>
                <a:sym typeface="Futura PT Medium"/>
              </a:defRPr>
            </a:lvl1pPr>
          </a:lstStyle>
          <a:p>
            <a:pPr/>
            <a:r>
              <a:t>Año 31/Vol. 1</a:t>
            </a:r>
          </a:p>
        </p:txBody>
      </p:sp>
      <p:sp>
        <p:nvSpPr>
          <p:cNvPr id="98" name="TextBox 5"/>
          <p:cNvSpPr txBox="1"/>
          <p:nvPr/>
        </p:nvSpPr>
        <p:spPr>
          <a:xfrm>
            <a:off x="415607" y="2572762"/>
            <a:ext cx="9651438" cy="675639"/>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spAutoFit/>
          </a:bodyPr>
          <a:lstStyle>
            <a:lvl1pPr defTabSz="584200">
              <a:defRPr sz="2000">
                <a:solidFill>
                  <a:srgbClr val="3B3838"/>
                </a:solidFill>
                <a:latin typeface="Cambria"/>
                <a:ea typeface="Cambria"/>
                <a:cs typeface="Cambria"/>
                <a:sym typeface="Cambria"/>
              </a:defRPr>
            </a:lvl1pPr>
          </a:lstStyle>
          <a:p>
            <a:pPr/>
            <a:r>
              <a:t>«Pues somos hechura suya, creados en Cristo Jesús para buenas obras, las cuales Dios preparó de antemano para que anduviéramos en ella».   Efesios 2.10</a:t>
            </a:r>
          </a:p>
        </p:txBody>
      </p:sp>
      <p:pic>
        <p:nvPicPr>
          <p:cNvPr id="99" name="Picture 2" descr="Picture 2"/>
          <p:cNvPicPr>
            <a:picLocks noChangeAspect="1"/>
          </p:cNvPicPr>
          <p:nvPr/>
        </p:nvPicPr>
        <p:blipFill>
          <a:blip r:embed="rId3">
            <a:extLst/>
          </a:blip>
          <a:stretch>
            <a:fillRect/>
          </a:stretch>
        </p:blipFill>
        <p:spPr>
          <a:xfrm>
            <a:off x="11104563" y="5891212"/>
            <a:ext cx="966789" cy="966789"/>
          </a:xfrm>
          <a:prstGeom prst="rect">
            <a:avLst/>
          </a:prstGeom>
          <a:ln w="12700">
            <a:miter lim="400000"/>
          </a:ln>
        </p:spPr>
      </p:pic>
    </p:spTree>
  </p:cSld>
  <p:clrMapOvr>
    <a:masterClrMapping/>
  </p:clrMapOvr>
  <p:transition xmlns:p14="http://schemas.microsoft.com/office/powerpoint/2010/main" spd="med" advClick="1"/>
</p:sld>
</file>

<file path=ppt/slides/slide1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54" name="Title 1"/>
          <p:cNvSpPr txBox="1"/>
          <p:nvPr>
            <p:ph type="title"/>
          </p:nvPr>
        </p:nvSpPr>
        <p:spPr>
          <a:xfrm>
            <a:off x="2433638" y="1020762"/>
            <a:ext cx="3078164" cy="585788"/>
          </a:xfrm>
          <a:prstGeom prst="rect">
            <a:avLst/>
          </a:prstGeom>
        </p:spPr>
        <p:txBody>
          <a:bodyPr/>
          <a:lstStyle>
            <a:lvl1pPr defTabSz="758951">
              <a:defRPr sz="3200">
                <a:solidFill>
                  <a:srgbClr val="0070C0"/>
                </a:solidFill>
                <a:latin typeface="Futura Std Medium Condensed"/>
                <a:ea typeface="Futura Std Medium Condensed"/>
                <a:cs typeface="Futura Std Medium Condensed"/>
                <a:sym typeface="Futura Std Medium Condensed"/>
              </a:defRPr>
            </a:lvl1pPr>
          </a:lstStyle>
          <a:p>
            <a:pPr/>
            <a:r>
              <a:t>RESUMEN</a:t>
            </a:r>
          </a:p>
        </p:txBody>
      </p:sp>
      <p:sp>
        <p:nvSpPr>
          <p:cNvPr id="155" name="Straight Connector 5"/>
          <p:cNvSpPr/>
          <p:nvPr/>
        </p:nvSpPr>
        <p:spPr>
          <a:xfrm>
            <a:off x="2505075" y="1606550"/>
            <a:ext cx="6346827" cy="0"/>
          </a:xfrm>
          <a:prstGeom prst="line">
            <a:avLst/>
          </a:prstGeom>
          <a:ln w="25400">
            <a:solidFill>
              <a:srgbClr val="0070C0"/>
            </a:solidFill>
            <a:miter/>
          </a:ln>
        </p:spPr>
        <p:txBody>
          <a:bodyPr lIns="45718" tIns="45718" rIns="45718" bIns="45718"/>
          <a:lstStyle/>
          <a:p>
            <a:pPr/>
          </a:p>
        </p:txBody>
      </p:sp>
      <p:sp>
        <p:nvSpPr>
          <p:cNvPr id="156" name="• La lección de hoy nos presenta la narración del sacrificio de Isaac en el monte Moriah, por su padre Abraham. Se trata de una prueba radical de la fe del patriarca que debe obedecer a Dios en contra de todos sus sentimientos y esperanzas.…"/>
          <p:cNvSpPr txBox="1"/>
          <p:nvPr/>
        </p:nvSpPr>
        <p:spPr>
          <a:xfrm>
            <a:off x="1871133" y="2085075"/>
            <a:ext cx="8686801" cy="437642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defTabSz="443991">
              <a:lnSpc>
                <a:spcPct val="120000"/>
              </a:lnSpc>
              <a:spcBef>
                <a:spcPts val="600"/>
              </a:spcBef>
              <a:defRPr sz="2300">
                <a:latin typeface="Cambria"/>
                <a:ea typeface="Cambria"/>
                <a:cs typeface="Cambria"/>
                <a:sym typeface="Cambria"/>
              </a:defRPr>
            </a:pPr>
            <a:r>
              <a:t>En esta lección hemos hecho énfasis en: </a:t>
            </a:r>
          </a:p>
          <a:p>
            <a:pPr marL="240631" indent="-240631" defTabSz="443991">
              <a:lnSpc>
                <a:spcPct val="120000"/>
              </a:lnSpc>
              <a:spcBef>
                <a:spcPts val="600"/>
              </a:spcBef>
              <a:buSzPct val="100000"/>
              <a:buChar char="•"/>
              <a:defRPr sz="2300">
                <a:latin typeface="Cambria"/>
                <a:ea typeface="Cambria"/>
                <a:cs typeface="Cambria"/>
                <a:sym typeface="Cambria"/>
              </a:defRPr>
            </a:pPr>
            <a:r>
              <a:t>El pecado es trasgredir la voluntad de Dios y causa la pérdida de las virtudes divinas que capacitan a la persona para adorar a Dios, realizarse, y convivir en paz y armonía con el prójimo. </a:t>
            </a:r>
          </a:p>
          <a:p>
            <a:pPr marL="240631" indent="-240631" defTabSz="443991">
              <a:lnSpc>
                <a:spcPct val="120000"/>
              </a:lnSpc>
              <a:spcBef>
                <a:spcPts val="600"/>
              </a:spcBef>
              <a:buSzPct val="100000"/>
              <a:buChar char="•"/>
              <a:defRPr sz="2300">
                <a:latin typeface="Cambria"/>
                <a:ea typeface="Cambria"/>
                <a:cs typeface="Cambria"/>
                <a:sym typeface="Cambria"/>
              </a:defRPr>
            </a:pPr>
            <a:r>
              <a:t>Cristo, por la gracia de Dios, dio vida nueva de salvación tanto a los judíos como a los gentiles.</a:t>
            </a:r>
          </a:p>
          <a:p>
            <a:pPr marL="240631" indent="-240631" defTabSz="443991">
              <a:lnSpc>
                <a:spcPct val="120000"/>
              </a:lnSpc>
              <a:spcBef>
                <a:spcPts val="600"/>
              </a:spcBef>
              <a:buSzPct val="100000"/>
              <a:buChar char="•"/>
              <a:defRPr sz="2300">
                <a:latin typeface="Cambria"/>
                <a:ea typeface="Cambria"/>
                <a:cs typeface="Cambria"/>
                <a:sym typeface="Cambria"/>
              </a:defRPr>
            </a:pPr>
            <a:r>
              <a:t>La salvación no se recibe por hacer buenas obras, sino que se recibe únicamente por la fe y, una vez recibida, la persona debe hacer las buenas obras para las cuales Dios lo ha llamado y preparado desde el principio.</a:t>
            </a:r>
          </a:p>
        </p:txBody>
      </p:sp>
      <p:pic>
        <p:nvPicPr>
          <p:cNvPr id="157" name="Picture 3" descr="Picture 3"/>
          <p:cNvPicPr>
            <a:picLocks noChangeAspect="1"/>
          </p:cNvPicPr>
          <p:nvPr/>
        </p:nvPicPr>
        <p:blipFill>
          <a:blip r:embed="rId2">
            <a:extLst/>
          </a:blip>
          <a:stretch>
            <a:fillRect/>
          </a:stretch>
        </p:blipFill>
        <p:spPr>
          <a:xfrm>
            <a:off x="1166812" y="730250"/>
            <a:ext cx="1168401" cy="1168400"/>
          </a:xfrm>
          <a:prstGeom prst="rect">
            <a:avLst/>
          </a:prstGeom>
          <a:ln w="12700">
            <a:miter lim="400000"/>
          </a:ln>
        </p:spPr>
      </p:pic>
      <p:pic>
        <p:nvPicPr>
          <p:cNvPr id="158" name="Picture 7" descr="Picture 7"/>
          <p:cNvPicPr>
            <a:picLocks noChangeAspect="1"/>
          </p:cNvPicPr>
          <p:nvPr/>
        </p:nvPicPr>
        <p:blipFill>
          <a:blip r:embed="rId3">
            <a:extLst/>
          </a:blip>
          <a:stretch>
            <a:fillRect/>
          </a:stretch>
        </p:blipFill>
        <p:spPr>
          <a:xfrm>
            <a:off x="10275888" y="6096000"/>
            <a:ext cx="1697039" cy="604838"/>
          </a:xfrm>
          <a:prstGeom prst="rect">
            <a:avLst/>
          </a:prstGeom>
          <a:ln w="12700">
            <a:miter lim="400000"/>
          </a:ln>
        </p:spPr>
      </p:pic>
    </p:spTree>
  </p:cSld>
  <p:clrMapOvr>
    <a:masterClrMapping/>
  </p:clrMapOvr>
  <p:transition xmlns:p14="http://schemas.microsoft.com/office/powerpoint/2010/main" spd="med" advClick="1"/>
</p:sld>
</file>

<file path=ppt/slides/slide1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60" name="Title 1"/>
          <p:cNvSpPr txBox="1"/>
          <p:nvPr>
            <p:ph type="title"/>
          </p:nvPr>
        </p:nvSpPr>
        <p:spPr>
          <a:xfrm>
            <a:off x="2259013" y="981075"/>
            <a:ext cx="3078164" cy="585788"/>
          </a:xfrm>
          <a:prstGeom prst="rect">
            <a:avLst/>
          </a:prstGeom>
        </p:spPr>
        <p:txBody>
          <a:bodyPr/>
          <a:lstStyle>
            <a:lvl1pPr defTabSz="758951">
              <a:defRPr sz="3200">
                <a:solidFill>
                  <a:schemeClr val="accent4"/>
                </a:solidFill>
                <a:latin typeface="Futura Std Medium Condensed"/>
                <a:ea typeface="Futura Std Medium Condensed"/>
                <a:cs typeface="Futura Std Medium Condensed"/>
                <a:sym typeface="Futura Std Medium Condensed"/>
              </a:defRPr>
            </a:lvl1pPr>
          </a:lstStyle>
          <a:p>
            <a:pPr/>
            <a:r>
              <a:t>ORACIÓN</a:t>
            </a:r>
          </a:p>
        </p:txBody>
      </p:sp>
      <p:sp>
        <p:nvSpPr>
          <p:cNvPr id="161" name="Straight Connector 5"/>
          <p:cNvSpPr/>
          <p:nvPr/>
        </p:nvSpPr>
        <p:spPr>
          <a:xfrm>
            <a:off x="2330450" y="1566862"/>
            <a:ext cx="6346827" cy="1"/>
          </a:xfrm>
          <a:prstGeom prst="line">
            <a:avLst/>
          </a:prstGeom>
          <a:ln w="25400">
            <a:solidFill>
              <a:schemeClr val="accent4"/>
            </a:solidFill>
            <a:miter/>
          </a:ln>
        </p:spPr>
        <p:txBody>
          <a:bodyPr lIns="45718" tIns="45718" rIns="45718" bIns="45718"/>
          <a:lstStyle/>
          <a:p>
            <a:pPr/>
          </a:p>
        </p:txBody>
      </p:sp>
      <p:sp>
        <p:nvSpPr>
          <p:cNvPr id="162" name="Bendito Padre de los cielos y de la tierra, para quien todas las cosas están abiertas y no hay nada oculto, hoy queremos reafirmar nuestra fe, a ejemplo del patriarca Abraham, en tu infinita providencia y ante tus designios eternos que todo lo encamina a"/>
          <p:cNvSpPr txBox="1"/>
          <p:nvPr/>
        </p:nvSpPr>
        <p:spPr>
          <a:xfrm>
            <a:off x="1477962" y="2680612"/>
            <a:ext cx="9236076" cy="27686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defTabSz="584200">
              <a:lnSpc>
                <a:spcPct val="120000"/>
              </a:lnSpc>
              <a:defRPr i="1" sz="2500">
                <a:latin typeface="Cambria"/>
                <a:ea typeface="Cambria"/>
                <a:cs typeface="Cambria"/>
                <a:sym typeface="Cambria"/>
              </a:defRPr>
            </a:lvl1pPr>
          </a:lstStyle>
          <a:p>
            <a:pPr/>
            <a:r>
              <a:t>Padre Celestial, gracias por tu amor revelado en Cristo, que desde el principio siendo uno contigo se hizo humano para redimirnos del poder del pecado y la muerte, y revelarnos la grandeza de tu amor. Ayúdanos para que reflejemos en toda nuestra manera de vivir el poder que tienen tu verdad y tu amor para vivificar a toda la humanidad. Amén. </a:t>
            </a:r>
          </a:p>
        </p:txBody>
      </p:sp>
      <p:pic>
        <p:nvPicPr>
          <p:cNvPr id="163" name="Picture 2" descr="Picture 2"/>
          <p:cNvPicPr>
            <a:picLocks noChangeAspect="1"/>
          </p:cNvPicPr>
          <p:nvPr/>
        </p:nvPicPr>
        <p:blipFill>
          <a:blip r:embed="rId2">
            <a:extLst/>
          </a:blip>
          <a:stretch>
            <a:fillRect/>
          </a:stretch>
        </p:blipFill>
        <p:spPr>
          <a:xfrm>
            <a:off x="1192212" y="758825"/>
            <a:ext cx="1030288" cy="1030288"/>
          </a:xfrm>
          <a:prstGeom prst="rect">
            <a:avLst/>
          </a:prstGeom>
          <a:ln w="12700">
            <a:miter lim="400000"/>
          </a:ln>
        </p:spPr>
      </p:pic>
      <p:pic>
        <p:nvPicPr>
          <p:cNvPr id="164" name="Picture 6" descr="Picture 6"/>
          <p:cNvPicPr>
            <a:picLocks noChangeAspect="1"/>
          </p:cNvPicPr>
          <p:nvPr/>
        </p:nvPicPr>
        <p:blipFill>
          <a:blip r:embed="rId3">
            <a:extLst/>
          </a:blip>
          <a:stretch>
            <a:fillRect/>
          </a:stretch>
        </p:blipFill>
        <p:spPr>
          <a:xfrm>
            <a:off x="10275888" y="6096000"/>
            <a:ext cx="1697039" cy="604838"/>
          </a:xfrm>
          <a:prstGeom prst="rect">
            <a:avLst/>
          </a:prstGeom>
          <a:ln w="12700">
            <a:miter lim="400000"/>
          </a:ln>
        </p:spPr>
      </p:pic>
    </p:spTree>
  </p:cSld>
  <p:clrMapOvr>
    <a:masterClrMapping/>
  </p:clrMapOvr>
  <p:transition xmlns:p14="http://schemas.microsoft.com/office/powerpoint/2010/main" spd="med" advClick="1"/>
</p:sld>
</file>

<file path=ppt/slides/slide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01" name="Title 1"/>
          <p:cNvSpPr txBox="1"/>
          <p:nvPr>
            <p:ph type="title"/>
          </p:nvPr>
        </p:nvSpPr>
        <p:spPr>
          <a:xfrm>
            <a:off x="2022474" y="1069975"/>
            <a:ext cx="3078166" cy="585788"/>
          </a:xfrm>
          <a:prstGeom prst="rect">
            <a:avLst/>
          </a:prstGeom>
        </p:spPr>
        <p:txBody>
          <a:bodyPr/>
          <a:lstStyle>
            <a:lvl1pPr defTabSz="758951">
              <a:defRPr sz="3200">
                <a:solidFill>
                  <a:srgbClr val="7030A0"/>
                </a:solidFill>
                <a:latin typeface="Futura Std Medium Condensed"/>
                <a:ea typeface="Futura Std Medium Condensed"/>
                <a:cs typeface="Futura Std Medium Condensed"/>
                <a:sym typeface="Futura Std Medium Condensed"/>
              </a:defRPr>
            </a:lvl1pPr>
          </a:lstStyle>
          <a:p>
            <a:pPr/>
            <a:r>
              <a:t>OBJETIVOS</a:t>
            </a:r>
          </a:p>
        </p:txBody>
      </p:sp>
      <p:sp>
        <p:nvSpPr>
          <p:cNvPr id="102" name="Content Placeholder 2"/>
          <p:cNvSpPr txBox="1"/>
          <p:nvPr>
            <p:ph type="body" idx="1"/>
          </p:nvPr>
        </p:nvSpPr>
        <p:spPr>
          <a:xfrm>
            <a:off x="1256669" y="2394831"/>
            <a:ext cx="9432599" cy="3987590"/>
          </a:xfrm>
          <a:prstGeom prst="rect">
            <a:avLst/>
          </a:prstGeom>
        </p:spPr>
        <p:txBody>
          <a:bodyPr/>
          <a:lstStyle/>
          <a:p>
            <a:pPr marL="0" indent="0" defTabSz="490727">
              <a:lnSpc>
                <a:spcPct val="100000"/>
              </a:lnSpc>
              <a:spcBef>
                <a:spcPts val="500"/>
              </a:spcBef>
              <a:buSzTx/>
              <a:buFontTx/>
              <a:buNone/>
              <a:defRPr sz="2772">
                <a:latin typeface="Cambria"/>
                <a:ea typeface="Cambria"/>
                <a:cs typeface="Cambria"/>
                <a:sym typeface="Cambria"/>
              </a:defRPr>
            </a:pPr>
            <a:r>
              <a:t>Quienes participen de esta clase tendrán la oportunidad de reflexionar sobre: </a:t>
            </a:r>
          </a:p>
          <a:p>
            <a:pPr marL="252663" indent="-252663" defTabSz="490727">
              <a:lnSpc>
                <a:spcPct val="100000"/>
              </a:lnSpc>
              <a:spcBef>
                <a:spcPts val="500"/>
              </a:spcBef>
              <a:buFontTx/>
              <a:defRPr sz="2772">
                <a:latin typeface="Cambria"/>
                <a:ea typeface="Cambria"/>
                <a:cs typeface="Cambria"/>
                <a:sym typeface="Cambria"/>
              </a:defRPr>
            </a:pPr>
            <a:r>
              <a:t>El propósito eterno de Dios, que era y es salvar del pecado y de la muerte espiritual a los seres humanos por medio de Cristo.</a:t>
            </a:r>
          </a:p>
          <a:p>
            <a:pPr marL="252663" indent="-252663" defTabSz="490727">
              <a:lnSpc>
                <a:spcPct val="100000"/>
              </a:lnSpc>
              <a:spcBef>
                <a:spcPts val="500"/>
              </a:spcBef>
              <a:buFontTx/>
              <a:defRPr sz="2772">
                <a:latin typeface="Cambria"/>
                <a:ea typeface="Cambria"/>
                <a:cs typeface="Cambria"/>
                <a:sym typeface="Cambria"/>
              </a:defRPr>
            </a:pPr>
            <a:r>
              <a:t>El concepto pecado, entendido como fallar el blanco que da con la vida.</a:t>
            </a:r>
          </a:p>
          <a:p>
            <a:pPr marL="252663" indent="-252663" defTabSz="490727">
              <a:lnSpc>
                <a:spcPct val="100000"/>
              </a:lnSpc>
              <a:spcBef>
                <a:spcPts val="500"/>
              </a:spcBef>
              <a:buFontTx/>
              <a:defRPr sz="2772">
                <a:latin typeface="Cambria"/>
                <a:ea typeface="Cambria"/>
                <a:cs typeface="Cambria"/>
                <a:sym typeface="Cambria"/>
              </a:defRPr>
            </a:pPr>
            <a:r>
              <a:t>La espiritualidad que nos permite entender y realizar el propósito de Dios para el cual fuimos salvados.</a:t>
            </a:r>
          </a:p>
        </p:txBody>
      </p:sp>
      <p:sp>
        <p:nvSpPr>
          <p:cNvPr id="103" name="Straight Connector 5"/>
          <p:cNvSpPr/>
          <p:nvPr/>
        </p:nvSpPr>
        <p:spPr>
          <a:xfrm flipV="1">
            <a:off x="2124074" y="1562100"/>
            <a:ext cx="7697790" cy="93665"/>
          </a:xfrm>
          <a:prstGeom prst="line">
            <a:avLst/>
          </a:prstGeom>
          <a:ln w="25400">
            <a:solidFill>
              <a:srgbClr val="7030A0"/>
            </a:solidFill>
            <a:miter/>
          </a:ln>
        </p:spPr>
        <p:txBody>
          <a:bodyPr lIns="45718" tIns="45718" rIns="45718" bIns="45718"/>
          <a:lstStyle/>
          <a:p>
            <a:pPr/>
          </a:p>
        </p:txBody>
      </p:sp>
      <p:pic>
        <p:nvPicPr>
          <p:cNvPr id="104" name="Picture 4" descr="Picture 4"/>
          <p:cNvPicPr>
            <a:picLocks noChangeAspect="1"/>
          </p:cNvPicPr>
          <p:nvPr/>
        </p:nvPicPr>
        <p:blipFill>
          <a:blip r:embed="rId2">
            <a:extLst/>
          </a:blip>
          <a:stretch>
            <a:fillRect/>
          </a:stretch>
        </p:blipFill>
        <p:spPr>
          <a:xfrm>
            <a:off x="755650" y="798512"/>
            <a:ext cx="1128713" cy="1128713"/>
          </a:xfrm>
          <a:prstGeom prst="rect">
            <a:avLst/>
          </a:prstGeom>
          <a:ln w="12700">
            <a:miter lim="400000"/>
          </a:ln>
        </p:spPr>
      </p:pic>
      <p:pic>
        <p:nvPicPr>
          <p:cNvPr id="105" name="Picture 4" descr="Picture 4"/>
          <p:cNvPicPr>
            <a:picLocks noChangeAspect="1"/>
          </p:cNvPicPr>
          <p:nvPr/>
        </p:nvPicPr>
        <p:blipFill>
          <a:blip r:embed="rId3">
            <a:extLst/>
          </a:blip>
          <a:stretch>
            <a:fillRect/>
          </a:stretch>
        </p:blipFill>
        <p:spPr>
          <a:xfrm>
            <a:off x="10275888" y="6096000"/>
            <a:ext cx="1697039" cy="604838"/>
          </a:xfrm>
          <a:prstGeom prst="rect">
            <a:avLst/>
          </a:prstGeom>
          <a:ln w="12700">
            <a:miter lim="400000"/>
          </a:ln>
        </p:spPr>
      </p:pic>
    </p:spTree>
  </p:cSld>
  <p:clrMapOvr>
    <a:masterClrMapping/>
  </p:clrMapOvr>
  <p:transition xmlns:p14="http://schemas.microsoft.com/office/powerpoint/2010/main" spd="med" advClick="1"/>
</p:sld>
</file>

<file path=ppt/slides/slide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07" name="Title 1"/>
          <p:cNvSpPr txBox="1"/>
          <p:nvPr>
            <p:ph type="title"/>
          </p:nvPr>
        </p:nvSpPr>
        <p:spPr>
          <a:xfrm>
            <a:off x="2227263" y="1001712"/>
            <a:ext cx="3999368" cy="585788"/>
          </a:xfrm>
          <a:prstGeom prst="rect">
            <a:avLst/>
          </a:prstGeom>
        </p:spPr>
        <p:txBody>
          <a:bodyPr/>
          <a:lstStyle>
            <a:lvl1pPr defTabSz="758951">
              <a:defRPr sz="3200">
                <a:solidFill>
                  <a:srgbClr val="D62212"/>
                </a:solidFill>
                <a:latin typeface="Futura Std Medium Condensed"/>
                <a:ea typeface="Futura Std Medium Condensed"/>
                <a:cs typeface="Futura Std Medium Condensed"/>
                <a:sym typeface="Futura Std Medium Condensed"/>
              </a:defRPr>
            </a:lvl1pPr>
          </a:lstStyle>
          <a:p>
            <a:pPr/>
            <a:r>
              <a:t>VOCABULARIO</a:t>
            </a:r>
          </a:p>
        </p:txBody>
      </p:sp>
      <p:sp>
        <p:nvSpPr>
          <p:cNvPr id="108" name="Content Placeholder 2"/>
          <p:cNvSpPr txBox="1"/>
          <p:nvPr>
            <p:ph type="body" idx="1"/>
          </p:nvPr>
        </p:nvSpPr>
        <p:spPr>
          <a:xfrm>
            <a:off x="1378604" y="2578679"/>
            <a:ext cx="9312554" cy="3645070"/>
          </a:xfrm>
          <a:prstGeom prst="rect">
            <a:avLst/>
          </a:prstGeom>
        </p:spPr>
        <p:txBody>
          <a:bodyPr/>
          <a:lstStyle/>
          <a:p>
            <a:pPr marL="0" indent="0" defTabSz="584200">
              <a:lnSpc>
                <a:spcPct val="100000"/>
              </a:lnSpc>
              <a:spcBef>
                <a:spcPts val="600"/>
              </a:spcBef>
              <a:buSzTx/>
              <a:buNone/>
              <a:defRPr b="1" sz="3400">
                <a:solidFill>
                  <a:srgbClr val="3B3838"/>
                </a:solidFill>
                <a:latin typeface="Cambria"/>
                <a:ea typeface="Cambria"/>
                <a:cs typeface="Cambria"/>
                <a:sym typeface="Cambria"/>
              </a:defRPr>
            </a:pPr>
            <a:r>
              <a:t>Mundo: </a:t>
            </a:r>
            <a:r>
              <a:rPr b="0"/>
              <a:t>Como se usa aquí no se refiere a la naturaleza creada por Dios, sino que es el orden, los significados y los resultados de valores establecidos por una sociedad, institución o de una persona. </a:t>
            </a:r>
            <a:endParaRPr b="0"/>
          </a:p>
        </p:txBody>
      </p:sp>
      <p:sp>
        <p:nvSpPr>
          <p:cNvPr id="109" name="Straight Connector 5"/>
          <p:cNvSpPr/>
          <p:nvPr/>
        </p:nvSpPr>
        <p:spPr>
          <a:xfrm>
            <a:off x="2381249" y="1587500"/>
            <a:ext cx="7307265" cy="0"/>
          </a:xfrm>
          <a:prstGeom prst="line">
            <a:avLst/>
          </a:prstGeom>
          <a:ln w="25400">
            <a:solidFill>
              <a:srgbClr val="D62212"/>
            </a:solidFill>
            <a:miter/>
          </a:ln>
        </p:spPr>
        <p:txBody>
          <a:bodyPr lIns="45718" tIns="45718" rIns="45718" bIns="45718"/>
          <a:lstStyle/>
          <a:p>
            <a:pPr/>
          </a:p>
        </p:txBody>
      </p:sp>
      <p:pic>
        <p:nvPicPr>
          <p:cNvPr id="110" name="Picture 4" descr="Picture 4"/>
          <p:cNvPicPr>
            <a:picLocks noChangeAspect="1"/>
          </p:cNvPicPr>
          <p:nvPr/>
        </p:nvPicPr>
        <p:blipFill>
          <a:blip r:embed="rId2">
            <a:extLst/>
          </a:blip>
          <a:stretch>
            <a:fillRect/>
          </a:stretch>
        </p:blipFill>
        <p:spPr>
          <a:xfrm>
            <a:off x="960437" y="739775"/>
            <a:ext cx="1109663" cy="1109663"/>
          </a:xfrm>
          <a:prstGeom prst="rect">
            <a:avLst/>
          </a:prstGeom>
          <a:ln w="12700">
            <a:miter lim="400000"/>
          </a:ln>
        </p:spPr>
      </p:pic>
      <p:pic>
        <p:nvPicPr>
          <p:cNvPr id="111" name="Picture 6" descr="Picture 6"/>
          <p:cNvPicPr>
            <a:picLocks noChangeAspect="1"/>
          </p:cNvPicPr>
          <p:nvPr/>
        </p:nvPicPr>
        <p:blipFill>
          <a:blip r:embed="rId3">
            <a:extLst/>
          </a:blip>
          <a:stretch>
            <a:fillRect/>
          </a:stretch>
        </p:blipFill>
        <p:spPr>
          <a:xfrm>
            <a:off x="10275888" y="6096000"/>
            <a:ext cx="1697039" cy="604838"/>
          </a:xfrm>
          <a:prstGeom prst="rect">
            <a:avLst/>
          </a:prstGeom>
          <a:ln w="12700">
            <a:miter lim="400000"/>
          </a:ln>
        </p:spPr>
      </p:pic>
    </p:spTree>
  </p:cSld>
  <p:clrMapOvr>
    <a:masterClrMapping/>
  </p:clrMapOvr>
  <p:transition xmlns:p14="http://schemas.microsoft.com/office/powerpoint/2010/main" spd="med" advClick="1"/>
</p:sld>
</file>

<file path=ppt/slides/slide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13" name="Title 1"/>
          <p:cNvSpPr txBox="1"/>
          <p:nvPr>
            <p:ph type="title"/>
          </p:nvPr>
        </p:nvSpPr>
        <p:spPr>
          <a:xfrm>
            <a:off x="2316162" y="990600"/>
            <a:ext cx="8721726" cy="585788"/>
          </a:xfrm>
          <a:prstGeom prst="rect">
            <a:avLst/>
          </a:prstGeom>
        </p:spPr>
        <p:txBody>
          <a:bodyPr/>
          <a:lstStyle/>
          <a:p>
            <a:pPr defTabSz="758951">
              <a:defRPr sz="3200">
                <a:solidFill>
                  <a:srgbClr val="7B3408"/>
                </a:solidFill>
                <a:latin typeface="Futura Std Medium Condensed"/>
                <a:ea typeface="Futura Std Medium Condensed"/>
                <a:cs typeface="Futura Std Medium Condensed"/>
                <a:sym typeface="Futura Std Medium Condensed"/>
              </a:defRPr>
            </a:pPr>
            <a:r>
              <a:t>TEXTO BÍBLICO: </a:t>
            </a:r>
            <a:r>
              <a:rPr b="1">
                <a:solidFill>
                  <a:srgbClr val="843C0B"/>
                </a:solidFill>
                <a:latin typeface="Futura PT Medium"/>
                <a:ea typeface="Futura PT Medium"/>
                <a:cs typeface="Futura PT Medium"/>
                <a:sym typeface="Futura PT Medium"/>
              </a:rPr>
              <a:t>Efesios 2.1-2</a:t>
            </a:r>
          </a:p>
        </p:txBody>
      </p:sp>
      <p:sp>
        <p:nvSpPr>
          <p:cNvPr id="114" name="Straight Connector 5"/>
          <p:cNvSpPr/>
          <p:nvPr/>
        </p:nvSpPr>
        <p:spPr>
          <a:xfrm>
            <a:off x="2374900" y="1576387"/>
            <a:ext cx="6346827" cy="1"/>
          </a:xfrm>
          <a:prstGeom prst="line">
            <a:avLst/>
          </a:prstGeom>
          <a:ln w="25400">
            <a:solidFill>
              <a:srgbClr val="7B3408"/>
            </a:solidFill>
            <a:miter/>
          </a:ln>
        </p:spPr>
        <p:txBody>
          <a:bodyPr lIns="45718" tIns="45718" rIns="45718" bIns="45718"/>
          <a:lstStyle/>
          <a:p>
            <a:pPr/>
          </a:p>
        </p:txBody>
      </p:sp>
      <p:sp>
        <p:nvSpPr>
          <p:cNvPr id="115" name="RVR…"/>
          <p:cNvSpPr txBox="1"/>
          <p:nvPr/>
        </p:nvSpPr>
        <p:spPr>
          <a:xfrm>
            <a:off x="1500716" y="1954053"/>
            <a:ext cx="4300539" cy="43688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defTabSz="368045">
              <a:spcBef>
                <a:spcPts val="600"/>
              </a:spcBef>
              <a:defRPr sz="2200">
                <a:latin typeface="Cambria"/>
                <a:ea typeface="Cambria"/>
                <a:cs typeface="Cambria"/>
                <a:sym typeface="Cambria"/>
              </a:defRPr>
            </a:pPr>
            <a:r>
              <a:t>RVR</a:t>
            </a:r>
          </a:p>
          <a:p>
            <a:pPr defTabSz="368045">
              <a:spcBef>
                <a:spcPts val="600"/>
              </a:spcBef>
              <a:defRPr sz="2200">
                <a:latin typeface="Cambria"/>
                <a:ea typeface="Cambria"/>
                <a:cs typeface="Cambria"/>
                <a:sym typeface="Cambria"/>
              </a:defRPr>
            </a:pPr>
          </a:p>
          <a:p>
            <a:pPr defTabSz="368045">
              <a:spcBef>
                <a:spcPts val="600"/>
              </a:spcBef>
              <a:defRPr sz="2200">
                <a:latin typeface="Cambria"/>
                <a:ea typeface="Cambria"/>
                <a:cs typeface="Cambria"/>
                <a:sym typeface="Cambria"/>
              </a:defRPr>
            </a:pPr>
            <a:r>
              <a:t>1  Él os dio vida a vosotros, cuando estabais muertos en vuestros delitos y pecados, </a:t>
            </a:r>
          </a:p>
          <a:p>
            <a:pPr defTabSz="368045">
              <a:spcBef>
                <a:spcPts val="600"/>
              </a:spcBef>
              <a:defRPr sz="2200">
                <a:latin typeface="Cambria"/>
                <a:ea typeface="Cambria"/>
                <a:cs typeface="Cambria"/>
                <a:sym typeface="Cambria"/>
              </a:defRPr>
            </a:pPr>
          </a:p>
          <a:p>
            <a:pPr defTabSz="368045">
              <a:spcBef>
                <a:spcPts val="600"/>
              </a:spcBef>
              <a:defRPr sz="2200">
                <a:latin typeface="Cambria"/>
                <a:ea typeface="Cambria"/>
                <a:cs typeface="Cambria"/>
                <a:sym typeface="Cambria"/>
              </a:defRPr>
            </a:pPr>
            <a:r>
              <a:t>2  en los cuales anduvisteis en otro tiempo, siguiendo la corriente de este mundo, conforme al príncipe de la potestad del aire, el espíritu que ahora opera en los hijos de desobediencia. </a:t>
            </a:r>
          </a:p>
        </p:txBody>
      </p:sp>
      <p:sp>
        <p:nvSpPr>
          <p:cNvPr id="116" name="VP…"/>
          <p:cNvSpPr txBox="1"/>
          <p:nvPr/>
        </p:nvSpPr>
        <p:spPr>
          <a:xfrm>
            <a:off x="6375759" y="1821974"/>
            <a:ext cx="5023442" cy="402844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defTabSz="368045">
              <a:lnSpc>
                <a:spcPct val="120000"/>
              </a:lnSpc>
              <a:spcBef>
                <a:spcPts val="2600"/>
              </a:spcBef>
              <a:defRPr sz="2400">
                <a:latin typeface="Cambria"/>
                <a:ea typeface="Cambria"/>
                <a:cs typeface="Cambria"/>
                <a:sym typeface="Cambria"/>
              </a:defRPr>
            </a:pPr>
            <a:r>
              <a:t>VP</a:t>
            </a:r>
          </a:p>
          <a:p>
            <a:pPr defTabSz="368045">
              <a:lnSpc>
                <a:spcPct val="120000"/>
              </a:lnSpc>
              <a:defRPr sz="2400">
                <a:latin typeface="Cambria"/>
                <a:ea typeface="Cambria"/>
                <a:cs typeface="Cambria"/>
                <a:sym typeface="Cambria"/>
              </a:defRPr>
            </a:pPr>
          </a:p>
          <a:p>
            <a:pPr defTabSz="368045">
              <a:spcBef>
                <a:spcPts val="600"/>
              </a:spcBef>
              <a:defRPr sz="2400">
                <a:latin typeface="Cambria"/>
                <a:ea typeface="Cambria"/>
                <a:cs typeface="Cambria"/>
                <a:sym typeface="Cambria"/>
              </a:defRPr>
            </a:pPr>
            <a:r>
              <a:t>1  Antes ustedes estaban muertos a causa de las maldades y pecados </a:t>
            </a:r>
          </a:p>
          <a:p>
            <a:pPr defTabSz="368045">
              <a:spcBef>
                <a:spcPts val="600"/>
              </a:spcBef>
              <a:defRPr sz="2400">
                <a:latin typeface="Cambria"/>
                <a:ea typeface="Cambria"/>
                <a:cs typeface="Cambria"/>
                <a:sym typeface="Cambria"/>
              </a:defRPr>
            </a:pPr>
          </a:p>
          <a:p>
            <a:pPr defTabSz="368045">
              <a:spcBef>
                <a:spcPts val="600"/>
              </a:spcBef>
              <a:defRPr sz="2400">
                <a:latin typeface="Cambria"/>
                <a:ea typeface="Cambria"/>
                <a:cs typeface="Cambria"/>
                <a:sym typeface="Cambria"/>
              </a:defRPr>
            </a:pPr>
            <a:r>
              <a:t>2  en que vivían, pues seguían los criterios de este mundo y hacían la voluntad de aquel espíritu que domina en el aire y que anima a los que desobedecen a Dios. </a:t>
            </a:r>
          </a:p>
        </p:txBody>
      </p:sp>
      <p:pic>
        <p:nvPicPr>
          <p:cNvPr id="117" name="Picture 9" descr="Picture 9"/>
          <p:cNvPicPr>
            <a:picLocks noChangeAspect="1"/>
          </p:cNvPicPr>
          <p:nvPr/>
        </p:nvPicPr>
        <p:blipFill>
          <a:blip r:embed="rId2">
            <a:extLst/>
          </a:blip>
          <a:stretch>
            <a:fillRect/>
          </a:stretch>
        </p:blipFill>
        <p:spPr>
          <a:xfrm>
            <a:off x="1036637" y="725487"/>
            <a:ext cx="1116013" cy="1116013"/>
          </a:xfrm>
          <a:prstGeom prst="rect">
            <a:avLst/>
          </a:prstGeom>
          <a:ln w="12700">
            <a:miter lim="400000"/>
          </a:ln>
        </p:spPr>
      </p:pic>
      <p:pic>
        <p:nvPicPr>
          <p:cNvPr id="118" name="Picture 6" descr="Picture 6"/>
          <p:cNvPicPr>
            <a:picLocks noChangeAspect="1"/>
          </p:cNvPicPr>
          <p:nvPr/>
        </p:nvPicPr>
        <p:blipFill>
          <a:blip r:embed="rId3">
            <a:extLst/>
          </a:blip>
          <a:stretch>
            <a:fillRect/>
          </a:stretch>
        </p:blipFill>
        <p:spPr>
          <a:xfrm>
            <a:off x="10275888" y="6096000"/>
            <a:ext cx="1697039" cy="604838"/>
          </a:xfrm>
          <a:prstGeom prst="rect">
            <a:avLst/>
          </a:prstGeom>
          <a:ln w="12700">
            <a:miter lim="400000"/>
          </a:ln>
        </p:spPr>
      </p:pic>
    </p:spTree>
  </p:cSld>
  <p:clrMapOvr>
    <a:masterClrMapping/>
  </p:clrMapOvr>
  <p:transition xmlns:p14="http://schemas.microsoft.com/office/powerpoint/2010/main" spd="med" advClick="1"/>
</p:sld>
</file>

<file path=ppt/slides/slide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20" name="Title 1"/>
          <p:cNvSpPr txBox="1"/>
          <p:nvPr>
            <p:ph type="title"/>
          </p:nvPr>
        </p:nvSpPr>
        <p:spPr>
          <a:xfrm>
            <a:off x="2303461" y="990600"/>
            <a:ext cx="9366024" cy="585788"/>
          </a:xfrm>
          <a:prstGeom prst="rect">
            <a:avLst/>
          </a:prstGeom>
        </p:spPr>
        <p:txBody>
          <a:bodyPr/>
          <a:lstStyle/>
          <a:p>
            <a:pPr defTabSz="758951">
              <a:defRPr sz="3200">
                <a:solidFill>
                  <a:srgbClr val="7B3408"/>
                </a:solidFill>
                <a:latin typeface="Futura Std Medium Condensed"/>
                <a:ea typeface="Futura Std Medium Condensed"/>
                <a:cs typeface="Futura Std Medium Condensed"/>
                <a:sym typeface="Futura Std Medium Condensed"/>
              </a:defRPr>
            </a:pPr>
            <a:r>
              <a:t>TEXTO BÍBLICO: </a:t>
            </a:r>
            <a:r>
              <a:rPr b="1">
                <a:solidFill>
                  <a:srgbClr val="843C0B"/>
                </a:solidFill>
                <a:latin typeface="Futura PT Medium"/>
                <a:ea typeface="Futura PT Medium"/>
                <a:cs typeface="Futura PT Medium"/>
                <a:sym typeface="Futura PT Medium"/>
              </a:rPr>
              <a:t>Efesios 2.3-4</a:t>
            </a:r>
          </a:p>
        </p:txBody>
      </p:sp>
      <p:sp>
        <p:nvSpPr>
          <p:cNvPr id="121" name="Straight Connector 5"/>
          <p:cNvSpPr/>
          <p:nvPr/>
        </p:nvSpPr>
        <p:spPr>
          <a:xfrm>
            <a:off x="2374900" y="1576387"/>
            <a:ext cx="6346827" cy="1"/>
          </a:xfrm>
          <a:prstGeom prst="line">
            <a:avLst/>
          </a:prstGeom>
          <a:ln w="25400">
            <a:solidFill>
              <a:srgbClr val="7B3408"/>
            </a:solidFill>
            <a:miter/>
          </a:ln>
        </p:spPr>
        <p:txBody>
          <a:bodyPr lIns="45718" tIns="45718" rIns="45718" bIns="45718"/>
          <a:lstStyle/>
          <a:p>
            <a:pPr/>
          </a:p>
        </p:txBody>
      </p:sp>
      <p:sp>
        <p:nvSpPr>
          <p:cNvPr id="122" name="RVR…"/>
          <p:cNvSpPr txBox="1"/>
          <p:nvPr/>
        </p:nvSpPr>
        <p:spPr>
          <a:xfrm>
            <a:off x="1843616" y="1934099"/>
            <a:ext cx="4300539" cy="455422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defTabSz="368045">
              <a:lnSpc>
                <a:spcPct val="110000"/>
              </a:lnSpc>
              <a:spcBef>
                <a:spcPts val="600"/>
              </a:spcBef>
              <a:defRPr sz="2000">
                <a:latin typeface="Cambria"/>
                <a:ea typeface="Cambria"/>
                <a:cs typeface="Cambria"/>
                <a:sym typeface="Cambria"/>
              </a:defRPr>
            </a:pPr>
            <a:r>
              <a:t>RVR</a:t>
            </a:r>
          </a:p>
          <a:p>
            <a:pPr defTabSz="368045">
              <a:lnSpc>
                <a:spcPct val="110000"/>
              </a:lnSpc>
              <a:spcBef>
                <a:spcPts val="600"/>
              </a:spcBef>
              <a:defRPr sz="2000">
                <a:latin typeface="Cambria"/>
                <a:ea typeface="Cambria"/>
                <a:cs typeface="Cambria"/>
                <a:sym typeface="Cambria"/>
              </a:defRPr>
            </a:pPr>
          </a:p>
          <a:p>
            <a:pPr defTabSz="368045">
              <a:lnSpc>
                <a:spcPct val="110000"/>
              </a:lnSpc>
              <a:spcBef>
                <a:spcPts val="600"/>
              </a:spcBef>
              <a:defRPr sz="2000">
                <a:latin typeface="Cambria"/>
                <a:ea typeface="Cambria"/>
                <a:cs typeface="Cambria"/>
                <a:sym typeface="Cambria"/>
              </a:defRPr>
            </a:pPr>
            <a:r>
              <a:t>3  Entre ellos vivíamos también todos nosotros en otro tiempo, andando en los deseos de nuestra carne, haciendo la voluntad de la carne y de los pensamientos; y éramos por naturaleza hijos de ira, lo mismo que los demás. </a:t>
            </a:r>
          </a:p>
          <a:p>
            <a:pPr defTabSz="368045">
              <a:lnSpc>
                <a:spcPct val="110000"/>
              </a:lnSpc>
              <a:spcBef>
                <a:spcPts val="600"/>
              </a:spcBef>
              <a:defRPr sz="2000">
                <a:latin typeface="Cambria"/>
                <a:ea typeface="Cambria"/>
                <a:cs typeface="Cambria"/>
                <a:sym typeface="Cambria"/>
              </a:defRPr>
            </a:pPr>
          </a:p>
          <a:p>
            <a:pPr defTabSz="368045">
              <a:lnSpc>
                <a:spcPct val="110000"/>
              </a:lnSpc>
              <a:spcBef>
                <a:spcPts val="600"/>
              </a:spcBef>
              <a:defRPr sz="2000">
                <a:latin typeface="Cambria"/>
                <a:ea typeface="Cambria"/>
                <a:cs typeface="Cambria"/>
                <a:sym typeface="Cambria"/>
              </a:defRPr>
            </a:pPr>
            <a:r>
              <a:t>4  Pero Dios, que es rico en misericordia, por su gran amor con que nos amó, </a:t>
            </a:r>
          </a:p>
        </p:txBody>
      </p:sp>
      <p:sp>
        <p:nvSpPr>
          <p:cNvPr id="123" name="VP…"/>
          <p:cNvSpPr txBox="1"/>
          <p:nvPr/>
        </p:nvSpPr>
        <p:spPr>
          <a:xfrm>
            <a:off x="6486181" y="1874620"/>
            <a:ext cx="4976147" cy="423291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defTabSz="368045">
              <a:lnSpc>
                <a:spcPct val="110000"/>
              </a:lnSpc>
              <a:spcBef>
                <a:spcPts val="2600"/>
              </a:spcBef>
              <a:defRPr sz="2000">
                <a:latin typeface="Cambria"/>
                <a:ea typeface="Cambria"/>
                <a:cs typeface="Cambria"/>
                <a:sym typeface="Cambria"/>
              </a:defRPr>
            </a:pPr>
            <a:r>
              <a:t>VP</a:t>
            </a:r>
          </a:p>
          <a:p>
            <a:pPr defTabSz="368045">
              <a:lnSpc>
                <a:spcPct val="110000"/>
              </a:lnSpc>
              <a:spcBef>
                <a:spcPts val="600"/>
              </a:spcBef>
              <a:defRPr sz="2000">
                <a:latin typeface="Cambria"/>
                <a:ea typeface="Cambria"/>
                <a:cs typeface="Cambria"/>
                <a:sym typeface="Cambria"/>
              </a:defRPr>
            </a:pPr>
          </a:p>
          <a:p>
            <a:pPr defTabSz="368045">
              <a:lnSpc>
                <a:spcPct val="110000"/>
              </a:lnSpc>
              <a:spcBef>
                <a:spcPts val="600"/>
              </a:spcBef>
              <a:defRPr sz="2000">
                <a:latin typeface="Cambria"/>
                <a:ea typeface="Cambria"/>
                <a:cs typeface="Cambria"/>
                <a:sym typeface="Cambria"/>
              </a:defRPr>
            </a:pPr>
            <a:r>
              <a:t>3  De esa manera vivíamos también todos nosotros en otro tiempo, siguiendo nuestros malos deseos y cumpliendo los caprichos de nuestra naturaleza pecadora y de nuestros pensamientos. A causa de eso, merecíamos con toda razón el terrible castigo de Dios, igual que los demás. </a:t>
            </a:r>
          </a:p>
          <a:p>
            <a:pPr defTabSz="368045">
              <a:lnSpc>
                <a:spcPct val="110000"/>
              </a:lnSpc>
              <a:spcBef>
                <a:spcPts val="600"/>
              </a:spcBef>
              <a:defRPr sz="2000">
                <a:latin typeface="Cambria"/>
                <a:ea typeface="Cambria"/>
                <a:cs typeface="Cambria"/>
                <a:sym typeface="Cambria"/>
              </a:defRPr>
            </a:pPr>
          </a:p>
          <a:p>
            <a:pPr defTabSz="368045">
              <a:lnSpc>
                <a:spcPct val="110000"/>
              </a:lnSpc>
              <a:spcBef>
                <a:spcPts val="600"/>
              </a:spcBef>
              <a:defRPr sz="2000">
                <a:latin typeface="Cambria"/>
                <a:ea typeface="Cambria"/>
                <a:cs typeface="Cambria"/>
                <a:sym typeface="Cambria"/>
              </a:defRPr>
            </a:pPr>
            <a:r>
              <a:t>4  Pero Dios es tan misericordioso y nos amó con un amor tan grande, </a:t>
            </a:r>
          </a:p>
        </p:txBody>
      </p:sp>
      <p:pic>
        <p:nvPicPr>
          <p:cNvPr id="124" name="Picture 9" descr="Picture 9"/>
          <p:cNvPicPr>
            <a:picLocks noChangeAspect="1"/>
          </p:cNvPicPr>
          <p:nvPr/>
        </p:nvPicPr>
        <p:blipFill>
          <a:blip r:embed="rId2">
            <a:extLst/>
          </a:blip>
          <a:stretch>
            <a:fillRect/>
          </a:stretch>
        </p:blipFill>
        <p:spPr>
          <a:xfrm>
            <a:off x="1036637" y="725487"/>
            <a:ext cx="1116013" cy="1116013"/>
          </a:xfrm>
          <a:prstGeom prst="rect">
            <a:avLst/>
          </a:prstGeom>
          <a:ln w="12700">
            <a:miter lim="400000"/>
          </a:ln>
        </p:spPr>
      </p:pic>
      <p:pic>
        <p:nvPicPr>
          <p:cNvPr id="125" name="Picture 6" descr="Picture 6"/>
          <p:cNvPicPr>
            <a:picLocks noChangeAspect="1"/>
          </p:cNvPicPr>
          <p:nvPr/>
        </p:nvPicPr>
        <p:blipFill>
          <a:blip r:embed="rId3">
            <a:extLst/>
          </a:blip>
          <a:stretch>
            <a:fillRect/>
          </a:stretch>
        </p:blipFill>
        <p:spPr>
          <a:xfrm>
            <a:off x="10354718" y="6143297"/>
            <a:ext cx="1697039" cy="604840"/>
          </a:xfrm>
          <a:prstGeom prst="rect">
            <a:avLst/>
          </a:prstGeom>
          <a:ln w="12700">
            <a:miter lim="400000"/>
          </a:ln>
        </p:spPr>
      </p:pic>
    </p:spTree>
  </p:cSld>
  <p:clrMapOvr>
    <a:masterClrMapping/>
  </p:clrMapOvr>
  <p:transition xmlns:p14="http://schemas.microsoft.com/office/powerpoint/2010/main" spd="med" advClick="1"/>
</p:sld>
</file>

<file path=ppt/slides/slide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27" name="Title 1"/>
          <p:cNvSpPr txBox="1"/>
          <p:nvPr>
            <p:ph type="title"/>
          </p:nvPr>
        </p:nvSpPr>
        <p:spPr>
          <a:xfrm>
            <a:off x="2303462" y="990600"/>
            <a:ext cx="8721726" cy="585788"/>
          </a:xfrm>
          <a:prstGeom prst="rect">
            <a:avLst/>
          </a:prstGeom>
        </p:spPr>
        <p:txBody>
          <a:bodyPr/>
          <a:lstStyle/>
          <a:p>
            <a:pPr defTabSz="758951">
              <a:defRPr sz="3200">
                <a:solidFill>
                  <a:srgbClr val="7B3408"/>
                </a:solidFill>
                <a:latin typeface="Futura Std Medium Condensed"/>
                <a:ea typeface="Futura Std Medium Condensed"/>
                <a:cs typeface="Futura Std Medium Condensed"/>
                <a:sym typeface="Futura Std Medium Condensed"/>
              </a:defRPr>
            </a:pPr>
            <a:r>
              <a:t>TEXTO BÍBLICO:</a:t>
            </a:r>
            <a:r>
              <a:rPr b="1">
                <a:solidFill>
                  <a:srgbClr val="843C0B"/>
                </a:solidFill>
                <a:latin typeface="Futura PT Medium"/>
                <a:ea typeface="Futura PT Medium"/>
                <a:cs typeface="Futura PT Medium"/>
                <a:sym typeface="Futura PT Medium"/>
              </a:rPr>
              <a:t> Efesios 2.5-6</a:t>
            </a:r>
          </a:p>
        </p:txBody>
      </p:sp>
      <p:sp>
        <p:nvSpPr>
          <p:cNvPr id="128" name="Straight Connector 5"/>
          <p:cNvSpPr/>
          <p:nvPr/>
        </p:nvSpPr>
        <p:spPr>
          <a:xfrm>
            <a:off x="2374900" y="1576387"/>
            <a:ext cx="6346827" cy="1"/>
          </a:xfrm>
          <a:prstGeom prst="line">
            <a:avLst/>
          </a:prstGeom>
          <a:ln w="25400">
            <a:solidFill>
              <a:srgbClr val="7B3408"/>
            </a:solidFill>
            <a:miter/>
          </a:ln>
        </p:spPr>
        <p:txBody>
          <a:bodyPr lIns="45718" tIns="45718" rIns="45718" bIns="45718"/>
          <a:lstStyle/>
          <a:p>
            <a:pPr/>
          </a:p>
        </p:txBody>
      </p:sp>
      <p:sp>
        <p:nvSpPr>
          <p:cNvPr id="129" name="RVR…"/>
          <p:cNvSpPr txBox="1"/>
          <p:nvPr/>
        </p:nvSpPr>
        <p:spPr>
          <a:xfrm>
            <a:off x="1703916" y="1779322"/>
            <a:ext cx="4300539" cy="45593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defTabSz="368045">
              <a:lnSpc>
                <a:spcPct val="120000"/>
              </a:lnSpc>
              <a:spcBef>
                <a:spcPts val="2600"/>
              </a:spcBef>
              <a:defRPr sz="2300">
                <a:latin typeface="Cambria"/>
                <a:ea typeface="Cambria"/>
                <a:cs typeface="Cambria"/>
                <a:sym typeface="Cambria"/>
              </a:defRPr>
            </a:pPr>
            <a:r>
              <a:t>RVR</a:t>
            </a:r>
          </a:p>
          <a:p>
            <a:pPr defTabSz="368045">
              <a:lnSpc>
                <a:spcPct val="120000"/>
              </a:lnSpc>
              <a:defRPr sz="2300">
                <a:latin typeface="Cambria"/>
                <a:ea typeface="Cambria"/>
                <a:cs typeface="Cambria"/>
                <a:sym typeface="Cambria"/>
              </a:defRPr>
            </a:pPr>
          </a:p>
          <a:p>
            <a:pPr defTabSz="368045">
              <a:lnSpc>
                <a:spcPct val="120000"/>
              </a:lnSpc>
              <a:defRPr sz="2300">
                <a:latin typeface="Cambria"/>
                <a:ea typeface="Cambria"/>
                <a:cs typeface="Cambria"/>
                <a:sym typeface="Cambria"/>
              </a:defRPr>
            </a:pPr>
            <a:r>
              <a:t>5  aun estando nosotros muertos en pecados, nos dio vida juntamente con Cristo (por gracia sois salvos). </a:t>
            </a:r>
          </a:p>
          <a:p>
            <a:pPr defTabSz="368045">
              <a:lnSpc>
                <a:spcPct val="120000"/>
              </a:lnSpc>
              <a:defRPr sz="2300">
                <a:latin typeface="Cambria"/>
                <a:ea typeface="Cambria"/>
                <a:cs typeface="Cambria"/>
                <a:sym typeface="Cambria"/>
              </a:defRPr>
            </a:pPr>
          </a:p>
          <a:p>
            <a:pPr defTabSz="368045">
              <a:lnSpc>
                <a:spcPct val="120000"/>
              </a:lnSpc>
              <a:defRPr sz="2300">
                <a:latin typeface="Cambria"/>
                <a:ea typeface="Cambria"/>
                <a:cs typeface="Cambria"/>
                <a:sym typeface="Cambria"/>
              </a:defRPr>
            </a:pPr>
            <a:r>
              <a:t>6  Juntamente con él nos resucitó, y asimismo nos hizo sentar en los lugares celestiales con Cristo Jesús,</a:t>
            </a:r>
          </a:p>
        </p:txBody>
      </p:sp>
      <p:sp>
        <p:nvSpPr>
          <p:cNvPr id="130" name="VP…"/>
          <p:cNvSpPr txBox="1"/>
          <p:nvPr/>
        </p:nvSpPr>
        <p:spPr>
          <a:xfrm>
            <a:off x="6562025" y="1721643"/>
            <a:ext cx="4602863" cy="42291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defTabSz="368045">
              <a:lnSpc>
                <a:spcPct val="120000"/>
              </a:lnSpc>
              <a:spcBef>
                <a:spcPts val="2600"/>
              </a:spcBef>
              <a:defRPr sz="2100">
                <a:latin typeface="Cambria"/>
                <a:ea typeface="Cambria"/>
                <a:cs typeface="Cambria"/>
                <a:sym typeface="Cambria"/>
              </a:defRPr>
            </a:pPr>
            <a:r>
              <a:t>VP</a:t>
            </a:r>
          </a:p>
          <a:p>
            <a:pPr defTabSz="368045">
              <a:lnSpc>
                <a:spcPct val="120000"/>
              </a:lnSpc>
              <a:defRPr sz="2100">
                <a:latin typeface="Cambria"/>
                <a:ea typeface="Cambria"/>
                <a:cs typeface="Cambria"/>
                <a:sym typeface="Cambria"/>
              </a:defRPr>
            </a:pPr>
          </a:p>
          <a:p>
            <a:pPr defTabSz="368045">
              <a:lnSpc>
                <a:spcPct val="120000"/>
              </a:lnSpc>
              <a:defRPr sz="2100">
                <a:latin typeface="Cambria"/>
                <a:ea typeface="Cambria"/>
                <a:cs typeface="Cambria"/>
                <a:sym typeface="Cambria"/>
              </a:defRPr>
            </a:pPr>
            <a:r>
              <a:t>5  que nos dio vida juntamente con Cristo cuando todavía estábamos muertos a causa de nuestros pecados. Por la bondad de Dios han recibido ustedes la salvación. </a:t>
            </a:r>
          </a:p>
          <a:p>
            <a:pPr defTabSz="368045">
              <a:lnSpc>
                <a:spcPct val="120000"/>
              </a:lnSpc>
              <a:defRPr sz="2100">
                <a:latin typeface="Cambria"/>
                <a:ea typeface="Cambria"/>
                <a:cs typeface="Cambria"/>
                <a:sym typeface="Cambria"/>
              </a:defRPr>
            </a:pPr>
          </a:p>
          <a:p>
            <a:pPr defTabSz="368045">
              <a:lnSpc>
                <a:spcPct val="120000"/>
              </a:lnSpc>
              <a:defRPr sz="2100">
                <a:latin typeface="Cambria"/>
                <a:ea typeface="Cambria"/>
                <a:cs typeface="Cambria"/>
                <a:sym typeface="Cambria"/>
              </a:defRPr>
            </a:pPr>
            <a:r>
              <a:t>6  Y en unión con Cristo Jesús nos resucitó, y nos hizo sentar con él en el cielo. </a:t>
            </a:r>
          </a:p>
        </p:txBody>
      </p:sp>
      <p:pic>
        <p:nvPicPr>
          <p:cNvPr id="131" name="Picture 9" descr="Picture 9"/>
          <p:cNvPicPr>
            <a:picLocks noChangeAspect="1"/>
          </p:cNvPicPr>
          <p:nvPr/>
        </p:nvPicPr>
        <p:blipFill>
          <a:blip r:embed="rId2">
            <a:extLst/>
          </a:blip>
          <a:stretch>
            <a:fillRect/>
          </a:stretch>
        </p:blipFill>
        <p:spPr>
          <a:xfrm>
            <a:off x="1036637" y="725487"/>
            <a:ext cx="1116013" cy="1116013"/>
          </a:xfrm>
          <a:prstGeom prst="rect">
            <a:avLst/>
          </a:prstGeom>
          <a:ln w="12700">
            <a:miter lim="400000"/>
          </a:ln>
        </p:spPr>
      </p:pic>
      <p:pic>
        <p:nvPicPr>
          <p:cNvPr id="132" name="Picture 6" descr="Picture 6"/>
          <p:cNvPicPr>
            <a:picLocks noChangeAspect="1"/>
          </p:cNvPicPr>
          <p:nvPr/>
        </p:nvPicPr>
        <p:blipFill>
          <a:blip r:embed="rId3">
            <a:extLst/>
          </a:blip>
          <a:stretch>
            <a:fillRect/>
          </a:stretch>
        </p:blipFill>
        <p:spPr>
          <a:xfrm>
            <a:off x="10275888" y="6096000"/>
            <a:ext cx="1697039" cy="604838"/>
          </a:xfrm>
          <a:prstGeom prst="rect">
            <a:avLst/>
          </a:prstGeom>
          <a:ln w="12700">
            <a:miter lim="400000"/>
          </a:ln>
        </p:spPr>
      </p:pic>
    </p:spTree>
  </p:cSld>
  <p:clrMapOvr>
    <a:masterClrMapping/>
  </p:clrMapOvr>
  <p:transition xmlns:p14="http://schemas.microsoft.com/office/powerpoint/2010/main" spd="med" advClick="1"/>
</p:sld>
</file>

<file path=ppt/slides/slide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34" name="Title 1"/>
          <p:cNvSpPr txBox="1"/>
          <p:nvPr>
            <p:ph type="title"/>
          </p:nvPr>
        </p:nvSpPr>
        <p:spPr>
          <a:xfrm>
            <a:off x="2303462" y="990600"/>
            <a:ext cx="8721726" cy="585788"/>
          </a:xfrm>
          <a:prstGeom prst="rect">
            <a:avLst/>
          </a:prstGeom>
        </p:spPr>
        <p:txBody>
          <a:bodyPr/>
          <a:lstStyle/>
          <a:p>
            <a:pPr defTabSz="758951">
              <a:defRPr sz="3200">
                <a:solidFill>
                  <a:srgbClr val="7B3408"/>
                </a:solidFill>
                <a:latin typeface="Futura Std Medium Condensed"/>
                <a:ea typeface="Futura Std Medium Condensed"/>
                <a:cs typeface="Futura Std Medium Condensed"/>
                <a:sym typeface="Futura Std Medium Condensed"/>
              </a:defRPr>
            </a:pPr>
            <a:r>
              <a:t>TEXTO BÍBLICO:</a:t>
            </a:r>
            <a:r>
              <a:rPr b="1">
                <a:solidFill>
                  <a:srgbClr val="843C0B"/>
                </a:solidFill>
                <a:latin typeface="Futura PT Medium"/>
                <a:ea typeface="Futura PT Medium"/>
                <a:cs typeface="Futura PT Medium"/>
                <a:sym typeface="Futura PT Medium"/>
              </a:rPr>
              <a:t> Efesios 2.7-8</a:t>
            </a:r>
          </a:p>
        </p:txBody>
      </p:sp>
      <p:sp>
        <p:nvSpPr>
          <p:cNvPr id="135" name="Straight Connector 5"/>
          <p:cNvSpPr/>
          <p:nvPr/>
        </p:nvSpPr>
        <p:spPr>
          <a:xfrm>
            <a:off x="2374900" y="1576387"/>
            <a:ext cx="6346827" cy="1"/>
          </a:xfrm>
          <a:prstGeom prst="line">
            <a:avLst/>
          </a:prstGeom>
          <a:ln w="25400">
            <a:solidFill>
              <a:srgbClr val="7B3408"/>
            </a:solidFill>
            <a:miter/>
          </a:ln>
        </p:spPr>
        <p:txBody>
          <a:bodyPr lIns="45718" tIns="45718" rIns="45718" bIns="45718"/>
          <a:lstStyle/>
          <a:p>
            <a:pPr/>
          </a:p>
        </p:txBody>
      </p:sp>
      <p:sp>
        <p:nvSpPr>
          <p:cNvPr id="136" name="RVR…"/>
          <p:cNvSpPr txBox="1"/>
          <p:nvPr/>
        </p:nvSpPr>
        <p:spPr>
          <a:xfrm>
            <a:off x="1898650" y="1826683"/>
            <a:ext cx="4300539" cy="38481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defTabSz="368045">
              <a:lnSpc>
                <a:spcPct val="120000"/>
              </a:lnSpc>
              <a:spcBef>
                <a:spcPts val="2600"/>
              </a:spcBef>
              <a:defRPr sz="2100">
                <a:latin typeface="Cambria"/>
                <a:ea typeface="Cambria"/>
                <a:cs typeface="Cambria"/>
                <a:sym typeface="Cambria"/>
              </a:defRPr>
            </a:pPr>
            <a:r>
              <a:t>RVR</a:t>
            </a:r>
          </a:p>
          <a:p>
            <a:pPr defTabSz="368045">
              <a:lnSpc>
                <a:spcPct val="120000"/>
              </a:lnSpc>
              <a:defRPr b="1" sz="2100">
                <a:latin typeface="Cambria"/>
                <a:ea typeface="Cambria"/>
                <a:cs typeface="Cambria"/>
                <a:sym typeface="Cambria"/>
              </a:defRPr>
            </a:pPr>
          </a:p>
          <a:p>
            <a:pPr defTabSz="368045">
              <a:lnSpc>
                <a:spcPct val="120000"/>
              </a:lnSpc>
              <a:defRPr sz="2100">
                <a:latin typeface="Cambria"/>
                <a:ea typeface="Cambria"/>
                <a:cs typeface="Cambria"/>
                <a:sym typeface="Cambria"/>
              </a:defRPr>
            </a:pPr>
            <a:r>
              <a:t>7  para mostrar en los siglos venideros las abundantes riquezas de su gracia en su bondad para con nosotros en Cristo Jesús, </a:t>
            </a:r>
          </a:p>
          <a:p>
            <a:pPr defTabSz="368045">
              <a:lnSpc>
                <a:spcPct val="120000"/>
              </a:lnSpc>
              <a:defRPr sz="2100">
                <a:latin typeface="Cambria"/>
                <a:ea typeface="Cambria"/>
                <a:cs typeface="Cambria"/>
                <a:sym typeface="Cambria"/>
              </a:defRPr>
            </a:pPr>
          </a:p>
          <a:p>
            <a:pPr defTabSz="368045">
              <a:lnSpc>
                <a:spcPct val="120000"/>
              </a:lnSpc>
              <a:defRPr sz="2100">
                <a:latin typeface="Cambria"/>
                <a:ea typeface="Cambria"/>
                <a:cs typeface="Cambria"/>
                <a:sym typeface="Cambria"/>
              </a:defRPr>
            </a:pPr>
            <a:r>
              <a:t>8  porque por gracia sois salvos por medio de la fe; y esto no de vosotros, pues es don de Dios. </a:t>
            </a:r>
          </a:p>
        </p:txBody>
      </p:sp>
      <p:sp>
        <p:nvSpPr>
          <p:cNvPr id="137" name="VP…"/>
          <p:cNvSpPr txBox="1"/>
          <p:nvPr/>
        </p:nvSpPr>
        <p:spPr>
          <a:xfrm>
            <a:off x="6545092" y="1869016"/>
            <a:ext cx="4602863" cy="46101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defTabSz="368045">
              <a:lnSpc>
                <a:spcPct val="120000"/>
              </a:lnSpc>
              <a:spcBef>
                <a:spcPts val="2600"/>
              </a:spcBef>
              <a:defRPr sz="2100">
                <a:latin typeface="Cambria"/>
                <a:ea typeface="Cambria"/>
                <a:cs typeface="Cambria"/>
                <a:sym typeface="Cambria"/>
              </a:defRPr>
            </a:pPr>
            <a:r>
              <a:t>VP</a:t>
            </a:r>
          </a:p>
          <a:p>
            <a:pPr defTabSz="368045">
              <a:lnSpc>
                <a:spcPct val="120000"/>
              </a:lnSpc>
              <a:defRPr sz="2100">
                <a:latin typeface="Cambria"/>
                <a:ea typeface="Cambria"/>
                <a:cs typeface="Cambria"/>
                <a:sym typeface="Cambria"/>
              </a:defRPr>
            </a:pPr>
          </a:p>
          <a:p>
            <a:pPr defTabSz="368045">
              <a:lnSpc>
                <a:spcPct val="120000"/>
              </a:lnSpc>
              <a:defRPr sz="2100">
                <a:latin typeface="Cambria"/>
                <a:ea typeface="Cambria"/>
                <a:cs typeface="Cambria"/>
                <a:sym typeface="Cambria"/>
              </a:defRPr>
            </a:pPr>
            <a:r>
              <a:t>7  Hizo esto para demostrar en los tiempos futuros su generosidad y su bondad para con nosotros en Cristo Jesús. </a:t>
            </a:r>
          </a:p>
          <a:p>
            <a:pPr defTabSz="368045">
              <a:lnSpc>
                <a:spcPct val="120000"/>
              </a:lnSpc>
              <a:defRPr sz="2100">
                <a:latin typeface="Cambria"/>
                <a:ea typeface="Cambria"/>
                <a:cs typeface="Cambria"/>
                <a:sym typeface="Cambria"/>
              </a:defRPr>
            </a:pPr>
          </a:p>
          <a:p>
            <a:pPr defTabSz="368045">
              <a:lnSpc>
                <a:spcPct val="120000"/>
              </a:lnSpc>
              <a:defRPr sz="2100">
                <a:latin typeface="Cambria"/>
                <a:ea typeface="Cambria"/>
                <a:cs typeface="Cambria"/>
                <a:sym typeface="Cambria"/>
              </a:defRPr>
            </a:pPr>
            <a:r>
              <a:t>  Pues por la bondad de Dios han recibido ustedes la salvación por medio de la fe. No es esto algo que  ustedes mismos hayan conseguido, sino que es un don de Dios</a:t>
            </a:r>
          </a:p>
        </p:txBody>
      </p:sp>
      <p:pic>
        <p:nvPicPr>
          <p:cNvPr id="138" name="Picture 9" descr="Picture 9"/>
          <p:cNvPicPr>
            <a:picLocks noChangeAspect="1"/>
          </p:cNvPicPr>
          <p:nvPr/>
        </p:nvPicPr>
        <p:blipFill>
          <a:blip r:embed="rId2">
            <a:extLst/>
          </a:blip>
          <a:stretch>
            <a:fillRect/>
          </a:stretch>
        </p:blipFill>
        <p:spPr>
          <a:xfrm>
            <a:off x="1036637" y="725487"/>
            <a:ext cx="1116013" cy="1116013"/>
          </a:xfrm>
          <a:prstGeom prst="rect">
            <a:avLst/>
          </a:prstGeom>
          <a:ln w="12700">
            <a:miter lim="400000"/>
          </a:ln>
        </p:spPr>
      </p:pic>
      <p:pic>
        <p:nvPicPr>
          <p:cNvPr id="139" name="Picture 6" descr="Picture 6"/>
          <p:cNvPicPr>
            <a:picLocks noChangeAspect="1"/>
          </p:cNvPicPr>
          <p:nvPr/>
        </p:nvPicPr>
        <p:blipFill>
          <a:blip r:embed="rId3">
            <a:extLst/>
          </a:blip>
          <a:stretch>
            <a:fillRect/>
          </a:stretch>
        </p:blipFill>
        <p:spPr>
          <a:xfrm>
            <a:off x="10275888" y="6096000"/>
            <a:ext cx="1697039" cy="604838"/>
          </a:xfrm>
          <a:prstGeom prst="rect">
            <a:avLst/>
          </a:prstGeom>
          <a:ln w="12700">
            <a:miter lim="400000"/>
          </a:ln>
        </p:spPr>
      </p:pic>
    </p:spTree>
  </p:cSld>
  <p:clrMapOvr>
    <a:masterClrMapping/>
  </p:clrMapOvr>
  <p:transition xmlns:p14="http://schemas.microsoft.com/office/powerpoint/2010/main" spd="med" advClick="1"/>
</p:sld>
</file>

<file path=ppt/slides/slide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41" name="Title 1"/>
          <p:cNvSpPr txBox="1"/>
          <p:nvPr>
            <p:ph type="title"/>
          </p:nvPr>
        </p:nvSpPr>
        <p:spPr>
          <a:xfrm>
            <a:off x="2303462" y="990600"/>
            <a:ext cx="8721726" cy="585788"/>
          </a:xfrm>
          <a:prstGeom prst="rect">
            <a:avLst/>
          </a:prstGeom>
        </p:spPr>
        <p:txBody>
          <a:bodyPr/>
          <a:lstStyle/>
          <a:p>
            <a:pPr defTabSz="758951">
              <a:defRPr sz="3200">
                <a:solidFill>
                  <a:srgbClr val="7B3408"/>
                </a:solidFill>
                <a:latin typeface="Futura Std Medium Condensed"/>
                <a:ea typeface="Futura Std Medium Condensed"/>
                <a:cs typeface="Futura Std Medium Condensed"/>
                <a:sym typeface="Futura Std Medium Condensed"/>
              </a:defRPr>
            </a:pPr>
            <a:r>
              <a:t>TEXTO BÍBLICO: </a:t>
            </a:r>
            <a:r>
              <a:rPr b="1">
                <a:solidFill>
                  <a:srgbClr val="843C0B"/>
                </a:solidFill>
                <a:latin typeface="Futura PT Medium"/>
                <a:ea typeface="Futura PT Medium"/>
                <a:cs typeface="Futura PT Medium"/>
                <a:sym typeface="Futura PT Medium"/>
              </a:rPr>
              <a:t>Efesios 2.9-10</a:t>
            </a:r>
          </a:p>
        </p:txBody>
      </p:sp>
      <p:sp>
        <p:nvSpPr>
          <p:cNvPr id="142" name="Straight Connector 5"/>
          <p:cNvSpPr/>
          <p:nvPr/>
        </p:nvSpPr>
        <p:spPr>
          <a:xfrm>
            <a:off x="2374900" y="1576387"/>
            <a:ext cx="6346827" cy="1"/>
          </a:xfrm>
          <a:prstGeom prst="line">
            <a:avLst/>
          </a:prstGeom>
          <a:ln w="25400">
            <a:solidFill>
              <a:srgbClr val="7B3408"/>
            </a:solidFill>
            <a:miter/>
          </a:ln>
        </p:spPr>
        <p:txBody>
          <a:bodyPr lIns="45718" tIns="45718" rIns="45718" bIns="45718"/>
          <a:lstStyle/>
          <a:p>
            <a:pPr/>
          </a:p>
        </p:txBody>
      </p:sp>
      <p:sp>
        <p:nvSpPr>
          <p:cNvPr id="143" name="RVR…"/>
          <p:cNvSpPr txBox="1"/>
          <p:nvPr/>
        </p:nvSpPr>
        <p:spPr>
          <a:xfrm>
            <a:off x="1691216" y="1940559"/>
            <a:ext cx="4300539" cy="4297682"/>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defTabSz="368045">
              <a:lnSpc>
                <a:spcPct val="120000"/>
              </a:lnSpc>
              <a:spcBef>
                <a:spcPts val="2600"/>
              </a:spcBef>
              <a:defRPr sz="2400">
                <a:latin typeface="Cambria"/>
                <a:ea typeface="Cambria"/>
                <a:cs typeface="Cambria"/>
                <a:sym typeface="Cambria"/>
              </a:defRPr>
            </a:pPr>
            <a:r>
              <a:t>RVR</a:t>
            </a:r>
          </a:p>
          <a:p>
            <a:pPr defTabSz="368045">
              <a:lnSpc>
                <a:spcPct val="120000"/>
              </a:lnSpc>
              <a:defRPr b="1" sz="2400">
                <a:latin typeface="Cambria"/>
                <a:ea typeface="Cambria"/>
                <a:cs typeface="Cambria"/>
                <a:sym typeface="Cambria"/>
              </a:defRPr>
            </a:pPr>
          </a:p>
          <a:p>
            <a:pPr defTabSz="368045">
              <a:lnSpc>
                <a:spcPct val="120000"/>
              </a:lnSpc>
              <a:defRPr sz="2400">
                <a:latin typeface="Cambria"/>
                <a:ea typeface="Cambria"/>
                <a:cs typeface="Cambria"/>
                <a:sym typeface="Cambria"/>
              </a:defRPr>
            </a:pPr>
            <a:r>
              <a:t>9  No por obras, para que nadie se gloríe, </a:t>
            </a:r>
          </a:p>
          <a:p>
            <a:pPr defTabSz="368045">
              <a:lnSpc>
                <a:spcPct val="120000"/>
              </a:lnSpc>
              <a:defRPr sz="2400">
                <a:latin typeface="Cambria"/>
                <a:ea typeface="Cambria"/>
                <a:cs typeface="Cambria"/>
                <a:sym typeface="Cambria"/>
              </a:defRPr>
            </a:pPr>
          </a:p>
          <a:p>
            <a:pPr defTabSz="368045">
              <a:lnSpc>
                <a:spcPct val="120000"/>
              </a:lnSpc>
              <a:defRPr sz="2400">
                <a:latin typeface="Cambria"/>
                <a:ea typeface="Cambria"/>
                <a:cs typeface="Cambria"/>
                <a:sym typeface="Cambria"/>
              </a:defRPr>
            </a:pPr>
            <a:r>
              <a:t>10  pues somos hechura suya, creados en Cristo Jesús para buenas obras, las cuales Dios preparó de antemano para que anduviéramos en ellas.</a:t>
            </a:r>
          </a:p>
        </p:txBody>
      </p:sp>
      <p:sp>
        <p:nvSpPr>
          <p:cNvPr id="144" name="VP…"/>
          <p:cNvSpPr txBox="1"/>
          <p:nvPr/>
        </p:nvSpPr>
        <p:spPr>
          <a:xfrm>
            <a:off x="6498525" y="1892299"/>
            <a:ext cx="4602863" cy="4394202"/>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defTabSz="368045">
              <a:lnSpc>
                <a:spcPct val="120000"/>
              </a:lnSpc>
              <a:spcBef>
                <a:spcPts val="2600"/>
              </a:spcBef>
              <a:defRPr sz="2200">
                <a:latin typeface="Cambria"/>
                <a:ea typeface="Cambria"/>
                <a:cs typeface="Cambria"/>
                <a:sym typeface="Cambria"/>
              </a:defRPr>
            </a:pPr>
            <a:r>
              <a:t>VP</a:t>
            </a:r>
          </a:p>
          <a:p>
            <a:pPr defTabSz="368045">
              <a:lnSpc>
                <a:spcPct val="120000"/>
              </a:lnSpc>
              <a:defRPr sz="2200">
                <a:latin typeface="Cambria"/>
                <a:ea typeface="Cambria"/>
                <a:cs typeface="Cambria"/>
                <a:sym typeface="Cambria"/>
              </a:defRPr>
            </a:pPr>
          </a:p>
          <a:p>
            <a:pPr defTabSz="368045">
              <a:lnSpc>
                <a:spcPct val="120000"/>
              </a:lnSpc>
              <a:defRPr sz="2200">
                <a:latin typeface="Cambria"/>
                <a:ea typeface="Cambria"/>
                <a:cs typeface="Cambria"/>
                <a:sym typeface="Cambria"/>
              </a:defRPr>
            </a:pPr>
            <a:r>
              <a:t>9  No es el resultado de las propias acciones, de modo que nadie puede gloriarse de nada; </a:t>
            </a:r>
          </a:p>
          <a:p>
            <a:pPr defTabSz="368045">
              <a:lnSpc>
                <a:spcPct val="120000"/>
              </a:lnSpc>
              <a:defRPr sz="2200">
                <a:latin typeface="Cambria"/>
                <a:ea typeface="Cambria"/>
                <a:cs typeface="Cambria"/>
                <a:sym typeface="Cambria"/>
              </a:defRPr>
            </a:pPr>
          </a:p>
          <a:p>
            <a:pPr defTabSz="368045">
              <a:lnSpc>
                <a:spcPct val="120000"/>
              </a:lnSpc>
              <a:defRPr sz="2200">
                <a:latin typeface="Cambria"/>
                <a:ea typeface="Cambria"/>
                <a:cs typeface="Cambria"/>
                <a:sym typeface="Cambria"/>
              </a:defRPr>
            </a:pPr>
            <a:r>
              <a:t>10  pues es Dios quien nos ha hecho; él nos ha creado en Cristo Jesús para que hagamos buenas obras, siguiendo el camino que él nos había preparado de antemano.</a:t>
            </a:r>
          </a:p>
        </p:txBody>
      </p:sp>
      <p:pic>
        <p:nvPicPr>
          <p:cNvPr id="145" name="Picture 9" descr="Picture 9"/>
          <p:cNvPicPr>
            <a:picLocks noChangeAspect="1"/>
          </p:cNvPicPr>
          <p:nvPr/>
        </p:nvPicPr>
        <p:blipFill>
          <a:blip r:embed="rId2">
            <a:extLst/>
          </a:blip>
          <a:stretch>
            <a:fillRect/>
          </a:stretch>
        </p:blipFill>
        <p:spPr>
          <a:xfrm>
            <a:off x="1036637" y="725487"/>
            <a:ext cx="1116013" cy="1116013"/>
          </a:xfrm>
          <a:prstGeom prst="rect">
            <a:avLst/>
          </a:prstGeom>
          <a:ln w="12700">
            <a:miter lim="400000"/>
          </a:ln>
        </p:spPr>
      </p:pic>
      <p:pic>
        <p:nvPicPr>
          <p:cNvPr id="146" name="Picture 6" descr="Picture 6"/>
          <p:cNvPicPr>
            <a:picLocks noChangeAspect="1"/>
          </p:cNvPicPr>
          <p:nvPr/>
        </p:nvPicPr>
        <p:blipFill>
          <a:blip r:embed="rId3">
            <a:extLst/>
          </a:blip>
          <a:stretch>
            <a:fillRect/>
          </a:stretch>
        </p:blipFill>
        <p:spPr>
          <a:xfrm>
            <a:off x="10275888" y="6096000"/>
            <a:ext cx="1697039" cy="604838"/>
          </a:xfrm>
          <a:prstGeom prst="rect">
            <a:avLst/>
          </a:prstGeom>
          <a:ln w="12700">
            <a:miter lim="400000"/>
          </a:ln>
        </p:spPr>
      </p:pic>
    </p:spTree>
  </p:cSld>
  <p:clrMapOvr>
    <a:masterClrMapping/>
  </p:clrMapOvr>
  <p:transition xmlns:p14="http://schemas.microsoft.com/office/powerpoint/2010/main" spd="med" advClick="1"/>
</p:sld>
</file>

<file path=ppt/slides/slide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48" name="Title 1"/>
          <p:cNvSpPr txBox="1"/>
          <p:nvPr>
            <p:ph type="title"/>
          </p:nvPr>
        </p:nvSpPr>
        <p:spPr>
          <a:xfrm>
            <a:off x="2433638" y="1020762"/>
            <a:ext cx="3078164" cy="585788"/>
          </a:xfrm>
          <a:prstGeom prst="rect">
            <a:avLst/>
          </a:prstGeom>
        </p:spPr>
        <p:txBody>
          <a:bodyPr/>
          <a:lstStyle>
            <a:lvl1pPr defTabSz="758951">
              <a:defRPr sz="3200">
                <a:solidFill>
                  <a:srgbClr val="0070C0"/>
                </a:solidFill>
                <a:latin typeface="Futura Std Medium Condensed"/>
                <a:ea typeface="Futura Std Medium Condensed"/>
                <a:cs typeface="Futura Std Medium Condensed"/>
                <a:sym typeface="Futura Std Medium Condensed"/>
              </a:defRPr>
            </a:lvl1pPr>
          </a:lstStyle>
          <a:p>
            <a:pPr/>
            <a:r>
              <a:t>RESUMEN</a:t>
            </a:r>
          </a:p>
        </p:txBody>
      </p:sp>
      <p:sp>
        <p:nvSpPr>
          <p:cNvPr id="149" name="Straight Connector 5"/>
          <p:cNvSpPr/>
          <p:nvPr/>
        </p:nvSpPr>
        <p:spPr>
          <a:xfrm>
            <a:off x="2505075" y="1606550"/>
            <a:ext cx="6346827" cy="0"/>
          </a:xfrm>
          <a:prstGeom prst="line">
            <a:avLst/>
          </a:prstGeom>
          <a:ln w="25400">
            <a:solidFill>
              <a:srgbClr val="0070C0"/>
            </a:solidFill>
            <a:miter/>
          </a:ln>
        </p:spPr>
        <p:txBody>
          <a:bodyPr lIns="45718" tIns="45718" rIns="45718" bIns="45718"/>
          <a:lstStyle/>
          <a:p>
            <a:pPr/>
          </a:p>
        </p:txBody>
      </p:sp>
      <p:sp>
        <p:nvSpPr>
          <p:cNvPr id="150" name="• La lección de hoy nos presenta la narración del sacrificio de Isaac en el monte Moriah, por su padre Abraham. Se trata de una prueba radical de la fe del patriarca que debe obedecer a Dios en contra de todos sus sentimientos y esperanzas.…"/>
          <p:cNvSpPr txBox="1"/>
          <p:nvPr/>
        </p:nvSpPr>
        <p:spPr>
          <a:xfrm>
            <a:off x="1871133" y="1879335"/>
            <a:ext cx="8686801" cy="47879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defTabSz="443991">
              <a:lnSpc>
                <a:spcPct val="120000"/>
              </a:lnSpc>
              <a:spcBef>
                <a:spcPts val="600"/>
              </a:spcBef>
              <a:defRPr sz="2300">
                <a:latin typeface="Cambria"/>
                <a:ea typeface="Cambria"/>
                <a:cs typeface="Cambria"/>
                <a:sym typeface="Cambria"/>
              </a:defRPr>
            </a:pPr>
            <a:r>
              <a:t>En esta lección hemos hecho énfasis en: </a:t>
            </a:r>
          </a:p>
          <a:p>
            <a:pPr marL="240631" indent="-240631" defTabSz="443991">
              <a:lnSpc>
                <a:spcPct val="120000"/>
              </a:lnSpc>
              <a:spcBef>
                <a:spcPts val="600"/>
              </a:spcBef>
              <a:buSzPct val="100000"/>
              <a:buChar char="•"/>
              <a:defRPr sz="2300">
                <a:latin typeface="Cambria"/>
                <a:ea typeface="Cambria"/>
                <a:cs typeface="Cambria"/>
                <a:sym typeface="Cambria"/>
              </a:defRPr>
            </a:pPr>
            <a:r>
              <a:t>Las personas que permanecen viviendo en la corriente pecaminosa del mundo están muertas espiritualmente.</a:t>
            </a:r>
          </a:p>
          <a:p>
            <a:pPr marL="240631" indent="-240631" defTabSz="443991">
              <a:lnSpc>
                <a:spcPct val="120000"/>
              </a:lnSpc>
              <a:spcBef>
                <a:spcPts val="600"/>
              </a:spcBef>
              <a:buSzPct val="100000"/>
              <a:buChar char="•"/>
              <a:defRPr sz="2300">
                <a:latin typeface="Cambria"/>
                <a:ea typeface="Cambria"/>
                <a:cs typeface="Cambria"/>
                <a:sym typeface="Cambria"/>
              </a:defRPr>
            </a:pPr>
            <a:r>
              <a:t>Según Pablo, tanto los judíos como los gentiles estaban igualmente muertos en sus delitos y pecados por vivir según los criterios del mundo.</a:t>
            </a:r>
          </a:p>
          <a:p>
            <a:pPr marL="240631" indent="-240631" defTabSz="443991">
              <a:lnSpc>
                <a:spcPct val="120000"/>
              </a:lnSpc>
              <a:spcBef>
                <a:spcPts val="600"/>
              </a:spcBef>
              <a:buSzPct val="100000"/>
              <a:buChar char="•"/>
              <a:defRPr sz="2300">
                <a:latin typeface="Cambria"/>
                <a:ea typeface="Cambria"/>
                <a:cs typeface="Cambria"/>
                <a:sym typeface="Cambria"/>
              </a:defRPr>
            </a:pPr>
            <a:r>
              <a:t>El pecado se originó en la diabólica voluntad de autodivinización, que es la base de la avaricia, egolatría, enajenación mental, perversión moral y social que imperan en nuestra sociedad. Por la virtud de conocer y obedecer a Jesucristo, las personas son recreadas y recuperan la unión con Dios y con el prójimo.</a:t>
            </a:r>
          </a:p>
        </p:txBody>
      </p:sp>
      <p:pic>
        <p:nvPicPr>
          <p:cNvPr id="151" name="Picture 3" descr="Picture 3"/>
          <p:cNvPicPr>
            <a:picLocks noChangeAspect="1"/>
          </p:cNvPicPr>
          <p:nvPr/>
        </p:nvPicPr>
        <p:blipFill>
          <a:blip r:embed="rId2">
            <a:extLst/>
          </a:blip>
          <a:stretch>
            <a:fillRect/>
          </a:stretch>
        </p:blipFill>
        <p:spPr>
          <a:xfrm>
            <a:off x="1166812" y="730250"/>
            <a:ext cx="1168401" cy="1168400"/>
          </a:xfrm>
          <a:prstGeom prst="rect">
            <a:avLst/>
          </a:prstGeom>
          <a:ln w="12700">
            <a:miter lim="400000"/>
          </a:ln>
        </p:spPr>
      </p:pic>
      <p:pic>
        <p:nvPicPr>
          <p:cNvPr id="152" name="Picture 7" descr="Picture 7"/>
          <p:cNvPicPr>
            <a:picLocks noChangeAspect="1"/>
          </p:cNvPicPr>
          <p:nvPr/>
        </p:nvPicPr>
        <p:blipFill>
          <a:blip r:embed="rId3">
            <a:extLst/>
          </a:blip>
          <a:stretch>
            <a:fillRect/>
          </a:stretch>
        </p:blipFill>
        <p:spPr>
          <a:xfrm>
            <a:off x="10275888" y="6096000"/>
            <a:ext cx="1697039" cy="604838"/>
          </a:xfrm>
          <a:prstGeom prst="rect">
            <a:avLst/>
          </a:prstGeom>
          <a:ln w="12700">
            <a:miter lim="400000"/>
          </a:ln>
        </p:spPr>
      </p:pic>
    </p:spTree>
  </p:cSld>
  <p:clrMapOvr>
    <a:masterClrMapping/>
  </p:clrMapOvr>
  <p:transition xmlns:p14="http://schemas.microsoft.com/office/powerpoint/2010/main" spd="med" advClick="1"/>
</p:sld>
</file>

<file path=ppt/theme/theme1.xml><?xml version="1.0" encoding="utf-8"?>
<a:theme xmlns:a="http://schemas.openxmlformats.org/drawingml/2006/main" xmlns:r="http://schemas.openxmlformats.org/officeDocument/2006/relationships" name="Office Theme">
  <a:themeElements>
    <a:clrScheme name="Office Theme">
      <a:dk1>
        <a:srgbClr val="000000"/>
      </a:dk1>
      <a:lt1>
        <a:srgbClr val="FFFFFF"/>
      </a:lt1>
      <a:dk2>
        <a:srgbClr val="A7A7A7"/>
      </a:dk2>
      <a:lt2>
        <a:srgbClr val="535353"/>
      </a:lt2>
      <a:accent1>
        <a:srgbClr val="4472C4"/>
      </a:accent1>
      <a:accent2>
        <a:srgbClr val="ED7D31"/>
      </a:accent2>
      <a:accent3>
        <a:srgbClr val="A5A5A5"/>
      </a:accent3>
      <a:accent4>
        <a:srgbClr val="FFC000"/>
      </a:accent4>
      <a:accent5>
        <a:srgbClr val="5B9BD5"/>
      </a:accent5>
      <a:accent6>
        <a:srgbClr val="70AD47"/>
      </a:accent6>
      <a:hlink>
        <a:srgbClr val="0000FF"/>
      </a:hlink>
      <a:folHlink>
        <a:srgbClr val="FF00FF"/>
      </a:folHlink>
    </a:clrScheme>
    <a:fontScheme name="Office Theme">
      <a:majorFont>
        <a:latin typeface="Calibri"/>
        <a:ea typeface="Calibri"/>
        <a:cs typeface="Calibri"/>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45718" tIns="45718" rIns="45718" bIns="45718" numCol="1" spcCol="38100" rtlCol="0" anchor="ctr"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45718" tIns="45718" rIns="45718" bIns="45718" numCol="1" spcCol="38100" rtlCol="0" anchor="t"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Office Theme">
  <a:themeElements>
    <a:clrScheme name="Office Theme">
      <a:dk1>
        <a:srgbClr val="000000"/>
      </a:dk1>
      <a:lt1>
        <a:srgbClr val="FFFFFF"/>
      </a:lt1>
      <a:dk2>
        <a:srgbClr val="A7A7A7"/>
      </a:dk2>
      <a:lt2>
        <a:srgbClr val="535353"/>
      </a:lt2>
      <a:accent1>
        <a:srgbClr val="4472C4"/>
      </a:accent1>
      <a:accent2>
        <a:srgbClr val="ED7D31"/>
      </a:accent2>
      <a:accent3>
        <a:srgbClr val="A5A5A5"/>
      </a:accent3>
      <a:accent4>
        <a:srgbClr val="FFC000"/>
      </a:accent4>
      <a:accent5>
        <a:srgbClr val="5B9BD5"/>
      </a:accent5>
      <a:accent6>
        <a:srgbClr val="70AD47"/>
      </a:accent6>
      <a:hlink>
        <a:srgbClr val="0000FF"/>
      </a:hlink>
      <a:folHlink>
        <a:srgbClr val="FF00FF"/>
      </a:folHlink>
    </a:clrScheme>
    <a:fontScheme name="Office Theme">
      <a:majorFont>
        <a:latin typeface="Calibri"/>
        <a:ea typeface="Calibri"/>
        <a:cs typeface="Calibri"/>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45718" tIns="45718" rIns="45718" bIns="45718" numCol="1" spcCol="38100" rtlCol="0" anchor="ctr"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45718" tIns="45718" rIns="45718" bIns="45718" numCol="1" spcCol="38100" rtlCol="0" anchor="t"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