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1pPr>
    <a:lvl2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2pPr>
    <a:lvl3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3pPr>
    <a:lvl4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4pPr>
    <a:lvl5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5pPr>
    <a:lvl6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6pPr>
    <a:lvl7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7pPr>
    <a:lvl8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8pPr>
    <a:lvl9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b="def" i="def"/>
      <a:tcStyle>
        <a:tcBdr/>
        <a:fill>
          <a:solidFill>
            <a:srgbClr val="E8EBF5"/>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b="def" i="def"/>
      <a:tcStyle>
        <a:tcBdr/>
        <a:fill>
          <a:solidFill>
            <a:srgbClr val="F0F0F0"/>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b="def" i="def"/>
      <a:tcStyle>
        <a:tcBdr/>
        <a:fill>
          <a:solidFill>
            <a:srgbClr val="EBF1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91" name="Shape 91"/>
          <p:cNvSpPr/>
          <p:nvPr>
            <p:ph type="sldImg"/>
          </p:nvPr>
        </p:nvSpPr>
        <p:spPr>
          <a:xfrm>
            <a:off x="1143000" y="685800"/>
            <a:ext cx="4572000" cy="3429000"/>
          </a:xfrm>
          <a:prstGeom prst="rect">
            <a:avLst/>
          </a:prstGeom>
        </p:spPr>
        <p:txBody>
          <a:bodyPr/>
          <a:lstStyle/>
          <a:p>
            <a:pPr/>
          </a:p>
        </p:txBody>
      </p:sp>
      <p:sp>
        <p:nvSpPr>
          <p:cNvPr id="92" name="Shape 92"/>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spcBef>
        <a:spcPts val="400"/>
      </a:spcBef>
      <a:defRPr sz="1200">
        <a:latin typeface="+mj-lt"/>
        <a:ea typeface="+mj-ea"/>
        <a:cs typeface="+mj-cs"/>
        <a:sym typeface="Calibri"/>
      </a:defRPr>
    </a:lvl1pPr>
    <a:lvl2pPr indent="228600" latinLnBrk="0">
      <a:spcBef>
        <a:spcPts val="400"/>
      </a:spcBef>
      <a:defRPr sz="1200">
        <a:latin typeface="+mj-lt"/>
        <a:ea typeface="+mj-ea"/>
        <a:cs typeface="+mj-cs"/>
        <a:sym typeface="Calibri"/>
      </a:defRPr>
    </a:lvl2pPr>
    <a:lvl3pPr indent="457200" latinLnBrk="0">
      <a:spcBef>
        <a:spcPts val="400"/>
      </a:spcBef>
      <a:defRPr sz="1200">
        <a:latin typeface="+mj-lt"/>
        <a:ea typeface="+mj-ea"/>
        <a:cs typeface="+mj-cs"/>
        <a:sym typeface="Calibri"/>
      </a:defRPr>
    </a:lvl3pPr>
    <a:lvl4pPr indent="685800" latinLnBrk="0">
      <a:spcBef>
        <a:spcPts val="400"/>
      </a:spcBef>
      <a:defRPr sz="1200">
        <a:latin typeface="+mj-lt"/>
        <a:ea typeface="+mj-ea"/>
        <a:cs typeface="+mj-cs"/>
        <a:sym typeface="Calibri"/>
      </a:defRPr>
    </a:lvl4pPr>
    <a:lvl5pPr indent="914400" latinLnBrk="0">
      <a:spcBef>
        <a:spcPts val="400"/>
      </a:spcBef>
      <a:defRPr sz="1200">
        <a:latin typeface="+mj-lt"/>
        <a:ea typeface="+mj-ea"/>
        <a:cs typeface="+mj-cs"/>
        <a:sym typeface="Calibri"/>
      </a:defRPr>
    </a:lvl5pPr>
    <a:lvl6pPr indent="1143000" latinLnBrk="0">
      <a:spcBef>
        <a:spcPts val="400"/>
      </a:spcBef>
      <a:defRPr sz="1200">
        <a:latin typeface="+mj-lt"/>
        <a:ea typeface="+mj-ea"/>
        <a:cs typeface="+mj-cs"/>
        <a:sym typeface="Calibri"/>
      </a:defRPr>
    </a:lvl6pPr>
    <a:lvl7pPr indent="1371600" latinLnBrk="0">
      <a:spcBef>
        <a:spcPts val="400"/>
      </a:spcBef>
      <a:defRPr sz="1200">
        <a:latin typeface="+mj-lt"/>
        <a:ea typeface="+mj-ea"/>
        <a:cs typeface="+mj-cs"/>
        <a:sym typeface="Calibri"/>
      </a:defRPr>
    </a:lvl7pPr>
    <a:lvl8pPr indent="1600200" latinLnBrk="0">
      <a:spcBef>
        <a:spcPts val="400"/>
      </a:spcBef>
      <a:defRPr sz="1200">
        <a:latin typeface="+mj-lt"/>
        <a:ea typeface="+mj-ea"/>
        <a:cs typeface="+mj-cs"/>
        <a:sym typeface="Calibri"/>
      </a:defRPr>
    </a:lvl8pPr>
    <a:lvl9pPr indent="1828800" latinLnBrk="0">
      <a:spcBef>
        <a:spcPts val="400"/>
      </a:spcBef>
      <a:defRPr sz="1200">
        <a:latin typeface="+mj-lt"/>
        <a:ea typeface="+mj-ea"/>
        <a:cs typeface="+mj-cs"/>
        <a:sym typeface="Calibri"/>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Slide">
    <p:spTree>
      <p:nvGrpSpPr>
        <p:cNvPr id="1" name=""/>
        <p:cNvGrpSpPr/>
        <p:nvPr/>
      </p:nvGrpSpPr>
      <p:grpSpPr>
        <a:xfrm>
          <a:off x="0" y="0"/>
          <a:ext cx="0" cy="0"/>
          <a:chOff x="0" y="0"/>
          <a:chExt cx="0" cy="0"/>
        </a:xfrm>
      </p:grpSpPr>
      <p:sp>
        <p:nvSpPr>
          <p:cNvPr id="11" name="Title Text"/>
          <p:cNvSpPr txBox="1"/>
          <p:nvPr>
            <p:ph type="title"/>
          </p:nvPr>
        </p:nvSpPr>
        <p:spPr>
          <a:xfrm>
            <a:off x="914400" y="1122362"/>
            <a:ext cx="10363200" cy="2387601"/>
          </a:xfrm>
          <a:prstGeom prst="rect">
            <a:avLst/>
          </a:prstGeom>
        </p:spPr>
        <p:txBody>
          <a:bodyPr anchor="b"/>
          <a:lstStyle>
            <a:lvl1pPr algn="ctr">
              <a:defRPr sz="6000"/>
            </a:lvl1pPr>
          </a:lstStyle>
          <a:p>
            <a:pPr/>
            <a:r>
              <a:t>Title Text</a:t>
            </a:r>
          </a:p>
        </p:txBody>
      </p:sp>
      <p:sp>
        <p:nvSpPr>
          <p:cNvPr id="12" name="Body Level One…"/>
          <p:cNvSpPr txBox="1"/>
          <p:nvPr>
            <p:ph type="body" sz="quarter" idx="1"/>
          </p:nvPr>
        </p:nvSpPr>
        <p:spPr>
          <a:xfrm>
            <a:off x="1524000" y="3602037"/>
            <a:ext cx="9144000" cy="1655764"/>
          </a:xfrm>
          <a:prstGeom prst="rect">
            <a:avLst/>
          </a:prstGeom>
        </p:spPr>
        <p:txBody>
          <a:bodyPr/>
          <a:lstStyle>
            <a:lvl1pPr marL="0" indent="0" algn="ctr">
              <a:buSzTx/>
              <a:buFontTx/>
              <a:buNone/>
              <a:defRPr sz="2400"/>
            </a:lvl1pPr>
            <a:lvl2pPr marL="0" indent="0" algn="ctr">
              <a:buSzTx/>
              <a:buFontTx/>
              <a:buNone/>
              <a:defRPr sz="2400"/>
            </a:lvl2pPr>
            <a:lvl3pPr marL="0" indent="0" algn="ctr">
              <a:buSzTx/>
              <a:buFontTx/>
              <a:buNone/>
              <a:defRPr sz="2400"/>
            </a:lvl3pPr>
            <a:lvl4pPr marL="0" indent="0" algn="ctr">
              <a:buSzTx/>
              <a:buFontTx/>
              <a:buNone/>
              <a:defRPr sz="2400"/>
            </a:lvl4pPr>
            <a:lvl5pPr marL="0" indent="0" algn="ctr">
              <a:buSzTx/>
              <a:buFontTx/>
              <a:buNone/>
              <a:defRPr sz="2400"/>
            </a:lvl5p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nd Content">
    <p:spTree>
      <p:nvGrpSpPr>
        <p:cNvPr id="1" name=""/>
        <p:cNvGrpSpPr/>
        <p:nvPr/>
      </p:nvGrpSpPr>
      <p:grpSpPr>
        <a:xfrm>
          <a:off x="0" y="0"/>
          <a:ext cx="0" cy="0"/>
          <a:chOff x="0" y="0"/>
          <a:chExt cx="0" cy="0"/>
        </a:xfrm>
      </p:grpSpPr>
      <p:sp>
        <p:nvSpPr>
          <p:cNvPr id="20" name="Title Text"/>
          <p:cNvSpPr txBox="1"/>
          <p:nvPr>
            <p:ph type="title"/>
          </p:nvPr>
        </p:nvSpPr>
        <p:spPr>
          <a:prstGeom prst="rect">
            <a:avLst/>
          </a:prstGeom>
        </p:spPr>
        <p:txBody>
          <a:bodyPr/>
          <a:lstStyle/>
          <a:p>
            <a:pPr/>
            <a:r>
              <a:t>Title Text</a:t>
            </a:r>
          </a:p>
        </p:txBody>
      </p:sp>
      <p:sp>
        <p:nvSpPr>
          <p:cNvPr id="21"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2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ection Header">
    <p:spTree>
      <p:nvGrpSpPr>
        <p:cNvPr id="1" name=""/>
        <p:cNvGrpSpPr/>
        <p:nvPr/>
      </p:nvGrpSpPr>
      <p:grpSpPr>
        <a:xfrm>
          <a:off x="0" y="0"/>
          <a:ext cx="0" cy="0"/>
          <a:chOff x="0" y="0"/>
          <a:chExt cx="0" cy="0"/>
        </a:xfrm>
      </p:grpSpPr>
      <p:sp>
        <p:nvSpPr>
          <p:cNvPr id="29" name="Title Text"/>
          <p:cNvSpPr txBox="1"/>
          <p:nvPr>
            <p:ph type="title"/>
          </p:nvPr>
        </p:nvSpPr>
        <p:spPr>
          <a:xfrm>
            <a:off x="831850" y="1709740"/>
            <a:ext cx="10515601" cy="2852737"/>
          </a:xfrm>
          <a:prstGeom prst="rect">
            <a:avLst/>
          </a:prstGeom>
        </p:spPr>
        <p:txBody>
          <a:bodyPr anchor="b"/>
          <a:lstStyle>
            <a:lvl1pPr>
              <a:defRPr sz="6000"/>
            </a:lvl1pPr>
          </a:lstStyle>
          <a:p>
            <a:pPr/>
            <a:r>
              <a:t>Title Text</a:t>
            </a:r>
          </a:p>
        </p:txBody>
      </p:sp>
      <p:sp>
        <p:nvSpPr>
          <p:cNvPr id="30" name="Body Level One…"/>
          <p:cNvSpPr txBox="1"/>
          <p:nvPr>
            <p:ph type="body" sz="quarter" idx="1"/>
          </p:nvPr>
        </p:nvSpPr>
        <p:spPr>
          <a:xfrm>
            <a:off x="831850" y="4589464"/>
            <a:ext cx="10515601" cy="1500189"/>
          </a:xfrm>
          <a:prstGeom prst="rect">
            <a:avLst/>
          </a:prstGeom>
        </p:spPr>
        <p:txBody>
          <a:bodyPr/>
          <a:lstStyle>
            <a:lvl1pPr marL="0" indent="0">
              <a:buSzTx/>
              <a:buFontTx/>
              <a:buNone/>
              <a:defRPr sz="2400"/>
            </a:lvl1pPr>
            <a:lvl2pPr marL="0" indent="0">
              <a:buSzTx/>
              <a:buFontTx/>
              <a:buNone/>
              <a:defRPr sz="2400"/>
            </a:lvl2pPr>
            <a:lvl3pPr marL="0" indent="0">
              <a:buSzTx/>
              <a:buFontTx/>
              <a:buNone/>
              <a:defRPr sz="2400"/>
            </a:lvl3pPr>
            <a:lvl4pPr marL="0" indent="0">
              <a:buSzTx/>
              <a:buFontTx/>
              <a:buNone/>
              <a:defRPr sz="2400"/>
            </a:lvl4pPr>
            <a:lvl5pPr marL="0" indent="0">
              <a:buSzTx/>
              <a:buFontTx/>
              <a:buNone/>
              <a:defRPr sz="2400"/>
            </a:lvl5pPr>
          </a:lstStyle>
          <a:p>
            <a:pPr/>
            <a:r>
              <a:t>Body Level One</a:t>
            </a:r>
          </a:p>
          <a:p>
            <a:pPr lvl="1"/>
            <a:r>
              <a:t>Body Level Two</a:t>
            </a:r>
          </a:p>
          <a:p>
            <a:pPr lvl="2"/>
            <a:r>
              <a:t>Body Level Three</a:t>
            </a:r>
          </a:p>
          <a:p>
            <a:pPr lvl="3"/>
            <a:r>
              <a:t>Body Level Four</a:t>
            </a:r>
          </a:p>
          <a:p>
            <a:pPr lvl="4"/>
            <a:r>
              <a:t>Body Level Five</a:t>
            </a:r>
          </a:p>
        </p:txBody>
      </p:sp>
      <p:sp>
        <p:nvSpPr>
          <p:cNvPr id="3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wo Content">
    <p:spTree>
      <p:nvGrpSpPr>
        <p:cNvPr id="1" name=""/>
        <p:cNvGrpSpPr/>
        <p:nvPr/>
      </p:nvGrpSpPr>
      <p:grpSpPr>
        <a:xfrm>
          <a:off x="0" y="0"/>
          <a:ext cx="0" cy="0"/>
          <a:chOff x="0" y="0"/>
          <a:chExt cx="0" cy="0"/>
        </a:xfrm>
      </p:grpSpPr>
      <p:sp>
        <p:nvSpPr>
          <p:cNvPr id="38" name="Title Text"/>
          <p:cNvSpPr txBox="1"/>
          <p:nvPr>
            <p:ph type="title"/>
          </p:nvPr>
        </p:nvSpPr>
        <p:spPr>
          <a:prstGeom prst="rect">
            <a:avLst/>
          </a:prstGeom>
        </p:spPr>
        <p:txBody>
          <a:bodyPr/>
          <a:lstStyle/>
          <a:p>
            <a:pPr/>
            <a:r>
              <a:t>Title Text</a:t>
            </a:r>
          </a:p>
        </p:txBody>
      </p:sp>
      <p:sp>
        <p:nvSpPr>
          <p:cNvPr id="39" name="Body Level One…"/>
          <p:cNvSpPr txBox="1"/>
          <p:nvPr>
            <p:ph type="body" sz="half" idx="1"/>
          </p:nvPr>
        </p:nvSpPr>
        <p:spPr>
          <a:xfrm>
            <a:off x="838200" y="1825625"/>
            <a:ext cx="5181600" cy="4351338"/>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4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mparison">
    <p:spTree>
      <p:nvGrpSpPr>
        <p:cNvPr id="1" name=""/>
        <p:cNvGrpSpPr/>
        <p:nvPr/>
      </p:nvGrpSpPr>
      <p:grpSpPr>
        <a:xfrm>
          <a:off x="0" y="0"/>
          <a:ext cx="0" cy="0"/>
          <a:chOff x="0" y="0"/>
          <a:chExt cx="0" cy="0"/>
        </a:xfrm>
      </p:grpSpPr>
      <p:sp>
        <p:nvSpPr>
          <p:cNvPr id="47" name="Title Text"/>
          <p:cNvSpPr txBox="1"/>
          <p:nvPr>
            <p:ph type="title"/>
          </p:nvPr>
        </p:nvSpPr>
        <p:spPr>
          <a:xfrm>
            <a:off x="839787" y="365127"/>
            <a:ext cx="10515601" cy="1325563"/>
          </a:xfrm>
          <a:prstGeom prst="rect">
            <a:avLst/>
          </a:prstGeom>
        </p:spPr>
        <p:txBody>
          <a:bodyPr/>
          <a:lstStyle/>
          <a:p>
            <a:pPr/>
            <a:r>
              <a:t>Title Text</a:t>
            </a:r>
          </a:p>
        </p:txBody>
      </p:sp>
      <p:sp>
        <p:nvSpPr>
          <p:cNvPr id="48" name="Body Level One…"/>
          <p:cNvSpPr txBox="1"/>
          <p:nvPr>
            <p:ph type="body" sz="quarter" idx="1"/>
          </p:nvPr>
        </p:nvSpPr>
        <p:spPr>
          <a:xfrm>
            <a:off x="839787" y="1681163"/>
            <a:ext cx="5157791" cy="823914"/>
          </a:xfrm>
          <a:prstGeom prst="rect">
            <a:avLst/>
          </a:prstGeom>
        </p:spPr>
        <p:txBody>
          <a:bodyPr anchor="b"/>
          <a:lstStyle>
            <a:lvl1pPr marL="0" indent="0">
              <a:buSzTx/>
              <a:buFontTx/>
              <a:buNone/>
              <a:defRPr b="1" sz="2400"/>
            </a:lvl1pPr>
            <a:lvl2pPr marL="0" indent="0">
              <a:buSzTx/>
              <a:buFontTx/>
              <a:buNone/>
              <a:defRPr b="1" sz="2400"/>
            </a:lvl2pPr>
            <a:lvl3pPr marL="0" indent="0">
              <a:buSzTx/>
              <a:buFontTx/>
              <a:buNone/>
              <a:defRPr b="1" sz="2400"/>
            </a:lvl3pPr>
            <a:lvl4pPr marL="0" indent="0">
              <a:buSzTx/>
              <a:buFontTx/>
              <a:buNone/>
              <a:defRPr b="1" sz="2400"/>
            </a:lvl4pPr>
            <a:lvl5pPr marL="0" indent="0">
              <a:buSzTx/>
              <a:buFontTx/>
              <a:buNone/>
              <a:defRPr b="1" sz="2400"/>
            </a:lvl5pPr>
          </a:lstStyle>
          <a:p>
            <a:pPr/>
            <a:r>
              <a:t>Body Level One</a:t>
            </a:r>
          </a:p>
          <a:p>
            <a:pPr lvl="1"/>
            <a:r>
              <a:t>Body Level Two</a:t>
            </a:r>
          </a:p>
          <a:p>
            <a:pPr lvl="2"/>
            <a:r>
              <a:t>Body Level Three</a:t>
            </a:r>
          </a:p>
          <a:p>
            <a:pPr lvl="3"/>
            <a:r>
              <a:t>Body Level Four</a:t>
            </a:r>
          </a:p>
          <a:p>
            <a:pPr lvl="4"/>
            <a:r>
              <a:t>Body Level Five</a:t>
            </a:r>
          </a:p>
        </p:txBody>
      </p:sp>
      <p:sp>
        <p:nvSpPr>
          <p:cNvPr id="49" name="Text Placeholder 4"/>
          <p:cNvSpPr/>
          <p:nvPr>
            <p:ph type="body" sz="quarter" idx="21"/>
          </p:nvPr>
        </p:nvSpPr>
        <p:spPr>
          <a:xfrm>
            <a:off x="6172201" y="1681163"/>
            <a:ext cx="5183190" cy="823914"/>
          </a:xfrm>
          <a:prstGeom prst="rect">
            <a:avLst/>
          </a:prstGeom>
        </p:spPr>
        <p:txBody>
          <a:bodyPr anchor="b"/>
          <a:lstStyle/>
          <a:p>
            <a:pPr/>
          </a:p>
        </p:txBody>
      </p:sp>
      <p:sp>
        <p:nvSpPr>
          <p:cNvPr id="5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Only">
    <p:spTree>
      <p:nvGrpSpPr>
        <p:cNvPr id="1" name=""/>
        <p:cNvGrpSpPr/>
        <p:nvPr/>
      </p:nvGrpSpPr>
      <p:grpSpPr>
        <a:xfrm>
          <a:off x="0" y="0"/>
          <a:ext cx="0" cy="0"/>
          <a:chOff x="0" y="0"/>
          <a:chExt cx="0" cy="0"/>
        </a:xfrm>
      </p:grpSpPr>
      <p:sp>
        <p:nvSpPr>
          <p:cNvPr id="57" name="Title Text"/>
          <p:cNvSpPr txBox="1"/>
          <p:nvPr>
            <p:ph type="title"/>
          </p:nvPr>
        </p:nvSpPr>
        <p:spPr>
          <a:prstGeom prst="rect">
            <a:avLst/>
          </a:prstGeom>
        </p:spPr>
        <p:txBody>
          <a:bodyPr/>
          <a:lstStyle/>
          <a:p>
            <a:pPr/>
            <a:r>
              <a:t>Title Text</a:t>
            </a:r>
          </a:p>
        </p:txBody>
      </p:sp>
      <p:sp>
        <p:nvSpPr>
          <p:cNvPr id="5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6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ntent with Caption">
    <p:spTree>
      <p:nvGrpSpPr>
        <p:cNvPr id="1" name=""/>
        <p:cNvGrpSpPr/>
        <p:nvPr/>
      </p:nvGrpSpPr>
      <p:grpSpPr>
        <a:xfrm>
          <a:off x="0" y="0"/>
          <a:ext cx="0" cy="0"/>
          <a:chOff x="0" y="0"/>
          <a:chExt cx="0" cy="0"/>
        </a:xfrm>
      </p:grpSpPr>
      <p:sp>
        <p:nvSpPr>
          <p:cNvPr id="72" name="Title Text"/>
          <p:cNvSpPr txBox="1"/>
          <p:nvPr>
            <p:ph type="title"/>
          </p:nvPr>
        </p:nvSpPr>
        <p:spPr>
          <a:xfrm>
            <a:off x="839787" y="457200"/>
            <a:ext cx="3932240" cy="1600200"/>
          </a:xfrm>
          <a:prstGeom prst="rect">
            <a:avLst/>
          </a:prstGeom>
        </p:spPr>
        <p:txBody>
          <a:bodyPr anchor="b"/>
          <a:lstStyle>
            <a:lvl1pPr>
              <a:defRPr sz="3200"/>
            </a:lvl1pPr>
          </a:lstStyle>
          <a:p>
            <a:pPr/>
            <a:r>
              <a:t>Title Text</a:t>
            </a:r>
          </a:p>
        </p:txBody>
      </p:sp>
      <p:sp>
        <p:nvSpPr>
          <p:cNvPr id="73" name="Body Level One…"/>
          <p:cNvSpPr txBox="1"/>
          <p:nvPr>
            <p:ph type="body" sz="half" idx="1"/>
          </p:nvPr>
        </p:nvSpPr>
        <p:spPr>
          <a:xfrm>
            <a:off x="5183187" y="987427"/>
            <a:ext cx="6172202" cy="4873627"/>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pPr/>
            <a:r>
              <a:t>Body Level One</a:t>
            </a:r>
          </a:p>
          <a:p>
            <a:pPr lvl="1"/>
            <a:r>
              <a:t>Body Level Two</a:t>
            </a:r>
          </a:p>
          <a:p>
            <a:pPr lvl="2"/>
            <a:r>
              <a:t>Body Level Three</a:t>
            </a:r>
          </a:p>
          <a:p>
            <a:pPr lvl="3"/>
            <a:r>
              <a:t>Body Level Four</a:t>
            </a:r>
          </a:p>
          <a:p>
            <a:pPr lvl="4"/>
            <a:r>
              <a:t>Body Level Five</a:t>
            </a:r>
          </a:p>
        </p:txBody>
      </p:sp>
      <p:sp>
        <p:nvSpPr>
          <p:cNvPr id="74" name="Text Placeholder 3"/>
          <p:cNvSpPr/>
          <p:nvPr>
            <p:ph type="body" sz="quarter" idx="21"/>
          </p:nvPr>
        </p:nvSpPr>
        <p:spPr>
          <a:xfrm>
            <a:off x="839787" y="2057400"/>
            <a:ext cx="3932240" cy="3811588"/>
          </a:xfrm>
          <a:prstGeom prst="rect">
            <a:avLst/>
          </a:prstGeom>
        </p:spPr>
        <p:txBody>
          <a:bodyPr/>
          <a:lstStyle/>
          <a:p>
            <a:pPr/>
          </a:p>
        </p:txBody>
      </p:sp>
      <p:sp>
        <p:nvSpPr>
          <p:cNvPr id="7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icture with Caption">
    <p:spTree>
      <p:nvGrpSpPr>
        <p:cNvPr id="1" name=""/>
        <p:cNvGrpSpPr/>
        <p:nvPr/>
      </p:nvGrpSpPr>
      <p:grpSpPr>
        <a:xfrm>
          <a:off x="0" y="0"/>
          <a:ext cx="0" cy="0"/>
          <a:chOff x="0" y="0"/>
          <a:chExt cx="0" cy="0"/>
        </a:xfrm>
      </p:grpSpPr>
      <p:sp>
        <p:nvSpPr>
          <p:cNvPr id="82" name="Title Text"/>
          <p:cNvSpPr txBox="1"/>
          <p:nvPr>
            <p:ph type="title"/>
          </p:nvPr>
        </p:nvSpPr>
        <p:spPr>
          <a:xfrm>
            <a:off x="839787" y="457200"/>
            <a:ext cx="3932240" cy="1600200"/>
          </a:xfrm>
          <a:prstGeom prst="rect">
            <a:avLst/>
          </a:prstGeom>
        </p:spPr>
        <p:txBody>
          <a:bodyPr anchor="b"/>
          <a:lstStyle>
            <a:lvl1pPr>
              <a:defRPr sz="3200"/>
            </a:lvl1pPr>
          </a:lstStyle>
          <a:p>
            <a:pPr/>
            <a:r>
              <a:t>Title Text</a:t>
            </a:r>
          </a:p>
        </p:txBody>
      </p:sp>
      <p:sp>
        <p:nvSpPr>
          <p:cNvPr id="83" name="Picture Placeholder 2"/>
          <p:cNvSpPr/>
          <p:nvPr>
            <p:ph type="pic" sz="half" idx="21"/>
          </p:nvPr>
        </p:nvSpPr>
        <p:spPr>
          <a:xfrm>
            <a:off x="5183187" y="987427"/>
            <a:ext cx="6172202" cy="4873627"/>
          </a:xfrm>
          <a:prstGeom prst="rect">
            <a:avLst/>
          </a:prstGeom>
        </p:spPr>
        <p:txBody>
          <a:bodyPr lIns="91439" tIns="45719" rIns="91439" bIns="45719">
            <a:noAutofit/>
          </a:bodyPr>
          <a:lstStyle/>
          <a:p>
            <a:pPr/>
          </a:p>
        </p:txBody>
      </p:sp>
      <p:sp>
        <p:nvSpPr>
          <p:cNvPr id="84" name="Body Level One…"/>
          <p:cNvSpPr txBox="1"/>
          <p:nvPr>
            <p:ph type="body" sz="quarter" idx="1"/>
          </p:nvPr>
        </p:nvSpPr>
        <p:spPr>
          <a:xfrm>
            <a:off x="839787" y="2057400"/>
            <a:ext cx="3932240" cy="3811588"/>
          </a:xfrm>
          <a:prstGeom prst="rect">
            <a:avLst/>
          </a:prstGeom>
        </p:spPr>
        <p:txBody>
          <a:bodyPr/>
          <a:lstStyle>
            <a:lvl1pPr marL="0" indent="0">
              <a:buSzTx/>
              <a:buFontTx/>
              <a:buNone/>
              <a:defRPr sz="1600"/>
            </a:lvl1pPr>
            <a:lvl2pPr marL="0" indent="0">
              <a:buSzTx/>
              <a:buFontTx/>
              <a:buNone/>
              <a:defRPr sz="1600"/>
            </a:lvl2pPr>
            <a:lvl3pPr marL="0" indent="0">
              <a:buSzTx/>
              <a:buFontTx/>
              <a:buNone/>
              <a:defRPr sz="1600"/>
            </a:lvl3pPr>
            <a:lvl4pPr marL="0" indent="0">
              <a:buSzTx/>
              <a:buFontTx/>
              <a:buNone/>
              <a:defRPr sz="1600"/>
            </a:lvl4pPr>
            <a:lvl5pPr marL="0" indent="0">
              <a:buSzTx/>
              <a:buFontTx/>
              <a:buNone/>
              <a:defRPr sz="1600"/>
            </a:lvl5pPr>
          </a:lstStyle>
          <a:p>
            <a:pPr/>
            <a:r>
              <a:t>Body Level One</a:t>
            </a:r>
          </a:p>
          <a:p>
            <a:pPr lvl="1"/>
            <a:r>
              <a:t>Body Level Two</a:t>
            </a:r>
          </a:p>
          <a:p>
            <a:pPr lvl="2"/>
            <a:r>
              <a:t>Body Level Three</a:t>
            </a:r>
          </a:p>
          <a:p>
            <a:pPr lvl="3"/>
            <a:r>
              <a:t>Body Level Four</a:t>
            </a:r>
          </a:p>
          <a:p>
            <a:pPr lvl="4"/>
            <a:r>
              <a:t>Body Level Five</a:t>
            </a:r>
          </a:p>
        </p:txBody>
      </p:sp>
      <p:sp>
        <p:nvSpPr>
          <p:cNvPr id="8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itle Text"/>
          <p:cNvSpPr txBox="1"/>
          <p:nvPr>
            <p:ph type="title"/>
          </p:nvPr>
        </p:nvSpPr>
        <p:spPr>
          <a:xfrm>
            <a:off x="838200" y="365125"/>
            <a:ext cx="10515600" cy="1325563"/>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chor="ctr">
            <a:normAutofit fontScale="100000" lnSpcReduction="0"/>
          </a:bodyPr>
          <a:lstStyle/>
          <a:p>
            <a:pPr/>
            <a:r>
              <a:t>Title Text</a:t>
            </a:r>
          </a:p>
        </p:txBody>
      </p:sp>
      <p:sp>
        <p:nvSpPr>
          <p:cNvPr id="3" name="Body Level One…"/>
          <p:cNvSpPr txBox="1"/>
          <p:nvPr>
            <p:ph type="body" idx="1"/>
          </p:nvPr>
        </p:nvSpPr>
        <p:spPr>
          <a:xfrm>
            <a:off x="838200" y="1825625"/>
            <a:ext cx="10515600" cy="435133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11095178" y="6414761"/>
            <a:ext cx="258623" cy="248303"/>
          </a:xfrm>
          <a:prstGeom prst="rect">
            <a:avLst/>
          </a:prstGeom>
          <a:ln w="12700">
            <a:miter lim="400000"/>
          </a:ln>
        </p:spPr>
        <p:txBody>
          <a:bodyPr wrap="none" lIns="45718" tIns="45718" rIns="45718" bIns="45718" anchor="ctr">
            <a:spAutoFit/>
          </a:bodyPr>
          <a:lstStyle>
            <a:lvl1pPr algn="r">
              <a:defRPr sz="1200">
                <a:solidFill>
                  <a:srgbClr val="898989"/>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transition xmlns:p14="http://schemas.microsoft.com/office/powerpoint/2010/main" spd="med" advClick="1"/>
  <p:txStyles>
    <p:titleStyle>
      <a:lvl1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1pPr>
      <a:lvl2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2pPr>
      <a:lvl3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3pPr>
      <a:lvl4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4pPr>
      <a:lvl5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5pPr>
      <a:lvl6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6pPr>
      <a:lvl7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7pPr>
      <a:lvl8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8pPr>
      <a:lvl9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2pPr>
      <a:lvl3pPr marL="1234438" marR="0" indent="-320038"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9pPr>
    </p:bodyStyle>
    <p:otherStyle>
      <a:lvl1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1pPr>
      <a:lvl2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2pPr>
      <a:lvl3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3pPr>
      <a:lvl4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4pPr>
      <a:lvl5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5pPr>
      <a:lvl6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6pPr>
      <a:lvl7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7pPr>
      <a:lvl8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8pPr>
      <a:lvl9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png"/></Relationships>

</file>

<file path=ppt/slides/_rels/slide10.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1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 Id="rId3" Type="http://schemas.openxmlformats.org/officeDocument/2006/relationships/image" Target="../media/image4.png"/></Relationships>

</file>

<file path=ppt/slides/_rels/slide1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 Id="rId3" Type="http://schemas.openxmlformats.org/officeDocument/2006/relationships/image" Target="../media/image4.png"/></Relationships>

</file>

<file path=ppt/slides/_rels/slide1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 Id="rId3" Type="http://schemas.openxmlformats.org/officeDocument/2006/relationships/image" Target="../media/image4.png"/></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 Id="rId3" Type="http://schemas.openxmlformats.org/officeDocument/2006/relationships/image" Target="../media/image4.png"/></Relationships>

</file>

<file path=ppt/slides/_rels/slide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 Id="rId3" Type="http://schemas.openxmlformats.org/officeDocument/2006/relationships/image" Target="../media/image4.png"/></Relationships>

</file>

<file path=ppt/slides/_rels/slide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 Id="rId3" Type="http://schemas.openxmlformats.org/officeDocument/2006/relationships/image" Target="../media/image4.png"/></Relationships>

</file>

<file path=ppt/slides/_rels/slide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7.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8.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9.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94" name="portada ED 22-23.png" descr="portada ED 22-23.png"/>
          <p:cNvPicPr>
            <a:picLocks noChangeAspect="1"/>
          </p:cNvPicPr>
          <p:nvPr/>
        </p:nvPicPr>
        <p:blipFill>
          <a:blip r:embed="rId2">
            <a:extLst/>
          </a:blip>
          <a:srcRect l="0" t="4782" r="0" b="0"/>
          <a:stretch>
            <a:fillRect/>
          </a:stretch>
        </p:blipFill>
        <p:spPr>
          <a:xfrm>
            <a:off x="0" y="2207761"/>
            <a:ext cx="12192001" cy="5904790"/>
          </a:xfrm>
          <a:prstGeom prst="rect">
            <a:avLst/>
          </a:prstGeom>
          <a:ln w="12700">
            <a:miter lim="400000"/>
          </a:ln>
        </p:spPr>
      </p:pic>
      <p:sp>
        <p:nvSpPr>
          <p:cNvPr id="95" name="Title 1"/>
          <p:cNvSpPr txBox="1"/>
          <p:nvPr>
            <p:ph type="ctrTitle"/>
          </p:nvPr>
        </p:nvSpPr>
        <p:spPr>
          <a:xfrm>
            <a:off x="403753" y="13303"/>
            <a:ext cx="9651438" cy="2096344"/>
          </a:xfrm>
          <a:prstGeom prst="rect">
            <a:avLst/>
          </a:prstGeom>
        </p:spPr>
        <p:txBody>
          <a:bodyPr/>
          <a:lstStyle/>
          <a:p>
            <a:pPr algn="l">
              <a:defRPr b="1" sz="5000">
                <a:solidFill>
                  <a:srgbClr val="F9570F"/>
                </a:solidFill>
                <a:latin typeface="Futura PT Heavy"/>
                <a:ea typeface="Futura PT Heavy"/>
                <a:cs typeface="Futura PT Heavy"/>
                <a:sym typeface="Futura PT Heavy"/>
              </a:defRPr>
            </a:pPr>
            <a:r>
              <a:rPr>
                <a:solidFill>
                  <a:srgbClr val="52304C"/>
                </a:solidFill>
              </a:rPr>
              <a:t>Lección 8</a:t>
            </a:r>
            <a:br/>
            <a:r>
              <a:rPr b="0" sz="4200">
                <a:solidFill>
                  <a:srgbClr val="E7B66A"/>
                </a:solidFill>
                <a:latin typeface="Futura Bold"/>
                <a:ea typeface="Futura Bold"/>
                <a:cs typeface="Futura Bold"/>
                <a:sym typeface="Futura Bold"/>
              </a:rPr>
              <a:t>¿QUIÉN ES EL REY?</a:t>
            </a:r>
          </a:p>
        </p:txBody>
      </p:sp>
      <p:sp>
        <p:nvSpPr>
          <p:cNvPr id="96" name="Subtitle 2"/>
          <p:cNvSpPr txBox="1"/>
          <p:nvPr>
            <p:ph type="subTitle" sz="quarter" idx="1"/>
          </p:nvPr>
        </p:nvSpPr>
        <p:spPr>
          <a:xfrm>
            <a:off x="433386" y="2077414"/>
            <a:ext cx="4443416" cy="442915"/>
          </a:xfrm>
          <a:prstGeom prst="rect">
            <a:avLst/>
          </a:prstGeom>
        </p:spPr>
        <p:txBody>
          <a:bodyPr/>
          <a:lstStyle>
            <a:lvl1pPr algn="l" defTabSz="730605">
              <a:spcBef>
                <a:spcPts val="700"/>
              </a:spcBef>
              <a:defRPr i="1" sz="2162">
                <a:solidFill>
                  <a:srgbClr val="767171"/>
                </a:solidFill>
                <a:latin typeface="Futura"/>
                <a:ea typeface="Futura"/>
                <a:cs typeface="Futura"/>
                <a:sym typeface="Futura"/>
              </a:defRPr>
            </a:lvl1pPr>
          </a:lstStyle>
          <a:p>
            <a:pPr/>
            <a:r>
              <a:t>1 Samuel 8.4-7; 10.17-24</a:t>
            </a:r>
          </a:p>
        </p:txBody>
      </p:sp>
      <p:sp>
        <p:nvSpPr>
          <p:cNvPr id="97" name="TextBox 3"/>
          <p:cNvSpPr txBox="1"/>
          <p:nvPr/>
        </p:nvSpPr>
        <p:spPr>
          <a:xfrm>
            <a:off x="10054907" y="6388100"/>
            <a:ext cx="1163413" cy="29463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sz="1300">
                <a:solidFill>
                  <a:srgbClr val="FFFFFF"/>
                </a:solidFill>
                <a:latin typeface="Futura PT Medium"/>
                <a:ea typeface="Futura PT Medium"/>
                <a:cs typeface="Futura PT Medium"/>
                <a:sym typeface="Futura PT Medium"/>
              </a:defRPr>
            </a:lvl1pPr>
          </a:lstStyle>
          <a:p>
            <a:pPr/>
            <a:r>
              <a:t>Año 31/Vol. 1</a:t>
            </a:r>
          </a:p>
        </p:txBody>
      </p:sp>
      <p:sp>
        <p:nvSpPr>
          <p:cNvPr id="98" name="TextBox 5"/>
          <p:cNvSpPr txBox="1"/>
          <p:nvPr/>
        </p:nvSpPr>
        <p:spPr>
          <a:xfrm>
            <a:off x="415607" y="2572762"/>
            <a:ext cx="7310633" cy="96773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defTabSz="584200">
              <a:defRPr sz="2000">
                <a:solidFill>
                  <a:srgbClr val="3B3838"/>
                </a:solidFill>
                <a:latin typeface="Cambria"/>
                <a:ea typeface="Cambria"/>
                <a:cs typeface="Cambria"/>
                <a:sym typeface="Cambria"/>
              </a:defRPr>
            </a:lvl1pPr>
          </a:lstStyle>
          <a:p>
            <a:pPr/>
            <a:r>
              <a:t>«Pero vosotros habéis desechado hoy a vuestro Dios, que os guarda de todas vuestras aflicciones y angustias, y habéis dicho: “No, tú nos darás un rey”». 1 Samuel 10.19a</a:t>
            </a:r>
          </a:p>
        </p:txBody>
      </p:sp>
      <p:pic>
        <p:nvPicPr>
          <p:cNvPr id="99" name="Picture 2" descr="Picture 2"/>
          <p:cNvPicPr>
            <a:picLocks noChangeAspect="1"/>
          </p:cNvPicPr>
          <p:nvPr/>
        </p:nvPicPr>
        <p:blipFill>
          <a:blip r:embed="rId3">
            <a:extLst/>
          </a:blip>
          <a:stretch>
            <a:fillRect/>
          </a:stretch>
        </p:blipFill>
        <p:spPr>
          <a:xfrm>
            <a:off x="11104563" y="5891212"/>
            <a:ext cx="966789" cy="966789"/>
          </a:xfrm>
          <a:prstGeom prst="rect">
            <a:avLst/>
          </a:prstGeom>
          <a:ln w="12700">
            <a:miter lim="400000"/>
          </a:ln>
        </p:spPr>
      </p:pic>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4" name="Title 1"/>
          <p:cNvSpPr txBox="1"/>
          <p:nvPr>
            <p:ph type="title"/>
          </p:nvPr>
        </p:nvSpPr>
        <p:spPr>
          <a:xfrm>
            <a:off x="23034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 </a:t>
            </a:r>
            <a:r>
              <a:rPr b="1">
                <a:solidFill>
                  <a:srgbClr val="843C0B"/>
                </a:solidFill>
                <a:latin typeface="Futura PT Medium"/>
                <a:ea typeface="Futura PT Medium"/>
                <a:cs typeface="Futura PT Medium"/>
                <a:sym typeface="Futura PT Medium"/>
              </a:rPr>
              <a:t>1 Samuel 10.23-24</a:t>
            </a:r>
          </a:p>
        </p:txBody>
      </p:sp>
      <p:sp>
        <p:nvSpPr>
          <p:cNvPr id="155"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56" name="RVR…"/>
          <p:cNvSpPr txBox="1"/>
          <p:nvPr/>
        </p:nvSpPr>
        <p:spPr>
          <a:xfrm>
            <a:off x="1640416" y="1998556"/>
            <a:ext cx="4300539" cy="424942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000">
                <a:latin typeface="Cambria"/>
                <a:ea typeface="Cambria"/>
                <a:cs typeface="Cambria"/>
                <a:sym typeface="Cambria"/>
              </a:defRPr>
            </a:pPr>
            <a:r>
              <a:t>RVR</a:t>
            </a:r>
          </a:p>
          <a:p>
            <a:pPr defTabSz="368045">
              <a:lnSpc>
                <a:spcPct val="120000"/>
              </a:lnSpc>
              <a:defRPr b="1" sz="2000">
                <a:latin typeface="Cambria"/>
                <a:ea typeface="Cambria"/>
                <a:cs typeface="Cambria"/>
                <a:sym typeface="Cambria"/>
              </a:defRPr>
            </a:pPr>
          </a:p>
          <a:p>
            <a:pPr defTabSz="368045">
              <a:lnSpc>
                <a:spcPct val="120000"/>
              </a:lnSpc>
              <a:defRPr sz="2000">
                <a:latin typeface="Cambria"/>
                <a:ea typeface="Cambria"/>
                <a:cs typeface="Cambria"/>
                <a:sym typeface="Cambria"/>
              </a:defRPr>
            </a:pPr>
            <a:r>
              <a:t>23  Entonces corrieron, lo sacaron de allí y, puesto en medio del pueblo, sobresalía por encima de todos de los hombros para arriba. </a:t>
            </a:r>
          </a:p>
          <a:p>
            <a:pPr defTabSz="368045">
              <a:lnSpc>
                <a:spcPct val="120000"/>
              </a:lnSpc>
              <a:defRPr sz="2000">
                <a:latin typeface="Cambria"/>
                <a:ea typeface="Cambria"/>
                <a:cs typeface="Cambria"/>
                <a:sym typeface="Cambria"/>
              </a:defRPr>
            </a:pPr>
          </a:p>
          <a:p>
            <a:pPr defTabSz="368045">
              <a:lnSpc>
                <a:spcPct val="120000"/>
              </a:lnSpc>
              <a:defRPr sz="2000">
                <a:latin typeface="Cambria"/>
                <a:ea typeface="Cambria"/>
                <a:cs typeface="Cambria"/>
                <a:sym typeface="Cambria"/>
              </a:defRPr>
            </a:pPr>
            <a:r>
              <a:t>24  Samuel dijo a todo el pueblo: —¿Habéis visto al elegido de Jehová? No hay nadie como él en todo el pueblo. Entonces el pueblo gritó con alegría: —¡Viva el rey!</a:t>
            </a:r>
          </a:p>
        </p:txBody>
      </p:sp>
      <p:sp>
        <p:nvSpPr>
          <p:cNvPr id="157" name="VP…"/>
          <p:cNvSpPr txBox="1"/>
          <p:nvPr/>
        </p:nvSpPr>
        <p:spPr>
          <a:xfrm>
            <a:off x="6447725" y="1998556"/>
            <a:ext cx="4602863" cy="42494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000">
                <a:latin typeface="Cambria"/>
                <a:ea typeface="Cambria"/>
                <a:cs typeface="Cambria"/>
                <a:sym typeface="Cambria"/>
              </a:defRPr>
            </a:pPr>
            <a:r>
              <a:t>VP</a:t>
            </a:r>
          </a:p>
          <a:p>
            <a:pPr defTabSz="368045">
              <a:lnSpc>
                <a:spcPct val="120000"/>
              </a:lnSpc>
              <a:defRPr sz="2000">
                <a:latin typeface="Cambria"/>
                <a:ea typeface="Cambria"/>
                <a:cs typeface="Cambria"/>
                <a:sym typeface="Cambria"/>
              </a:defRPr>
            </a:pPr>
          </a:p>
          <a:p>
            <a:pPr defTabSz="368045">
              <a:lnSpc>
                <a:spcPct val="120000"/>
              </a:lnSpc>
              <a:defRPr sz="2000">
                <a:latin typeface="Cambria"/>
                <a:ea typeface="Cambria"/>
                <a:cs typeface="Cambria"/>
                <a:sym typeface="Cambria"/>
              </a:defRPr>
            </a:pPr>
            <a:r>
              <a:t>23  Entonces corrieron a sacarlo de su escondite. Y cuando Saúl se presentó ante el pueblo, se vio que ningún israelita le pasaba del hombro. </a:t>
            </a:r>
          </a:p>
          <a:p>
            <a:pPr defTabSz="368045">
              <a:lnSpc>
                <a:spcPct val="120000"/>
              </a:lnSpc>
              <a:defRPr sz="2000">
                <a:latin typeface="Cambria"/>
                <a:ea typeface="Cambria"/>
                <a:cs typeface="Cambria"/>
                <a:sym typeface="Cambria"/>
              </a:defRPr>
            </a:pPr>
          </a:p>
          <a:p>
            <a:pPr defTabSz="368045">
              <a:lnSpc>
                <a:spcPct val="120000"/>
              </a:lnSpc>
              <a:defRPr sz="2000">
                <a:latin typeface="Cambria"/>
                <a:ea typeface="Cambria"/>
                <a:cs typeface="Cambria"/>
                <a:sym typeface="Cambria"/>
              </a:defRPr>
            </a:pPr>
            <a:r>
              <a:t>24  Samuel preguntó a todos: —¿Ya vieron al que el Señor ha escogido como rey? ¡No hay un solo israelita que pueda compararse con él! —¡Viva el rey! —respondieron los israelitas.</a:t>
            </a:r>
          </a:p>
        </p:txBody>
      </p:sp>
      <p:pic>
        <p:nvPicPr>
          <p:cNvPr id="158"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59"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1" name="Title 1"/>
          <p:cNvSpPr txBox="1"/>
          <p:nvPr>
            <p:ph type="title"/>
          </p:nvPr>
        </p:nvSpPr>
        <p:spPr>
          <a:xfrm>
            <a:off x="2433638" y="1020762"/>
            <a:ext cx="3078164" cy="585788"/>
          </a:xfrm>
          <a:prstGeom prst="rect">
            <a:avLst/>
          </a:prstGeom>
        </p:spPr>
        <p:txBody>
          <a:bodyPr/>
          <a:lstStyle>
            <a:lvl1pPr defTabSz="758951">
              <a:defRPr sz="3200">
                <a:solidFill>
                  <a:srgbClr val="0070C0"/>
                </a:solidFill>
                <a:latin typeface="Futura Std Medium Condensed"/>
                <a:ea typeface="Futura Std Medium Condensed"/>
                <a:cs typeface="Futura Std Medium Condensed"/>
                <a:sym typeface="Futura Std Medium Condensed"/>
              </a:defRPr>
            </a:lvl1pPr>
          </a:lstStyle>
          <a:p>
            <a:pPr/>
            <a:r>
              <a:t>RESUMEN</a:t>
            </a:r>
          </a:p>
        </p:txBody>
      </p:sp>
      <p:sp>
        <p:nvSpPr>
          <p:cNvPr id="162" name="Straight Connector 5"/>
          <p:cNvSpPr/>
          <p:nvPr/>
        </p:nvSpPr>
        <p:spPr>
          <a:xfrm>
            <a:off x="2505075" y="1606550"/>
            <a:ext cx="6346827" cy="0"/>
          </a:xfrm>
          <a:prstGeom prst="line">
            <a:avLst/>
          </a:prstGeom>
          <a:ln w="25400">
            <a:solidFill>
              <a:srgbClr val="0070C0"/>
            </a:solidFill>
            <a:miter/>
          </a:ln>
        </p:spPr>
        <p:txBody>
          <a:bodyPr lIns="45718" tIns="45718" rIns="45718" bIns="45718"/>
          <a:lstStyle/>
          <a:p>
            <a:pPr/>
          </a:p>
        </p:txBody>
      </p:sp>
      <p:sp>
        <p:nvSpPr>
          <p:cNvPr id="163" name="• La lección de hoy nos presenta la narración del sacrificio de Isaac en el monte Moriah, por su padre Abraham. Se trata de una prueba radical de la fe del patriarca que debe obedecer a Dios en contra de todos sus sentimientos y esperanzas.…"/>
          <p:cNvSpPr txBox="1"/>
          <p:nvPr/>
        </p:nvSpPr>
        <p:spPr>
          <a:xfrm>
            <a:off x="1871133" y="2130795"/>
            <a:ext cx="8686801" cy="395478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443991">
              <a:lnSpc>
                <a:spcPct val="120000"/>
              </a:lnSpc>
              <a:spcBef>
                <a:spcPts val="600"/>
              </a:spcBef>
              <a:defRPr sz="2600">
                <a:latin typeface="Cambria"/>
                <a:ea typeface="Cambria"/>
                <a:cs typeface="Cambria"/>
                <a:sym typeface="Cambria"/>
              </a:defRPr>
            </a:pPr>
            <a:r>
              <a:t>En esta lección hemos hecho énfasis en que: </a:t>
            </a:r>
          </a:p>
          <a:p>
            <a:pPr marL="240631" indent="-240631" defTabSz="443991">
              <a:lnSpc>
                <a:spcPct val="120000"/>
              </a:lnSpc>
              <a:spcBef>
                <a:spcPts val="600"/>
              </a:spcBef>
              <a:buSzPct val="100000"/>
              <a:buChar char="•"/>
              <a:defRPr sz="2600">
                <a:latin typeface="Cambria"/>
                <a:ea typeface="Cambria"/>
                <a:cs typeface="Cambria"/>
                <a:sym typeface="Cambria"/>
              </a:defRPr>
            </a:pPr>
            <a:r>
              <a:t>La función del gobernante es servir al pueblo.</a:t>
            </a:r>
          </a:p>
          <a:p>
            <a:pPr marL="240631" indent="-240631" defTabSz="443991">
              <a:lnSpc>
                <a:spcPct val="120000"/>
              </a:lnSpc>
              <a:spcBef>
                <a:spcPts val="600"/>
              </a:spcBef>
              <a:buSzPct val="100000"/>
              <a:buChar char="•"/>
              <a:defRPr sz="2600">
                <a:latin typeface="Cambria"/>
                <a:ea typeface="Cambria"/>
                <a:cs typeface="Cambria"/>
                <a:sym typeface="Cambria"/>
              </a:defRPr>
            </a:pPr>
            <a:r>
              <a:t>En el periodo de los Jueces, en Israel fue problemático pasar al rey como gobernador del pueblo porque se entendió ese cambio como traición a Dios. Pero Samuel, que era quien tenía el poder, fue flexible y le dio paso al cambio, aunque como ser humano, en algunos momentos tuvo tensiones con Saúl, que fue su sucesor.</a:t>
            </a:r>
          </a:p>
        </p:txBody>
      </p:sp>
      <p:pic>
        <p:nvPicPr>
          <p:cNvPr id="164" name="Picture 3" descr="Picture 3"/>
          <p:cNvPicPr>
            <a:picLocks noChangeAspect="1"/>
          </p:cNvPicPr>
          <p:nvPr/>
        </p:nvPicPr>
        <p:blipFill>
          <a:blip r:embed="rId2">
            <a:extLst/>
          </a:blip>
          <a:stretch>
            <a:fillRect/>
          </a:stretch>
        </p:blipFill>
        <p:spPr>
          <a:xfrm>
            <a:off x="1166812" y="730250"/>
            <a:ext cx="1168401" cy="1168400"/>
          </a:xfrm>
          <a:prstGeom prst="rect">
            <a:avLst/>
          </a:prstGeom>
          <a:ln w="12700">
            <a:miter lim="400000"/>
          </a:ln>
        </p:spPr>
      </p:pic>
      <p:pic>
        <p:nvPicPr>
          <p:cNvPr id="165" name="Picture 7" descr="Picture 7"/>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7" name="Title 1"/>
          <p:cNvSpPr txBox="1"/>
          <p:nvPr>
            <p:ph type="title"/>
          </p:nvPr>
        </p:nvSpPr>
        <p:spPr>
          <a:xfrm>
            <a:off x="2433638" y="1020762"/>
            <a:ext cx="3078164" cy="585788"/>
          </a:xfrm>
          <a:prstGeom prst="rect">
            <a:avLst/>
          </a:prstGeom>
        </p:spPr>
        <p:txBody>
          <a:bodyPr/>
          <a:lstStyle>
            <a:lvl1pPr defTabSz="758951">
              <a:defRPr sz="3200">
                <a:solidFill>
                  <a:srgbClr val="0070C0"/>
                </a:solidFill>
                <a:latin typeface="Futura Std Medium Condensed"/>
                <a:ea typeface="Futura Std Medium Condensed"/>
                <a:cs typeface="Futura Std Medium Condensed"/>
                <a:sym typeface="Futura Std Medium Condensed"/>
              </a:defRPr>
            </a:lvl1pPr>
          </a:lstStyle>
          <a:p>
            <a:pPr/>
            <a:r>
              <a:t>RESUMEN</a:t>
            </a:r>
          </a:p>
        </p:txBody>
      </p:sp>
      <p:sp>
        <p:nvSpPr>
          <p:cNvPr id="168" name="Straight Connector 5"/>
          <p:cNvSpPr/>
          <p:nvPr/>
        </p:nvSpPr>
        <p:spPr>
          <a:xfrm>
            <a:off x="2505075" y="1606550"/>
            <a:ext cx="6346827" cy="0"/>
          </a:xfrm>
          <a:prstGeom prst="line">
            <a:avLst/>
          </a:prstGeom>
          <a:ln w="25400">
            <a:solidFill>
              <a:srgbClr val="0070C0"/>
            </a:solidFill>
            <a:miter/>
          </a:ln>
        </p:spPr>
        <p:txBody>
          <a:bodyPr lIns="45718" tIns="45718" rIns="45718" bIns="45718"/>
          <a:lstStyle/>
          <a:p>
            <a:pPr/>
          </a:p>
        </p:txBody>
      </p:sp>
      <p:sp>
        <p:nvSpPr>
          <p:cNvPr id="169" name="• La lección de hoy nos presenta la narración del sacrificio de Isaac en el monte Moriah, por su padre Abraham. Se trata de una prueba radical de la fe del patriarca que debe obedecer a Dios en contra de todos sus sentimientos y esperanzas.…"/>
          <p:cNvSpPr txBox="1"/>
          <p:nvPr/>
        </p:nvSpPr>
        <p:spPr>
          <a:xfrm>
            <a:off x="1557864" y="2757434"/>
            <a:ext cx="9645872" cy="202946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defTabSz="443991">
              <a:lnSpc>
                <a:spcPct val="120000"/>
              </a:lnSpc>
              <a:buSzPct val="100000"/>
              <a:buChar char="•"/>
              <a:defRPr sz="2800">
                <a:latin typeface="Cambria"/>
                <a:ea typeface="Cambria"/>
                <a:cs typeface="Cambria"/>
                <a:sym typeface="Cambria"/>
              </a:defRPr>
            </a:lvl1pPr>
          </a:lstStyle>
          <a:p>
            <a:pPr/>
            <a:r>
              <a:t>En nuestro tiempo, el rey es el pueblo, porque es quien elige al gobernador. Por lo tanto, son los electores quienes deben tener en mente los criterios de amor y justicia que deben prevalecer en la administración del gobierno. </a:t>
            </a:r>
          </a:p>
        </p:txBody>
      </p:sp>
      <p:pic>
        <p:nvPicPr>
          <p:cNvPr id="170" name="Picture 3" descr="Picture 3"/>
          <p:cNvPicPr>
            <a:picLocks noChangeAspect="1"/>
          </p:cNvPicPr>
          <p:nvPr/>
        </p:nvPicPr>
        <p:blipFill>
          <a:blip r:embed="rId2">
            <a:extLst/>
          </a:blip>
          <a:stretch>
            <a:fillRect/>
          </a:stretch>
        </p:blipFill>
        <p:spPr>
          <a:xfrm>
            <a:off x="1166812" y="730250"/>
            <a:ext cx="1168401" cy="1168400"/>
          </a:xfrm>
          <a:prstGeom prst="rect">
            <a:avLst/>
          </a:prstGeom>
          <a:ln w="12700">
            <a:miter lim="400000"/>
          </a:ln>
        </p:spPr>
      </p:pic>
      <p:pic>
        <p:nvPicPr>
          <p:cNvPr id="171" name="Picture 7" descr="Picture 7"/>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3" name="Title 1"/>
          <p:cNvSpPr txBox="1"/>
          <p:nvPr>
            <p:ph type="title"/>
          </p:nvPr>
        </p:nvSpPr>
        <p:spPr>
          <a:xfrm>
            <a:off x="2259013" y="981075"/>
            <a:ext cx="3078164" cy="585788"/>
          </a:xfrm>
          <a:prstGeom prst="rect">
            <a:avLst/>
          </a:prstGeom>
        </p:spPr>
        <p:txBody>
          <a:bodyPr/>
          <a:lstStyle>
            <a:lvl1pPr defTabSz="758951">
              <a:defRPr sz="3200">
                <a:solidFill>
                  <a:schemeClr val="accent4"/>
                </a:solidFill>
                <a:latin typeface="Futura Std Medium Condensed"/>
                <a:ea typeface="Futura Std Medium Condensed"/>
                <a:cs typeface="Futura Std Medium Condensed"/>
                <a:sym typeface="Futura Std Medium Condensed"/>
              </a:defRPr>
            </a:lvl1pPr>
          </a:lstStyle>
          <a:p>
            <a:pPr/>
            <a:r>
              <a:t>ORACIÓN</a:t>
            </a:r>
          </a:p>
        </p:txBody>
      </p:sp>
      <p:sp>
        <p:nvSpPr>
          <p:cNvPr id="174" name="Straight Connector 5"/>
          <p:cNvSpPr/>
          <p:nvPr/>
        </p:nvSpPr>
        <p:spPr>
          <a:xfrm>
            <a:off x="2330450" y="1566862"/>
            <a:ext cx="6346827" cy="1"/>
          </a:xfrm>
          <a:prstGeom prst="line">
            <a:avLst/>
          </a:prstGeom>
          <a:ln w="25400">
            <a:solidFill>
              <a:schemeClr val="accent4"/>
            </a:solidFill>
            <a:miter/>
          </a:ln>
        </p:spPr>
        <p:txBody>
          <a:bodyPr lIns="45718" tIns="45718" rIns="45718" bIns="45718"/>
          <a:lstStyle/>
          <a:p>
            <a:pPr/>
          </a:p>
        </p:txBody>
      </p:sp>
      <p:sp>
        <p:nvSpPr>
          <p:cNvPr id="175" name="Bendito Padre de los cielos y de la tierra, para quien todas las cosas están abiertas y no hay nada oculto, hoy queremos reafirmar nuestra fe, a ejemplo del patriarca Abraham, en tu infinita providencia y ante tus designios eternos que todo lo encamina a"/>
          <p:cNvSpPr txBox="1"/>
          <p:nvPr/>
        </p:nvSpPr>
        <p:spPr>
          <a:xfrm>
            <a:off x="1477962" y="2350412"/>
            <a:ext cx="9236076" cy="36830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defTabSz="584200">
              <a:lnSpc>
                <a:spcPct val="120000"/>
              </a:lnSpc>
              <a:defRPr i="1" sz="2500">
                <a:latin typeface="Cambria"/>
                <a:ea typeface="Cambria"/>
                <a:cs typeface="Cambria"/>
                <a:sym typeface="Cambria"/>
              </a:defRPr>
            </a:lvl1pPr>
          </a:lstStyle>
          <a:p>
            <a:pPr/>
            <a:r>
              <a:t>Amantísimo Padre Celestial, tuyo es el poder para reinar en cielo y tierra. Gracias por la revelación de tu amor y de tu palabra que nos permite entender cómo has bajado a las honduras de nuestras miserias y nos has levantado para mirar y seguir tu gloria. Ayúdanos como Iglesia y como personas para que en nuestro alrededor se vean los signos de tu gloria, y para que quienes nos rodean te puedan reconocer como su rey y Señor, y encaminen sus pasos hacia el advenimiento de tu reino. Amén.  </a:t>
            </a:r>
          </a:p>
        </p:txBody>
      </p:sp>
      <p:pic>
        <p:nvPicPr>
          <p:cNvPr id="176" name="Picture 2" descr="Picture 2"/>
          <p:cNvPicPr>
            <a:picLocks noChangeAspect="1"/>
          </p:cNvPicPr>
          <p:nvPr/>
        </p:nvPicPr>
        <p:blipFill>
          <a:blip r:embed="rId2">
            <a:extLst/>
          </a:blip>
          <a:stretch>
            <a:fillRect/>
          </a:stretch>
        </p:blipFill>
        <p:spPr>
          <a:xfrm>
            <a:off x="1192212" y="758825"/>
            <a:ext cx="1030288" cy="1030288"/>
          </a:xfrm>
          <a:prstGeom prst="rect">
            <a:avLst/>
          </a:prstGeom>
          <a:ln w="12700">
            <a:miter lim="400000"/>
          </a:ln>
        </p:spPr>
      </p:pic>
      <p:pic>
        <p:nvPicPr>
          <p:cNvPr id="177"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1" name="Title 1"/>
          <p:cNvSpPr txBox="1"/>
          <p:nvPr>
            <p:ph type="title"/>
          </p:nvPr>
        </p:nvSpPr>
        <p:spPr>
          <a:xfrm>
            <a:off x="2022474" y="1069975"/>
            <a:ext cx="3078166" cy="585788"/>
          </a:xfrm>
          <a:prstGeom prst="rect">
            <a:avLst/>
          </a:prstGeom>
        </p:spPr>
        <p:txBody>
          <a:bodyPr/>
          <a:lstStyle>
            <a:lvl1pPr defTabSz="758951">
              <a:defRPr sz="3200">
                <a:solidFill>
                  <a:srgbClr val="7030A0"/>
                </a:solidFill>
                <a:latin typeface="Futura Std Medium Condensed"/>
                <a:ea typeface="Futura Std Medium Condensed"/>
                <a:cs typeface="Futura Std Medium Condensed"/>
                <a:sym typeface="Futura Std Medium Condensed"/>
              </a:defRPr>
            </a:lvl1pPr>
          </a:lstStyle>
          <a:p>
            <a:pPr/>
            <a:r>
              <a:t>OBJETIVOS</a:t>
            </a:r>
          </a:p>
        </p:txBody>
      </p:sp>
      <p:sp>
        <p:nvSpPr>
          <p:cNvPr id="102" name="Content Placeholder 2"/>
          <p:cNvSpPr txBox="1"/>
          <p:nvPr>
            <p:ph type="body" idx="1"/>
          </p:nvPr>
        </p:nvSpPr>
        <p:spPr>
          <a:xfrm>
            <a:off x="1256669" y="2521831"/>
            <a:ext cx="9432599" cy="3987590"/>
          </a:xfrm>
          <a:prstGeom prst="rect">
            <a:avLst/>
          </a:prstGeom>
        </p:spPr>
        <p:txBody>
          <a:bodyPr/>
          <a:lstStyle/>
          <a:p>
            <a:pPr marL="0" indent="0" defTabSz="584200">
              <a:lnSpc>
                <a:spcPct val="100000"/>
              </a:lnSpc>
              <a:spcBef>
                <a:spcPts val="600"/>
              </a:spcBef>
              <a:buSzTx/>
              <a:buFontTx/>
              <a:buNone/>
              <a:defRPr sz="3000">
                <a:latin typeface="Cambria"/>
                <a:ea typeface="Cambria"/>
                <a:cs typeface="Cambria"/>
                <a:sym typeface="Cambria"/>
              </a:defRPr>
            </a:pPr>
            <a:r>
              <a:t>Quienes estudien esta lección podrán reconocer que:  </a:t>
            </a:r>
          </a:p>
          <a:p>
            <a:pPr marL="300789" indent="-300789" defTabSz="584200">
              <a:lnSpc>
                <a:spcPct val="100000"/>
              </a:lnSpc>
              <a:spcBef>
                <a:spcPts val="600"/>
              </a:spcBef>
              <a:buFontTx/>
              <a:defRPr sz="3000">
                <a:latin typeface="Cambria"/>
                <a:ea typeface="Cambria"/>
                <a:cs typeface="Cambria"/>
                <a:sym typeface="Cambria"/>
              </a:defRPr>
            </a:pPr>
            <a:r>
              <a:t>En la primera forma de gobierno que el pueblo de Dios tuvo fue Dios mismo quien gobernó al pueblo a través de los jueces electos por él.</a:t>
            </a:r>
          </a:p>
          <a:p>
            <a:pPr marL="300789" indent="-300789" defTabSz="584200">
              <a:lnSpc>
                <a:spcPct val="100000"/>
              </a:lnSpc>
              <a:spcBef>
                <a:spcPts val="600"/>
              </a:spcBef>
              <a:buFontTx/>
              <a:defRPr sz="3000">
                <a:latin typeface="Cambria"/>
                <a:ea typeface="Cambria"/>
                <a:cs typeface="Cambria"/>
                <a:sym typeface="Cambria"/>
              </a:defRPr>
            </a:pPr>
            <a:r>
              <a:t>El pueblo de Dios pasó de ser un conjunto de clanes para ser una nación unificada bajo la dirección de un rey como gobernador del pueblo.</a:t>
            </a:r>
          </a:p>
        </p:txBody>
      </p:sp>
      <p:sp>
        <p:nvSpPr>
          <p:cNvPr id="103" name="Straight Connector 5"/>
          <p:cNvSpPr/>
          <p:nvPr/>
        </p:nvSpPr>
        <p:spPr>
          <a:xfrm flipV="1">
            <a:off x="2124074" y="1562100"/>
            <a:ext cx="7697790" cy="93665"/>
          </a:xfrm>
          <a:prstGeom prst="line">
            <a:avLst/>
          </a:prstGeom>
          <a:ln w="25400">
            <a:solidFill>
              <a:srgbClr val="7030A0"/>
            </a:solidFill>
            <a:miter/>
          </a:ln>
        </p:spPr>
        <p:txBody>
          <a:bodyPr lIns="45718" tIns="45718" rIns="45718" bIns="45718"/>
          <a:lstStyle/>
          <a:p>
            <a:pPr/>
          </a:p>
        </p:txBody>
      </p:sp>
      <p:pic>
        <p:nvPicPr>
          <p:cNvPr id="104" name="Picture 4" descr="Picture 4"/>
          <p:cNvPicPr>
            <a:picLocks noChangeAspect="1"/>
          </p:cNvPicPr>
          <p:nvPr/>
        </p:nvPicPr>
        <p:blipFill>
          <a:blip r:embed="rId2">
            <a:extLst/>
          </a:blip>
          <a:stretch>
            <a:fillRect/>
          </a:stretch>
        </p:blipFill>
        <p:spPr>
          <a:xfrm>
            <a:off x="755650" y="798512"/>
            <a:ext cx="1128713" cy="1128713"/>
          </a:xfrm>
          <a:prstGeom prst="rect">
            <a:avLst/>
          </a:prstGeom>
          <a:ln w="12700">
            <a:miter lim="400000"/>
          </a:ln>
        </p:spPr>
      </p:pic>
      <p:pic>
        <p:nvPicPr>
          <p:cNvPr id="105" name="Picture 4" descr="Picture 4"/>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7" name="Title 1"/>
          <p:cNvSpPr txBox="1"/>
          <p:nvPr>
            <p:ph type="title"/>
          </p:nvPr>
        </p:nvSpPr>
        <p:spPr>
          <a:xfrm>
            <a:off x="2022474" y="1069975"/>
            <a:ext cx="3078166" cy="585788"/>
          </a:xfrm>
          <a:prstGeom prst="rect">
            <a:avLst/>
          </a:prstGeom>
        </p:spPr>
        <p:txBody>
          <a:bodyPr/>
          <a:lstStyle>
            <a:lvl1pPr defTabSz="758951">
              <a:defRPr sz="3200">
                <a:solidFill>
                  <a:srgbClr val="7030A0"/>
                </a:solidFill>
                <a:latin typeface="Futura Std Medium Condensed"/>
                <a:ea typeface="Futura Std Medium Condensed"/>
                <a:cs typeface="Futura Std Medium Condensed"/>
                <a:sym typeface="Futura Std Medium Condensed"/>
              </a:defRPr>
            </a:lvl1pPr>
          </a:lstStyle>
          <a:p>
            <a:pPr/>
            <a:r>
              <a:t>OBJETIVOS</a:t>
            </a:r>
          </a:p>
        </p:txBody>
      </p:sp>
      <p:sp>
        <p:nvSpPr>
          <p:cNvPr id="108" name="Content Placeholder 2"/>
          <p:cNvSpPr txBox="1"/>
          <p:nvPr>
            <p:ph type="body" idx="1"/>
          </p:nvPr>
        </p:nvSpPr>
        <p:spPr>
          <a:xfrm>
            <a:off x="1256669" y="2166231"/>
            <a:ext cx="9432599" cy="3987590"/>
          </a:xfrm>
          <a:prstGeom prst="rect">
            <a:avLst/>
          </a:prstGeom>
        </p:spPr>
        <p:txBody>
          <a:bodyPr/>
          <a:lstStyle/>
          <a:p>
            <a:pPr marL="0" indent="0" defTabSz="584200">
              <a:lnSpc>
                <a:spcPct val="100000"/>
              </a:lnSpc>
              <a:spcBef>
                <a:spcPts val="600"/>
              </a:spcBef>
              <a:buSzTx/>
              <a:buFontTx/>
              <a:buNone/>
              <a:defRPr sz="3000">
                <a:latin typeface="Cambria"/>
                <a:ea typeface="Cambria"/>
                <a:cs typeface="Cambria"/>
                <a:sym typeface="Cambria"/>
              </a:defRPr>
            </a:pPr>
            <a:r>
              <a:t>Quienes estudien esta lección podrán reconocer que:  </a:t>
            </a:r>
          </a:p>
          <a:p>
            <a:pPr marL="300789" indent="-300789" defTabSz="584200">
              <a:lnSpc>
                <a:spcPct val="100000"/>
              </a:lnSpc>
              <a:spcBef>
                <a:spcPts val="600"/>
              </a:spcBef>
              <a:buFontTx/>
              <a:defRPr sz="3000">
                <a:latin typeface="Cambria"/>
                <a:ea typeface="Cambria"/>
                <a:cs typeface="Cambria"/>
                <a:sym typeface="Cambria"/>
              </a:defRPr>
            </a:pPr>
            <a:r>
              <a:t>Esa transición fue problemática porque se entendió como un rechazo de Dios. Sin embargo, el mismo Dios aconsejó que se implantara.</a:t>
            </a:r>
          </a:p>
          <a:p>
            <a:pPr marL="300789" indent="-300789" defTabSz="584200">
              <a:lnSpc>
                <a:spcPct val="100000"/>
              </a:lnSpc>
              <a:spcBef>
                <a:spcPts val="600"/>
              </a:spcBef>
              <a:buFontTx/>
              <a:defRPr sz="3000">
                <a:latin typeface="Cambria"/>
                <a:ea typeface="Cambria"/>
                <a:cs typeface="Cambria"/>
                <a:sym typeface="Cambria"/>
              </a:defRPr>
            </a:pPr>
            <a:r>
              <a:t>La cosmovisión cristiana, debido al concepto de la encarnación del Verbo, provee espacio para que un ser humano pueda gobernar como Dios manda y, a su vez, honrar la soberanía del pueblo.</a:t>
            </a:r>
          </a:p>
        </p:txBody>
      </p:sp>
      <p:sp>
        <p:nvSpPr>
          <p:cNvPr id="109" name="Straight Connector 5"/>
          <p:cNvSpPr/>
          <p:nvPr/>
        </p:nvSpPr>
        <p:spPr>
          <a:xfrm flipV="1">
            <a:off x="2124074" y="1562100"/>
            <a:ext cx="7697790" cy="93665"/>
          </a:xfrm>
          <a:prstGeom prst="line">
            <a:avLst/>
          </a:prstGeom>
          <a:ln w="25400">
            <a:solidFill>
              <a:srgbClr val="7030A0"/>
            </a:solidFill>
            <a:miter/>
          </a:ln>
        </p:spPr>
        <p:txBody>
          <a:bodyPr lIns="45718" tIns="45718" rIns="45718" bIns="45718"/>
          <a:lstStyle/>
          <a:p>
            <a:pPr/>
          </a:p>
        </p:txBody>
      </p:sp>
      <p:pic>
        <p:nvPicPr>
          <p:cNvPr id="110" name="Picture 4" descr="Picture 4"/>
          <p:cNvPicPr>
            <a:picLocks noChangeAspect="1"/>
          </p:cNvPicPr>
          <p:nvPr/>
        </p:nvPicPr>
        <p:blipFill>
          <a:blip r:embed="rId2">
            <a:extLst/>
          </a:blip>
          <a:stretch>
            <a:fillRect/>
          </a:stretch>
        </p:blipFill>
        <p:spPr>
          <a:xfrm>
            <a:off x="755650" y="798512"/>
            <a:ext cx="1128713" cy="1128713"/>
          </a:xfrm>
          <a:prstGeom prst="rect">
            <a:avLst/>
          </a:prstGeom>
          <a:ln w="12700">
            <a:miter lim="400000"/>
          </a:ln>
        </p:spPr>
      </p:pic>
      <p:pic>
        <p:nvPicPr>
          <p:cNvPr id="111" name="Picture 4" descr="Picture 4"/>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3" name="Title 1"/>
          <p:cNvSpPr txBox="1"/>
          <p:nvPr>
            <p:ph type="title"/>
          </p:nvPr>
        </p:nvSpPr>
        <p:spPr>
          <a:xfrm>
            <a:off x="2227263" y="1001712"/>
            <a:ext cx="3999368" cy="585788"/>
          </a:xfrm>
          <a:prstGeom prst="rect">
            <a:avLst/>
          </a:prstGeom>
        </p:spPr>
        <p:txBody>
          <a:bodyPr/>
          <a:lstStyle>
            <a:lvl1pPr defTabSz="758951">
              <a:defRPr sz="3200">
                <a:solidFill>
                  <a:srgbClr val="D62212"/>
                </a:solidFill>
                <a:latin typeface="Futura Std Medium Condensed"/>
                <a:ea typeface="Futura Std Medium Condensed"/>
                <a:cs typeface="Futura Std Medium Condensed"/>
                <a:sym typeface="Futura Std Medium Condensed"/>
              </a:defRPr>
            </a:lvl1pPr>
          </a:lstStyle>
          <a:p>
            <a:pPr/>
            <a:r>
              <a:t>VOCABULARIO</a:t>
            </a:r>
          </a:p>
        </p:txBody>
      </p:sp>
      <p:sp>
        <p:nvSpPr>
          <p:cNvPr id="114" name="Content Placeholder 2"/>
          <p:cNvSpPr txBox="1"/>
          <p:nvPr>
            <p:ph type="body" idx="1"/>
          </p:nvPr>
        </p:nvSpPr>
        <p:spPr>
          <a:xfrm>
            <a:off x="1378604" y="2578679"/>
            <a:ext cx="9312554" cy="3645070"/>
          </a:xfrm>
          <a:prstGeom prst="rect">
            <a:avLst/>
          </a:prstGeom>
        </p:spPr>
        <p:txBody>
          <a:bodyPr/>
          <a:lstStyle/>
          <a:p>
            <a:pPr marL="0" indent="0" defTabSz="584200">
              <a:lnSpc>
                <a:spcPct val="100000"/>
              </a:lnSpc>
              <a:spcBef>
                <a:spcPts val="600"/>
              </a:spcBef>
              <a:buSzTx/>
              <a:buNone/>
              <a:defRPr b="1" sz="3200">
                <a:solidFill>
                  <a:srgbClr val="3B3838"/>
                </a:solidFill>
                <a:latin typeface="Cambria"/>
                <a:ea typeface="Cambria"/>
                <a:cs typeface="Cambria"/>
                <a:sym typeface="Cambria"/>
              </a:defRPr>
            </a:pPr>
            <a:r>
              <a:t>Mizpa: </a:t>
            </a:r>
            <a:r>
              <a:rPr b="0"/>
              <a:t>Es una villa en el territorio correspondiente a la tribu de Judá. En los tiempos de Samuel, Dios libró al pueblo de los filisteos en una batalla en esta villa (1 S 7.5-7, 11). Mizpa era uno de los puntos importantes que servía de escala en los viajes que hacía Samuel para impartir justicia a la tierra de Israel. </a:t>
            </a:r>
          </a:p>
        </p:txBody>
      </p:sp>
      <p:sp>
        <p:nvSpPr>
          <p:cNvPr id="115" name="Straight Connector 5"/>
          <p:cNvSpPr/>
          <p:nvPr/>
        </p:nvSpPr>
        <p:spPr>
          <a:xfrm>
            <a:off x="2381249" y="1587500"/>
            <a:ext cx="7307265" cy="0"/>
          </a:xfrm>
          <a:prstGeom prst="line">
            <a:avLst/>
          </a:prstGeom>
          <a:ln w="25400">
            <a:solidFill>
              <a:srgbClr val="D62212"/>
            </a:solidFill>
            <a:miter/>
          </a:ln>
        </p:spPr>
        <p:txBody>
          <a:bodyPr lIns="45718" tIns="45718" rIns="45718" bIns="45718"/>
          <a:lstStyle/>
          <a:p>
            <a:pPr/>
          </a:p>
        </p:txBody>
      </p:sp>
      <p:pic>
        <p:nvPicPr>
          <p:cNvPr id="116" name="Picture 4" descr="Picture 4"/>
          <p:cNvPicPr>
            <a:picLocks noChangeAspect="1"/>
          </p:cNvPicPr>
          <p:nvPr/>
        </p:nvPicPr>
        <p:blipFill>
          <a:blip r:embed="rId2">
            <a:extLst/>
          </a:blip>
          <a:stretch>
            <a:fillRect/>
          </a:stretch>
        </p:blipFill>
        <p:spPr>
          <a:xfrm>
            <a:off x="960437" y="739775"/>
            <a:ext cx="1109663" cy="1109663"/>
          </a:xfrm>
          <a:prstGeom prst="rect">
            <a:avLst/>
          </a:prstGeom>
          <a:ln w="12700">
            <a:miter lim="400000"/>
          </a:ln>
        </p:spPr>
      </p:pic>
      <p:pic>
        <p:nvPicPr>
          <p:cNvPr id="117"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9" name="Title 1"/>
          <p:cNvSpPr txBox="1"/>
          <p:nvPr>
            <p:ph type="title"/>
          </p:nvPr>
        </p:nvSpPr>
        <p:spPr>
          <a:xfrm>
            <a:off x="23161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 </a:t>
            </a:r>
            <a:r>
              <a:rPr b="1">
                <a:solidFill>
                  <a:srgbClr val="843C0B"/>
                </a:solidFill>
                <a:latin typeface="Futura PT Medium"/>
                <a:ea typeface="Futura PT Medium"/>
                <a:cs typeface="Futura PT Medium"/>
                <a:sym typeface="Futura PT Medium"/>
              </a:rPr>
              <a:t>1 Samuel 8.4-5</a:t>
            </a:r>
          </a:p>
        </p:txBody>
      </p:sp>
      <p:sp>
        <p:nvSpPr>
          <p:cNvPr id="120"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21" name="RVR…"/>
          <p:cNvSpPr txBox="1"/>
          <p:nvPr/>
        </p:nvSpPr>
        <p:spPr>
          <a:xfrm>
            <a:off x="1500716" y="2119153"/>
            <a:ext cx="4300539" cy="4038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t>RVR</a:t>
            </a:r>
          </a:p>
          <a:p>
            <a:pPr defTabSz="368045">
              <a:spcBef>
                <a:spcPts val="600"/>
              </a:spcBef>
              <a:defRPr sz="2200">
                <a:latin typeface="Cambria"/>
                <a:ea typeface="Cambria"/>
                <a:cs typeface="Cambria"/>
                <a:sym typeface="Cambria"/>
              </a:defRPr>
            </a:pPr>
          </a:p>
          <a:p>
            <a:pPr defTabSz="368045">
              <a:spcBef>
                <a:spcPts val="600"/>
              </a:spcBef>
              <a:defRPr sz="2200">
                <a:latin typeface="Cambria"/>
                <a:ea typeface="Cambria"/>
                <a:cs typeface="Cambria"/>
                <a:sym typeface="Cambria"/>
              </a:defRPr>
            </a:pPr>
            <a:r>
              <a:t>4  Entonces todos los ancianos de Israel se reunieron y vinieron a Ramá para ver a Samuel, </a:t>
            </a:r>
          </a:p>
          <a:p>
            <a:pPr defTabSz="368045">
              <a:spcBef>
                <a:spcPts val="600"/>
              </a:spcBef>
              <a:defRPr sz="2200">
                <a:latin typeface="Cambria"/>
                <a:ea typeface="Cambria"/>
                <a:cs typeface="Cambria"/>
                <a:sym typeface="Cambria"/>
              </a:defRPr>
            </a:pPr>
          </a:p>
          <a:p>
            <a:pPr defTabSz="368045">
              <a:spcBef>
                <a:spcPts val="600"/>
              </a:spcBef>
              <a:defRPr sz="2200">
                <a:latin typeface="Cambria"/>
                <a:ea typeface="Cambria"/>
                <a:cs typeface="Cambria"/>
                <a:sym typeface="Cambria"/>
              </a:defRPr>
            </a:pPr>
            <a:r>
              <a:t>5  y le dijeron: «Tú has envejecido y tus hijos no andan en tus caminos; por tanto, danos ahora un rey que nos juzgue, como tienen todas las naciones.»</a:t>
            </a:r>
          </a:p>
        </p:txBody>
      </p:sp>
      <p:sp>
        <p:nvSpPr>
          <p:cNvPr id="122" name="VP…"/>
          <p:cNvSpPr txBox="1"/>
          <p:nvPr/>
        </p:nvSpPr>
        <p:spPr>
          <a:xfrm>
            <a:off x="6409625" y="2091213"/>
            <a:ext cx="5023442" cy="409448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t>VP</a:t>
            </a:r>
          </a:p>
          <a:p>
            <a:pPr defTabSz="368045">
              <a:lnSpc>
                <a:spcPct val="120000"/>
              </a:lnSpc>
              <a:defRPr sz="2200">
                <a:latin typeface="Cambria"/>
                <a:ea typeface="Cambria"/>
                <a:cs typeface="Cambria"/>
                <a:sym typeface="Cambria"/>
              </a:defRPr>
            </a:pPr>
          </a:p>
          <a:p>
            <a:pPr defTabSz="368045">
              <a:spcBef>
                <a:spcPts val="600"/>
              </a:spcBef>
              <a:defRPr sz="2200">
                <a:latin typeface="Cambria"/>
                <a:ea typeface="Cambria"/>
                <a:cs typeface="Cambria"/>
                <a:sym typeface="Cambria"/>
              </a:defRPr>
            </a:pPr>
            <a:r>
              <a:t>4  Entonces se reunieron todos los ancianos de Israel y fueron a entrevistarse con Samuel en Ramá, </a:t>
            </a:r>
          </a:p>
          <a:p>
            <a:pPr defTabSz="368045">
              <a:spcBef>
                <a:spcPts val="600"/>
              </a:spcBef>
              <a:defRPr sz="2200">
                <a:latin typeface="Cambria"/>
                <a:ea typeface="Cambria"/>
                <a:cs typeface="Cambria"/>
                <a:sym typeface="Cambria"/>
              </a:defRPr>
            </a:pPr>
          </a:p>
          <a:p>
            <a:pPr defTabSz="368045">
              <a:spcBef>
                <a:spcPts val="600"/>
              </a:spcBef>
              <a:defRPr sz="2200">
                <a:latin typeface="Cambria"/>
                <a:ea typeface="Cambria"/>
                <a:cs typeface="Cambria"/>
                <a:sym typeface="Cambria"/>
              </a:defRPr>
            </a:pPr>
            <a:r>
              <a:t>5  para decirle: «Tú ya eres un anciano, y tus hijos no se portan como tú; por lo tanto, nombra un rey que nos gobierne, como es costumbre en todas las naciones.»</a:t>
            </a:r>
          </a:p>
        </p:txBody>
      </p:sp>
      <p:pic>
        <p:nvPicPr>
          <p:cNvPr id="123"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24"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6" name="Title 1"/>
          <p:cNvSpPr txBox="1"/>
          <p:nvPr>
            <p:ph type="title"/>
          </p:nvPr>
        </p:nvSpPr>
        <p:spPr>
          <a:xfrm>
            <a:off x="2303461" y="990600"/>
            <a:ext cx="9366024"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 </a:t>
            </a:r>
            <a:r>
              <a:rPr b="1">
                <a:solidFill>
                  <a:srgbClr val="843C0B"/>
                </a:solidFill>
                <a:latin typeface="Futura PT Medium"/>
                <a:ea typeface="Futura PT Medium"/>
                <a:cs typeface="Futura PT Medium"/>
                <a:sym typeface="Futura PT Medium"/>
              </a:rPr>
              <a:t>1 Samuel 8.6-7</a:t>
            </a:r>
          </a:p>
        </p:txBody>
      </p:sp>
      <p:sp>
        <p:nvSpPr>
          <p:cNvPr id="127"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28" name="RVR…"/>
          <p:cNvSpPr txBox="1"/>
          <p:nvPr/>
        </p:nvSpPr>
        <p:spPr>
          <a:xfrm>
            <a:off x="1843616" y="2027440"/>
            <a:ext cx="4300539" cy="4216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10000"/>
              </a:lnSpc>
              <a:spcBef>
                <a:spcPts val="600"/>
              </a:spcBef>
              <a:defRPr sz="2100">
                <a:latin typeface="Cambria"/>
                <a:ea typeface="Cambria"/>
                <a:cs typeface="Cambria"/>
                <a:sym typeface="Cambria"/>
              </a:defRPr>
            </a:pPr>
            <a:r>
              <a:t>RVR</a:t>
            </a:r>
          </a:p>
          <a:p>
            <a:pPr defTabSz="368045">
              <a:lnSpc>
                <a:spcPct val="110000"/>
              </a:lnSpc>
              <a:spcBef>
                <a:spcPts val="600"/>
              </a:spcBef>
              <a:defRPr sz="2100">
                <a:latin typeface="Cambria"/>
                <a:ea typeface="Cambria"/>
                <a:cs typeface="Cambria"/>
                <a:sym typeface="Cambria"/>
              </a:defRPr>
            </a:pPr>
          </a:p>
          <a:p>
            <a:pPr defTabSz="368045">
              <a:lnSpc>
                <a:spcPct val="110000"/>
              </a:lnSpc>
              <a:spcBef>
                <a:spcPts val="600"/>
              </a:spcBef>
              <a:defRPr sz="2100">
                <a:latin typeface="Cambria"/>
                <a:ea typeface="Cambria"/>
                <a:cs typeface="Cambria"/>
                <a:sym typeface="Cambria"/>
              </a:defRPr>
            </a:pPr>
            <a:r>
              <a:t>6  Pero no agradó a Samuel que le dijeran: «Danos un rey que nos juzgue», y oró a Jehová. </a:t>
            </a:r>
          </a:p>
          <a:p>
            <a:pPr defTabSz="368045">
              <a:lnSpc>
                <a:spcPct val="110000"/>
              </a:lnSpc>
              <a:spcBef>
                <a:spcPts val="600"/>
              </a:spcBef>
              <a:defRPr sz="2100">
                <a:latin typeface="Cambria"/>
                <a:ea typeface="Cambria"/>
                <a:cs typeface="Cambria"/>
                <a:sym typeface="Cambria"/>
              </a:defRPr>
            </a:pPr>
          </a:p>
          <a:p>
            <a:pPr defTabSz="368045">
              <a:lnSpc>
                <a:spcPct val="110000"/>
              </a:lnSpc>
              <a:spcBef>
                <a:spcPts val="600"/>
              </a:spcBef>
              <a:defRPr sz="2100">
                <a:latin typeface="Cambria"/>
                <a:ea typeface="Cambria"/>
                <a:cs typeface="Cambria"/>
                <a:sym typeface="Cambria"/>
              </a:defRPr>
            </a:pPr>
            <a:r>
              <a:t>7  Dijo Jehová a Samuel: «Oye la voz del pueblo en todo lo que ellos digan; porque no te han desechado a ti, sino a mí me han desechado, para que no reine sobre ellos.</a:t>
            </a:r>
          </a:p>
        </p:txBody>
      </p:sp>
      <p:sp>
        <p:nvSpPr>
          <p:cNvPr id="129" name="VP…"/>
          <p:cNvSpPr txBox="1"/>
          <p:nvPr/>
        </p:nvSpPr>
        <p:spPr>
          <a:xfrm>
            <a:off x="6486182" y="2044800"/>
            <a:ext cx="4976146" cy="386715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10000"/>
              </a:lnSpc>
              <a:spcBef>
                <a:spcPts val="2600"/>
              </a:spcBef>
              <a:defRPr sz="2100">
                <a:latin typeface="Cambria"/>
                <a:ea typeface="Cambria"/>
                <a:cs typeface="Cambria"/>
                <a:sym typeface="Cambria"/>
              </a:defRPr>
            </a:pPr>
            <a:r>
              <a:t>VP</a:t>
            </a:r>
          </a:p>
          <a:p>
            <a:pPr defTabSz="368045">
              <a:lnSpc>
                <a:spcPct val="110000"/>
              </a:lnSpc>
              <a:spcBef>
                <a:spcPts val="600"/>
              </a:spcBef>
              <a:defRPr sz="2100">
                <a:latin typeface="Cambria"/>
                <a:ea typeface="Cambria"/>
                <a:cs typeface="Cambria"/>
                <a:sym typeface="Cambria"/>
              </a:defRPr>
            </a:pPr>
          </a:p>
          <a:p>
            <a:pPr defTabSz="368045">
              <a:lnSpc>
                <a:spcPct val="110000"/>
              </a:lnSpc>
              <a:spcBef>
                <a:spcPts val="600"/>
              </a:spcBef>
              <a:defRPr sz="2100">
                <a:latin typeface="Cambria"/>
                <a:ea typeface="Cambria"/>
                <a:cs typeface="Cambria"/>
                <a:sym typeface="Cambria"/>
              </a:defRPr>
            </a:pPr>
            <a:r>
              <a:t>6  Samuel, disgustado porque le pedían que nombrara un rey para que los gobernara, se dirigió en oración al Señor; </a:t>
            </a:r>
          </a:p>
          <a:p>
            <a:pPr defTabSz="368045">
              <a:lnSpc>
                <a:spcPct val="110000"/>
              </a:lnSpc>
              <a:spcBef>
                <a:spcPts val="600"/>
              </a:spcBef>
              <a:defRPr sz="2100">
                <a:latin typeface="Cambria"/>
                <a:ea typeface="Cambria"/>
                <a:cs typeface="Cambria"/>
                <a:sym typeface="Cambria"/>
              </a:defRPr>
            </a:pPr>
          </a:p>
          <a:p>
            <a:pPr defTabSz="368045">
              <a:lnSpc>
                <a:spcPct val="110000"/>
              </a:lnSpc>
              <a:spcBef>
                <a:spcPts val="600"/>
              </a:spcBef>
              <a:defRPr sz="2100">
                <a:latin typeface="Cambria"/>
                <a:ea typeface="Cambria"/>
                <a:cs typeface="Cambria"/>
                <a:sym typeface="Cambria"/>
              </a:defRPr>
            </a:pPr>
            <a:r>
              <a:t>7  pero el Señor le respondió: «Atiende cualquier petición que el pueblo te haga, pues no es a ti a quien rechazan, sino a mí, para que yo no reine sobre ellos.</a:t>
            </a:r>
          </a:p>
        </p:txBody>
      </p:sp>
      <p:pic>
        <p:nvPicPr>
          <p:cNvPr id="130"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31" name="Picture 6" descr="Picture 6"/>
          <p:cNvPicPr>
            <a:picLocks noChangeAspect="1"/>
          </p:cNvPicPr>
          <p:nvPr/>
        </p:nvPicPr>
        <p:blipFill>
          <a:blip r:embed="rId3">
            <a:extLst/>
          </a:blip>
          <a:stretch>
            <a:fillRect/>
          </a:stretch>
        </p:blipFill>
        <p:spPr>
          <a:xfrm>
            <a:off x="10354718" y="6143297"/>
            <a:ext cx="1697039" cy="604840"/>
          </a:xfrm>
          <a:prstGeom prst="rect">
            <a:avLst/>
          </a:prstGeom>
          <a:ln w="12700">
            <a:miter lim="400000"/>
          </a:ln>
        </p:spPr>
      </p:pic>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3" name="Title 1"/>
          <p:cNvSpPr txBox="1"/>
          <p:nvPr>
            <p:ph type="title"/>
          </p:nvPr>
        </p:nvSpPr>
        <p:spPr>
          <a:xfrm>
            <a:off x="23034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a:t>
            </a:r>
            <a:r>
              <a:rPr b="1">
                <a:solidFill>
                  <a:srgbClr val="843C0B"/>
                </a:solidFill>
                <a:latin typeface="Futura PT Medium"/>
                <a:ea typeface="Futura PT Medium"/>
                <a:cs typeface="Futura PT Medium"/>
                <a:sym typeface="Futura PT Medium"/>
              </a:rPr>
              <a:t> 1 Samuel 10.17-18</a:t>
            </a:r>
          </a:p>
        </p:txBody>
      </p:sp>
      <p:sp>
        <p:nvSpPr>
          <p:cNvPr id="134"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35" name="RVR…"/>
          <p:cNvSpPr txBox="1"/>
          <p:nvPr/>
        </p:nvSpPr>
        <p:spPr>
          <a:xfrm>
            <a:off x="1703916" y="2284782"/>
            <a:ext cx="4300539" cy="354838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000">
                <a:latin typeface="Cambria"/>
                <a:ea typeface="Cambria"/>
                <a:cs typeface="Cambria"/>
                <a:sym typeface="Cambria"/>
              </a:defRPr>
            </a:pPr>
            <a:r>
              <a:t>RVR</a:t>
            </a:r>
          </a:p>
          <a:p>
            <a:pPr defTabSz="368045">
              <a:lnSpc>
                <a:spcPct val="120000"/>
              </a:lnSpc>
              <a:defRPr sz="2000">
                <a:latin typeface="Cambria"/>
                <a:ea typeface="Cambria"/>
                <a:cs typeface="Cambria"/>
                <a:sym typeface="Cambria"/>
              </a:defRPr>
            </a:pPr>
          </a:p>
          <a:p>
            <a:pPr defTabSz="368045">
              <a:lnSpc>
                <a:spcPct val="120000"/>
              </a:lnSpc>
              <a:defRPr sz="2000">
                <a:latin typeface="Cambria"/>
                <a:ea typeface="Cambria"/>
                <a:cs typeface="Cambria"/>
                <a:sym typeface="Cambria"/>
              </a:defRPr>
            </a:pPr>
            <a:r>
              <a:t>17  Después Samuel convocó al pueblo delante de Jehová en Mizpa, </a:t>
            </a:r>
          </a:p>
          <a:p>
            <a:pPr defTabSz="368045">
              <a:lnSpc>
                <a:spcPct val="120000"/>
              </a:lnSpc>
              <a:defRPr sz="2000">
                <a:latin typeface="Cambria"/>
                <a:ea typeface="Cambria"/>
                <a:cs typeface="Cambria"/>
                <a:sym typeface="Cambria"/>
              </a:defRPr>
            </a:pPr>
          </a:p>
          <a:p>
            <a:pPr defTabSz="368045">
              <a:lnSpc>
                <a:spcPct val="120000"/>
              </a:lnSpc>
              <a:defRPr sz="2000">
                <a:latin typeface="Cambria"/>
                <a:ea typeface="Cambria"/>
                <a:cs typeface="Cambria"/>
                <a:sym typeface="Cambria"/>
              </a:defRPr>
            </a:pPr>
            <a:r>
              <a:t>18  y dijo a los hijos de Israel: «Así ha dicho Jehová, el Dios de Israel:  Yo saqué a Israel de Egipto, y os libré de manos de los egipcios y de manos de todos los reinos que os afligieron. </a:t>
            </a:r>
          </a:p>
        </p:txBody>
      </p:sp>
      <p:sp>
        <p:nvSpPr>
          <p:cNvPr id="136" name="VP…"/>
          <p:cNvSpPr txBox="1"/>
          <p:nvPr/>
        </p:nvSpPr>
        <p:spPr>
          <a:xfrm>
            <a:off x="6528159" y="2284782"/>
            <a:ext cx="4602863" cy="354838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000">
                <a:latin typeface="Cambria"/>
                <a:ea typeface="Cambria"/>
                <a:cs typeface="Cambria"/>
                <a:sym typeface="Cambria"/>
              </a:defRPr>
            </a:pPr>
            <a:r>
              <a:t>VP</a:t>
            </a:r>
          </a:p>
          <a:p>
            <a:pPr defTabSz="368045">
              <a:lnSpc>
                <a:spcPct val="120000"/>
              </a:lnSpc>
              <a:defRPr sz="2000">
                <a:latin typeface="Cambria"/>
                <a:ea typeface="Cambria"/>
                <a:cs typeface="Cambria"/>
                <a:sym typeface="Cambria"/>
              </a:defRPr>
            </a:pPr>
          </a:p>
          <a:p>
            <a:pPr defTabSz="368045">
              <a:lnSpc>
                <a:spcPct val="120000"/>
              </a:lnSpc>
              <a:defRPr sz="2000">
                <a:latin typeface="Cambria"/>
                <a:ea typeface="Cambria"/>
                <a:cs typeface="Cambria"/>
                <a:sym typeface="Cambria"/>
              </a:defRPr>
            </a:pPr>
            <a:r>
              <a:t>17  Después llamó Samuel a los israelitas, para adorar al Señor en Mispá; </a:t>
            </a:r>
          </a:p>
          <a:p>
            <a:pPr defTabSz="368045">
              <a:lnSpc>
                <a:spcPct val="120000"/>
              </a:lnSpc>
              <a:defRPr sz="2000">
                <a:latin typeface="Cambria"/>
                <a:ea typeface="Cambria"/>
                <a:cs typeface="Cambria"/>
                <a:sym typeface="Cambria"/>
              </a:defRPr>
            </a:pPr>
          </a:p>
          <a:p>
            <a:pPr defTabSz="368045">
              <a:lnSpc>
                <a:spcPct val="120000"/>
              </a:lnSpc>
              <a:defRPr sz="2000">
                <a:latin typeface="Cambria"/>
                <a:ea typeface="Cambria"/>
                <a:cs typeface="Cambria"/>
                <a:sym typeface="Cambria"/>
              </a:defRPr>
            </a:pPr>
            <a:r>
              <a:t>18  allí les dijo: —El Señor, Dios de Israel, dice: “Yo saqué de Egipto a ustedes los israelitas, y los libré del poder de los egipcios y de todos los reinos que los oprimían.” </a:t>
            </a:r>
          </a:p>
        </p:txBody>
      </p:sp>
      <p:pic>
        <p:nvPicPr>
          <p:cNvPr id="137"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38"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0" name="Title 1"/>
          <p:cNvSpPr txBox="1"/>
          <p:nvPr>
            <p:ph type="title"/>
          </p:nvPr>
        </p:nvSpPr>
        <p:spPr>
          <a:xfrm>
            <a:off x="23034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a:t>
            </a:r>
            <a:r>
              <a:rPr b="1">
                <a:solidFill>
                  <a:srgbClr val="843C0B"/>
                </a:solidFill>
                <a:latin typeface="Futura PT Medium"/>
                <a:ea typeface="Futura PT Medium"/>
                <a:cs typeface="Futura PT Medium"/>
                <a:sym typeface="Futura PT Medium"/>
              </a:rPr>
              <a:t> 1 Samuel 10.19-20</a:t>
            </a:r>
          </a:p>
        </p:txBody>
      </p:sp>
      <p:sp>
        <p:nvSpPr>
          <p:cNvPr id="141"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42" name="RVR…"/>
          <p:cNvSpPr txBox="1"/>
          <p:nvPr/>
        </p:nvSpPr>
        <p:spPr>
          <a:xfrm>
            <a:off x="1864783" y="2139526"/>
            <a:ext cx="4300539" cy="406908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1900">
                <a:latin typeface="Cambria"/>
                <a:ea typeface="Cambria"/>
                <a:cs typeface="Cambria"/>
                <a:sym typeface="Cambria"/>
              </a:defRPr>
            </a:pPr>
            <a:r>
              <a:t>RVR</a:t>
            </a:r>
          </a:p>
          <a:p>
            <a:pPr defTabSz="368045">
              <a:lnSpc>
                <a:spcPct val="120000"/>
              </a:lnSpc>
              <a:defRPr b="1" sz="1900">
                <a:latin typeface="Cambria"/>
                <a:ea typeface="Cambria"/>
                <a:cs typeface="Cambria"/>
                <a:sym typeface="Cambria"/>
              </a:defRPr>
            </a:pPr>
          </a:p>
          <a:p>
            <a:pPr defTabSz="368045">
              <a:lnSpc>
                <a:spcPct val="120000"/>
              </a:lnSpc>
              <a:defRPr sz="1900">
                <a:latin typeface="Cambria"/>
                <a:ea typeface="Cambria"/>
                <a:cs typeface="Cambria"/>
                <a:sym typeface="Cambria"/>
              </a:defRPr>
            </a:pPr>
            <a:r>
              <a:t>19  Pero vosotros habéis desechado hoy a vuestro Dios, que os guarda de todas vuestras aflicciones y angustias, y habéis dicho: “No, tú nos darás un rey”. Ahora, pues, presentaos delante de Jehová por vuestras tribus y familias.»</a:t>
            </a:r>
          </a:p>
          <a:p>
            <a:pPr defTabSz="368045">
              <a:lnSpc>
                <a:spcPct val="120000"/>
              </a:lnSpc>
              <a:defRPr sz="1900">
                <a:latin typeface="Cambria"/>
                <a:ea typeface="Cambria"/>
                <a:cs typeface="Cambria"/>
                <a:sym typeface="Cambria"/>
              </a:defRPr>
            </a:pPr>
          </a:p>
          <a:p>
            <a:pPr defTabSz="368045">
              <a:lnSpc>
                <a:spcPct val="120000"/>
              </a:lnSpc>
              <a:defRPr sz="1900">
                <a:latin typeface="Cambria"/>
                <a:ea typeface="Cambria"/>
                <a:cs typeface="Cambria"/>
                <a:sym typeface="Cambria"/>
              </a:defRPr>
            </a:pPr>
            <a:r>
              <a:t>20  Samuel hizo acercarse a todas las tribus de Israel, y fue designada la tribu de Benjamín. </a:t>
            </a:r>
          </a:p>
        </p:txBody>
      </p:sp>
      <p:sp>
        <p:nvSpPr>
          <p:cNvPr id="143" name="VP…"/>
          <p:cNvSpPr txBox="1"/>
          <p:nvPr/>
        </p:nvSpPr>
        <p:spPr>
          <a:xfrm>
            <a:off x="6494292" y="2139526"/>
            <a:ext cx="4602863" cy="406908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1900">
                <a:latin typeface="Cambria"/>
                <a:ea typeface="Cambria"/>
                <a:cs typeface="Cambria"/>
                <a:sym typeface="Cambria"/>
              </a:defRPr>
            </a:pPr>
            <a:r>
              <a:t>VP</a:t>
            </a:r>
          </a:p>
          <a:p>
            <a:pPr defTabSz="368045">
              <a:lnSpc>
                <a:spcPct val="120000"/>
              </a:lnSpc>
              <a:defRPr sz="1900">
                <a:latin typeface="Cambria"/>
                <a:ea typeface="Cambria"/>
                <a:cs typeface="Cambria"/>
                <a:sym typeface="Cambria"/>
              </a:defRPr>
            </a:pPr>
          </a:p>
          <a:p>
            <a:pPr defTabSz="368045">
              <a:lnSpc>
                <a:spcPct val="120000"/>
              </a:lnSpc>
              <a:defRPr sz="1900">
                <a:latin typeface="Cambria"/>
                <a:ea typeface="Cambria"/>
                <a:cs typeface="Cambria"/>
                <a:sym typeface="Cambria"/>
              </a:defRPr>
            </a:pPr>
            <a:r>
              <a:t>19  Pero ahora ustedes desprecian a su Dios, que los ha librado de todos sus problemas y aflicciones, y lo han rechazado al pedir que les ponga un rey que los gobierne. Por lo tanto, preséntense ahora delante del Señor por tribus y por clanes.</a:t>
            </a:r>
          </a:p>
          <a:p>
            <a:pPr defTabSz="368045">
              <a:lnSpc>
                <a:spcPct val="120000"/>
              </a:lnSpc>
              <a:defRPr sz="1900">
                <a:latin typeface="Cambria"/>
                <a:ea typeface="Cambria"/>
                <a:cs typeface="Cambria"/>
                <a:sym typeface="Cambria"/>
              </a:defRPr>
            </a:pPr>
          </a:p>
          <a:p>
            <a:pPr defTabSz="368045">
              <a:lnSpc>
                <a:spcPct val="120000"/>
              </a:lnSpc>
              <a:defRPr sz="1900">
                <a:latin typeface="Cambria"/>
                <a:ea typeface="Cambria"/>
                <a:cs typeface="Cambria"/>
                <a:sym typeface="Cambria"/>
              </a:defRPr>
            </a:pPr>
            <a:r>
              <a:t>20  Luego ordenó Samuel que se acercaran todas las tribus de Israel, y la suerte cayó sobre la tribu de Benjamín. </a:t>
            </a:r>
          </a:p>
        </p:txBody>
      </p:sp>
      <p:pic>
        <p:nvPicPr>
          <p:cNvPr id="144"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45"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7" name="Title 1"/>
          <p:cNvSpPr txBox="1"/>
          <p:nvPr>
            <p:ph type="title"/>
          </p:nvPr>
        </p:nvSpPr>
        <p:spPr>
          <a:xfrm>
            <a:off x="23034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 </a:t>
            </a:r>
            <a:r>
              <a:rPr b="1">
                <a:solidFill>
                  <a:srgbClr val="843C0B"/>
                </a:solidFill>
                <a:latin typeface="Futura PT Medium"/>
                <a:ea typeface="Futura PT Medium"/>
                <a:cs typeface="Futura PT Medium"/>
                <a:sym typeface="Futura PT Medium"/>
              </a:rPr>
              <a:t>1 Samuel 10.21-22</a:t>
            </a:r>
          </a:p>
        </p:txBody>
      </p:sp>
      <p:sp>
        <p:nvSpPr>
          <p:cNvPr id="148"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49" name="RVR…"/>
          <p:cNvSpPr txBox="1"/>
          <p:nvPr/>
        </p:nvSpPr>
        <p:spPr>
          <a:xfrm>
            <a:off x="1640416" y="1998556"/>
            <a:ext cx="4300539" cy="424942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000">
                <a:latin typeface="Cambria"/>
                <a:ea typeface="Cambria"/>
                <a:cs typeface="Cambria"/>
                <a:sym typeface="Cambria"/>
              </a:defRPr>
            </a:pPr>
            <a:r>
              <a:t>RVR</a:t>
            </a:r>
          </a:p>
          <a:p>
            <a:pPr defTabSz="368045">
              <a:lnSpc>
                <a:spcPct val="120000"/>
              </a:lnSpc>
              <a:defRPr b="1" sz="2000">
                <a:latin typeface="Cambria"/>
                <a:ea typeface="Cambria"/>
                <a:cs typeface="Cambria"/>
                <a:sym typeface="Cambria"/>
              </a:defRPr>
            </a:pPr>
          </a:p>
          <a:p>
            <a:pPr defTabSz="368045">
              <a:lnSpc>
                <a:spcPct val="120000"/>
              </a:lnSpc>
              <a:defRPr sz="2000">
                <a:latin typeface="Cambria"/>
                <a:ea typeface="Cambria"/>
                <a:cs typeface="Cambria"/>
                <a:sym typeface="Cambria"/>
              </a:defRPr>
            </a:pPr>
            <a:r>
              <a:t>21  Hizo que se acercara la tribu de Benjamín por familias, y fue designada la familia de Matri; y de ella fue tomado Saúl hijo de Cis. Lo buscaron, pero no fue hallado. </a:t>
            </a:r>
          </a:p>
          <a:p>
            <a:pPr defTabSz="368045">
              <a:lnSpc>
                <a:spcPct val="120000"/>
              </a:lnSpc>
              <a:defRPr sz="2000">
                <a:latin typeface="Cambria"/>
                <a:ea typeface="Cambria"/>
                <a:cs typeface="Cambria"/>
                <a:sym typeface="Cambria"/>
              </a:defRPr>
            </a:pPr>
          </a:p>
          <a:p>
            <a:pPr defTabSz="368045">
              <a:lnSpc>
                <a:spcPct val="120000"/>
              </a:lnSpc>
              <a:defRPr sz="2000">
                <a:latin typeface="Cambria"/>
                <a:ea typeface="Cambria"/>
                <a:cs typeface="Cambria"/>
                <a:sym typeface="Cambria"/>
              </a:defRPr>
            </a:pPr>
            <a:r>
              <a:t>22  Preguntaron, pues, otra vez a Jehová si aún no había concurrido allí aquel hombre. Y respondió Jehová: «Está ahí, escondido entre el bagaje.» </a:t>
            </a:r>
          </a:p>
        </p:txBody>
      </p:sp>
      <p:sp>
        <p:nvSpPr>
          <p:cNvPr id="150" name="VP…"/>
          <p:cNvSpPr txBox="1"/>
          <p:nvPr/>
        </p:nvSpPr>
        <p:spPr>
          <a:xfrm>
            <a:off x="6481592" y="1995593"/>
            <a:ext cx="4602863" cy="406908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1900">
                <a:latin typeface="Cambria"/>
                <a:ea typeface="Cambria"/>
                <a:cs typeface="Cambria"/>
                <a:sym typeface="Cambria"/>
              </a:defRPr>
            </a:pPr>
            <a:r>
              <a:t>VP</a:t>
            </a:r>
          </a:p>
          <a:p>
            <a:pPr defTabSz="368045">
              <a:lnSpc>
                <a:spcPct val="120000"/>
              </a:lnSpc>
              <a:defRPr sz="1900">
                <a:latin typeface="Cambria"/>
                <a:ea typeface="Cambria"/>
                <a:cs typeface="Cambria"/>
                <a:sym typeface="Cambria"/>
              </a:defRPr>
            </a:pPr>
          </a:p>
          <a:p>
            <a:pPr defTabSz="368045">
              <a:lnSpc>
                <a:spcPct val="120000"/>
              </a:lnSpc>
              <a:defRPr sz="1900">
                <a:latin typeface="Cambria"/>
                <a:ea typeface="Cambria"/>
                <a:cs typeface="Cambria"/>
                <a:sym typeface="Cambria"/>
              </a:defRPr>
            </a:pPr>
            <a:r>
              <a:t>21  A continuación ordenó que se acercaran los de la tribu de Benjamín, y la suerte cayó sobre el clan de Matrí, y de ella la suerte cayó sobre Saúl, hijo de Quis. Pero lo buscaron y no lo encontraron, </a:t>
            </a:r>
          </a:p>
          <a:p>
            <a:pPr defTabSz="368045">
              <a:lnSpc>
                <a:spcPct val="120000"/>
              </a:lnSpc>
              <a:defRPr sz="1900">
                <a:latin typeface="Cambria"/>
                <a:ea typeface="Cambria"/>
                <a:cs typeface="Cambria"/>
                <a:sym typeface="Cambria"/>
              </a:defRPr>
            </a:pPr>
          </a:p>
          <a:p>
            <a:pPr defTabSz="368045">
              <a:lnSpc>
                <a:spcPct val="120000"/>
              </a:lnSpc>
              <a:defRPr sz="1900">
                <a:latin typeface="Cambria"/>
                <a:ea typeface="Cambria"/>
                <a:cs typeface="Cambria"/>
                <a:sym typeface="Cambria"/>
              </a:defRPr>
            </a:pPr>
            <a:r>
              <a:t>22  por lo que consultaron otra vez al Señor, para saber si Saúl se encontraba allí. Y el Señor respondió que Saúl ya estaba allí, y que se había escondido entre el equipaje. </a:t>
            </a:r>
          </a:p>
        </p:txBody>
      </p:sp>
      <p:pic>
        <p:nvPicPr>
          <p:cNvPr id="151"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52"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