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1pPr>
    <a:lvl2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2pPr>
    <a:lvl3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3pPr>
    <a:lvl4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4pPr>
    <a:lvl5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5pPr>
    <a:lvl6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6pPr>
    <a:lvl7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7pPr>
    <a:lvl8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8pPr>
    <a:lvl9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b="def" i="def"/>
      <a:tcStyle>
        <a:tcBdr/>
        <a:fill>
          <a:solidFill>
            <a:srgbClr val="E8EBF5"/>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b="def" i="def"/>
      <a:tcStyle>
        <a:tcBdr/>
        <a:fill>
          <a:solidFill>
            <a:srgbClr val="F0F0F0"/>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b="def" i="def"/>
      <a:tcStyle>
        <a:tcBdr/>
        <a:fill>
          <a:solidFill>
            <a:srgbClr val="EBF1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91" name="Shape 91"/>
          <p:cNvSpPr/>
          <p:nvPr>
            <p:ph type="sldImg"/>
          </p:nvPr>
        </p:nvSpPr>
        <p:spPr>
          <a:xfrm>
            <a:off x="1143000" y="685800"/>
            <a:ext cx="4572000" cy="3429000"/>
          </a:xfrm>
          <a:prstGeom prst="rect">
            <a:avLst/>
          </a:prstGeom>
        </p:spPr>
        <p:txBody>
          <a:bodyPr/>
          <a:lstStyle/>
          <a:p>
            <a:pPr/>
          </a:p>
        </p:txBody>
      </p:sp>
      <p:sp>
        <p:nvSpPr>
          <p:cNvPr id="92" name="Shape 92"/>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spcBef>
        <a:spcPts val="400"/>
      </a:spcBef>
      <a:defRPr sz="1200">
        <a:latin typeface="+mj-lt"/>
        <a:ea typeface="+mj-ea"/>
        <a:cs typeface="+mj-cs"/>
        <a:sym typeface="Calibri"/>
      </a:defRPr>
    </a:lvl1pPr>
    <a:lvl2pPr indent="228600" latinLnBrk="0">
      <a:spcBef>
        <a:spcPts val="400"/>
      </a:spcBef>
      <a:defRPr sz="1200">
        <a:latin typeface="+mj-lt"/>
        <a:ea typeface="+mj-ea"/>
        <a:cs typeface="+mj-cs"/>
        <a:sym typeface="Calibri"/>
      </a:defRPr>
    </a:lvl2pPr>
    <a:lvl3pPr indent="457200" latinLnBrk="0">
      <a:spcBef>
        <a:spcPts val="400"/>
      </a:spcBef>
      <a:defRPr sz="1200">
        <a:latin typeface="+mj-lt"/>
        <a:ea typeface="+mj-ea"/>
        <a:cs typeface="+mj-cs"/>
        <a:sym typeface="Calibri"/>
      </a:defRPr>
    </a:lvl3pPr>
    <a:lvl4pPr indent="685800" latinLnBrk="0">
      <a:spcBef>
        <a:spcPts val="400"/>
      </a:spcBef>
      <a:defRPr sz="1200">
        <a:latin typeface="+mj-lt"/>
        <a:ea typeface="+mj-ea"/>
        <a:cs typeface="+mj-cs"/>
        <a:sym typeface="Calibri"/>
      </a:defRPr>
    </a:lvl4pPr>
    <a:lvl5pPr indent="914400" latinLnBrk="0">
      <a:spcBef>
        <a:spcPts val="400"/>
      </a:spcBef>
      <a:defRPr sz="1200">
        <a:latin typeface="+mj-lt"/>
        <a:ea typeface="+mj-ea"/>
        <a:cs typeface="+mj-cs"/>
        <a:sym typeface="Calibri"/>
      </a:defRPr>
    </a:lvl5pPr>
    <a:lvl6pPr indent="1143000" latinLnBrk="0">
      <a:spcBef>
        <a:spcPts val="400"/>
      </a:spcBef>
      <a:defRPr sz="1200">
        <a:latin typeface="+mj-lt"/>
        <a:ea typeface="+mj-ea"/>
        <a:cs typeface="+mj-cs"/>
        <a:sym typeface="Calibri"/>
      </a:defRPr>
    </a:lvl6pPr>
    <a:lvl7pPr indent="1371600" latinLnBrk="0">
      <a:spcBef>
        <a:spcPts val="400"/>
      </a:spcBef>
      <a:defRPr sz="1200">
        <a:latin typeface="+mj-lt"/>
        <a:ea typeface="+mj-ea"/>
        <a:cs typeface="+mj-cs"/>
        <a:sym typeface="Calibri"/>
      </a:defRPr>
    </a:lvl7pPr>
    <a:lvl8pPr indent="1600200" latinLnBrk="0">
      <a:spcBef>
        <a:spcPts val="400"/>
      </a:spcBef>
      <a:defRPr sz="1200">
        <a:latin typeface="+mj-lt"/>
        <a:ea typeface="+mj-ea"/>
        <a:cs typeface="+mj-cs"/>
        <a:sym typeface="Calibri"/>
      </a:defRPr>
    </a:lvl8pPr>
    <a:lvl9pPr indent="1828800" latinLnBrk="0">
      <a:spcBef>
        <a:spcPts val="400"/>
      </a:spcBef>
      <a:defRPr sz="1200">
        <a:latin typeface="+mj-lt"/>
        <a:ea typeface="+mj-ea"/>
        <a:cs typeface="+mj-cs"/>
        <a:sym typeface="Calibri"/>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Slide">
    <p:spTree>
      <p:nvGrpSpPr>
        <p:cNvPr id="1" name=""/>
        <p:cNvGrpSpPr/>
        <p:nvPr/>
      </p:nvGrpSpPr>
      <p:grpSpPr>
        <a:xfrm>
          <a:off x="0" y="0"/>
          <a:ext cx="0" cy="0"/>
          <a:chOff x="0" y="0"/>
          <a:chExt cx="0" cy="0"/>
        </a:xfrm>
      </p:grpSpPr>
      <p:sp>
        <p:nvSpPr>
          <p:cNvPr id="11" name="Title Text"/>
          <p:cNvSpPr txBox="1"/>
          <p:nvPr>
            <p:ph type="title"/>
          </p:nvPr>
        </p:nvSpPr>
        <p:spPr>
          <a:xfrm>
            <a:off x="914400" y="1122362"/>
            <a:ext cx="10363200" cy="2387601"/>
          </a:xfrm>
          <a:prstGeom prst="rect">
            <a:avLst/>
          </a:prstGeom>
        </p:spPr>
        <p:txBody>
          <a:bodyPr anchor="b"/>
          <a:lstStyle>
            <a:lvl1pPr algn="ctr">
              <a:defRPr sz="6000"/>
            </a:lvl1pPr>
          </a:lstStyle>
          <a:p>
            <a:pPr/>
            <a:r>
              <a:t>Title Text</a:t>
            </a:r>
          </a:p>
        </p:txBody>
      </p:sp>
      <p:sp>
        <p:nvSpPr>
          <p:cNvPr id="12" name="Body Level One…"/>
          <p:cNvSpPr txBox="1"/>
          <p:nvPr>
            <p:ph type="body" sz="quarter" idx="1"/>
          </p:nvPr>
        </p:nvSpPr>
        <p:spPr>
          <a:xfrm>
            <a:off x="1524000" y="3602037"/>
            <a:ext cx="9144000" cy="1655764"/>
          </a:xfrm>
          <a:prstGeom prst="rect">
            <a:avLst/>
          </a:prstGeom>
        </p:spPr>
        <p:txBody>
          <a:bodyPr/>
          <a:lstStyle>
            <a:lvl1pPr marL="0" indent="0" algn="ctr">
              <a:buSzTx/>
              <a:buFontTx/>
              <a:buNone/>
              <a:defRPr sz="2400"/>
            </a:lvl1pPr>
            <a:lvl2pPr marL="0" indent="0" algn="ctr">
              <a:buSzTx/>
              <a:buFontTx/>
              <a:buNone/>
              <a:defRPr sz="2400"/>
            </a:lvl2pPr>
            <a:lvl3pPr marL="0" indent="0" algn="ctr">
              <a:buSzTx/>
              <a:buFontTx/>
              <a:buNone/>
              <a:defRPr sz="2400"/>
            </a:lvl3pPr>
            <a:lvl4pPr marL="0" indent="0" algn="ctr">
              <a:buSzTx/>
              <a:buFontTx/>
              <a:buNone/>
              <a:defRPr sz="2400"/>
            </a:lvl4pPr>
            <a:lvl5pPr marL="0" indent="0" algn="ctr">
              <a:buSzTx/>
              <a:buFontTx/>
              <a:buNone/>
              <a:defRPr sz="2400"/>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nd Content">
    <p:spTree>
      <p:nvGrpSpPr>
        <p:cNvPr id="1" name=""/>
        <p:cNvGrpSpPr/>
        <p:nvPr/>
      </p:nvGrpSpPr>
      <p:grpSpPr>
        <a:xfrm>
          <a:off x="0" y="0"/>
          <a:ext cx="0" cy="0"/>
          <a:chOff x="0" y="0"/>
          <a:chExt cx="0" cy="0"/>
        </a:xfrm>
      </p:grpSpPr>
      <p:sp>
        <p:nvSpPr>
          <p:cNvPr id="20" name="Title Text"/>
          <p:cNvSpPr txBox="1"/>
          <p:nvPr>
            <p:ph type="title"/>
          </p:nvPr>
        </p:nvSpPr>
        <p:spPr>
          <a:prstGeom prst="rect">
            <a:avLst/>
          </a:prstGeom>
        </p:spPr>
        <p:txBody>
          <a:bodyPr/>
          <a:lstStyle/>
          <a:p>
            <a:pPr/>
            <a:r>
              <a:t>Title Text</a:t>
            </a:r>
          </a:p>
        </p:txBody>
      </p:sp>
      <p:sp>
        <p:nvSpPr>
          <p:cNvPr id="21"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2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ction Header">
    <p:spTree>
      <p:nvGrpSpPr>
        <p:cNvPr id="1" name=""/>
        <p:cNvGrpSpPr/>
        <p:nvPr/>
      </p:nvGrpSpPr>
      <p:grpSpPr>
        <a:xfrm>
          <a:off x="0" y="0"/>
          <a:ext cx="0" cy="0"/>
          <a:chOff x="0" y="0"/>
          <a:chExt cx="0" cy="0"/>
        </a:xfrm>
      </p:grpSpPr>
      <p:sp>
        <p:nvSpPr>
          <p:cNvPr id="29" name="Title Text"/>
          <p:cNvSpPr txBox="1"/>
          <p:nvPr>
            <p:ph type="title"/>
          </p:nvPr>
        </p:nvSpPr>
        <p:spPr>
          <a:xfrm>
            <a:off x="831850" y="1709740"/>
            <a:ext cx="10515601" cy="2852737"/>
          </a:xfrm>
          <a:prstGeom prst="rect">
            <a:avLst/>
          </a:prstGeom>
        </p:spPr>
        <p:txBody>
          <a:bodyPr anchor="b"/>
          <a:lstStyle>
            <a:lvl1pPr>
              <a:defRPr sz="6000"/>
            </a:lvl1pPr>
          </a:lstStyle>
          <a:p>
            <a:pPr/>
            <a:r>
              <a:t>Title Text</a:t>
            </a:r>
          </a:p>
        </p:txBody>
      </p:sp>
      <p:sp>
        <p:nvSpPr>
          <p:cNvPr id="30" name="Body Level One…"/>
          <p:cNvSpPr txBox="1"/>
          <p:nvPr>
            <p:ph type="body" sz="quarter" idx="1"/>
          </p:nvPr>
        </p:nvSpPr>
        <p:spPr>
          <a:xfrm>
            <a:off x="831850" y="4589464"/>
            <a:ext cx="10515601" cy="1500189"/>
          </a:xfrm>
          <a:prstGeom prst="rect">
            <a:avLst/>
          </a:prstGeom>
        </p:spPr>
        <p:txBody>
          <a:bodyPr/>
          <a:lstStyle>
            <a:lvl1pPr marL="0" indent="0">
              <a:buSzTx/>
              <a:buFontTx/>
              <a:buNone/>
              <a:defRPr sz="2400"/>
            </a:lvl1pPr>
            <a:lvl2pPr marL="0" indent="0">
              <a:buSzTx/>
              <a:buFontTx/>
              <a:buNone/>
              <a:defRPr sz="2400"/>
            </a:lvl2pPr>
            <a:lvl3pPr marL="0" indent="0">
              <a:buSzTx/>
              <a:buFontTx/>
              <a:buNone/>
              <a:defRPr sz="2400"/>
            </a:lvl3pPr>
            <a:lvl4pPr marL="0" indent="0">
              <a:buSzTx/>
              <a:buFontTx/>
              <a:buNone/>
              <a:defRPr sz="2400"/>
            </a:lvl4pPr>
            <a:lvl5pPr marL="0" indent="0">
              <a:buSzTx/>
              <a:buFontTx/>
              <a:buNone/>
              <a:defRPr sz="2400"/>
            </a:lvl5pPr>
          </a:lstStyle>
          <a:p>
            <a:pPr/>
            <a:r>
              <a:t>Body Level One</a:t>
            </a:r>
          </a:p>
          <a:p>
            <a:pPr lvl="1"/>
            <a:r>
              <a:t>Body Level Two</a:t>
            </a:r>
          </a:p>
          <a:p>
            <a:pPr lvl="2"/>
            <a:r>
              <a:t>Body Level Three</a:t>
            </a:r>
          </a:p>
          <a:p>
            <a:pPr lvl="3"/>
            <a:r>
              <a:t>Body Level Four</a:t>
            </a:r>
          </a:p>
          <a:p>
            <a:pPr lvl="4"/>
            <a:r>
              <a:t>Body Level Five</a:t>
            </a:r>
          </a:p>
        </p:txBody>
      </p:sp>
      <p:sp>
        <p:nvSpPr>
          <p:cNvPr id="3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wo Content">
    <p:spTree>
      <p:nvGrpSpPr>
        <p:cNvPr id="1" name=""/>
        <p:cNvGrpSpPr/>
        <p:nvPr/>
      </p:nvGrpSpPr>
      <p:grpSpPr>
        <a:xfrm>
          <a:off x="0" y="0"/>
          <a:ext cx="0" cy="0"/>
          <a:chOff x="0" y="0"/>
          <a:chExt cx="0" cy="0"/>
        </a:xfrm>
      </p:grpSpPr>
      <p:sp>
        <p:nvSpPr>
          <p:cNvPr id="38" name="Title Text"/>
          <p:cNvSpPr txBox="1"/>
          <p:nvPr>
            <p:ph type="title"/>
          </p:nvPr>
        </p:nvSpPr>
        <p:spPr>
          <a:prstGeom prst="rect">
            <a:avLst/>
          </a:prstGeom>
        </p:spPr>
        <p:txBody>
          <a:bodyPr/>
          <a:lstStyle/>
          <a:p>
            <a:pPr/>
            <a:r>
              <a:t>Title Text</a:t>
            </a:r>
          </a:p>
        </p:txBody>
      </p:sp>
      <p:sp>
        <p:nvSpPr>
          <p:cNvPr id="39" name="Body Level One…"/>
          <p:cNvSpPr txBox="1"/>
          <p:nvPr>
            <p:ph type="body" sz="half" idx="1"/>
          </p:nvPr>
        </p:nvSpPr>
        <p:spPr>
          <a:xfrm>
            <a:off x="838200" y="1825625"/>
            <a:ext cx="5181600" cy="4351338"/>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4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mparison">
    <p:spTree>
      <p:nvGrpSpPr>
        <p:cNvPr id="1" name=""/>
        <p:cNvGrpSpPr/>
        <p:nvPr/>
      </p:nvGrpSpPr>
      <p:grpSpPr>
        <a:xfrm>
          <a:off x="0" y="0"/>
          <a:ext cx="0" cy="0"/>
          <a:chOff x="0" y="0"/>
          <a:chExt cx="0" cy="0"/>
        </a:xfrm>
      </p:grpSpPr>
      <p:sp>
        <p:nvSpPr>
          <p:cNvPr id="47" name="Title Text"/>
          <p:cNvSpPr txBox="1"/>
          <p:nvPr>
            <p:ph type="title"/>
          </p:nvPr>
        </p:nvSpPr>
        <p:spPr>
          <a:xfrm>
            <a:off x="839787" y="365127"/>
            <a:ext cx="10515601" cy="1325563"/>
          </a:xfrm>
          <a:prstGeom prst="rect">
            <a:avLst/>
          </a:prstGeom>
        </p:spPr>
        <p:txBody>
          <a:bodyPr/>
          <a:lstStyle/>
          <a:p>
            <a:pPr/>
            <a:r>
              <a:t>Title Text</a:t>
            </a:r>
          </a:p>
        </p:txBody>
      </p:sp>
      <p:sp>
        <p:nvSpPr>
          <p:cNvPr id="48" name="Body Level One…"/>
          <p:cNvSpPr txBox="1"/>
          <p:nvPr>
            <p:ph type="body" sz="quarter" idx="1"/>
          </p:nvPr>
        </p:nvSpPr>
        <p:spPr>
          <a:xfrm>
            <a:off x="839787" y="1681163"/>
            <a:ext cx="5157791" cy="823914"/>
          </a:xfrm>
          <a:prstGeom prst="rect">
            <a:avLst/>
          </a:prstGeom>
        </p:spPr>
        <p:txBody>
          <a:bodyPr anchor="b"/>
          <a:lstStyle>
            <a:lvl1pPr marL="0" indent="0">
              <a:buSzTx/>
              <a:buFontTx/>
              <a:buNone/>
              <a:defRPr b="1" sz="2400"/>
            </a:lvl1pPr>
            <a:lvl2pPr marL="0" indent="0">
              <a:buSzTx/>
              <a:buFontTx/>
              <a:buNone/>
              <a:defRPr b="1" sz="2400"/>
            </a:lvl2pPr>
            <a:lvl3pPr marL="0" indent="0">
              <a:buSzTx/>
              <a:buFontTx/>
              <a:buNone/>
              <a:defRPr b="1" sz="2400"/>
            </a:lvl3pPr>
            <a:lvl4pPr marL="0" indent="0">
              <a:buSzTx/>
              <a:buFontTx/>
              <a:buNone/>
              <a:defRPr b="1" sz="2400"/>
            </a:lvl4pPr>
            <a:lvl5pPr marL="0" indent="0">
              <a:buSzTx/>
              <a:buFontTx/>
              <a:buNone/>
              <a:defRPr b="1" sz="2400"/>
            </a:lvl5pPr>
          </a:lstStyle>
          <a:p>
            <a:pPr/>
            <a:r>
              <a:t>Body Level One</a:t>
            </a:r>
          </a:p>
          <a:p>
            <a:pPr lvl="1"/>
            <a:r>
              <a:t>Body Level Two</a:t>
            </a:r>
          </a:p>
          <a:p>
            <a:pPr lvl="2"/>
            <a:r>
              <a:t>Body Level Three</a:t>
            </a:r>
          </a:p>
          <a:p>
            <a:pPr lvl="3"/>
            <a:r>
              <a:t>Body Level Four</a:t>
            </a:r>
          </a:p>
          <a:p>
            <a:pPr lvl="4"/>
            <a:r>
              <a:t>Body Level Five</a:t>
            </a:r>
          </a:p>
        </p:txBody>
      </p:sp>
      <p:sp>
        <p:nvSpPr>
          <p:cNvPr id="49" name="Text Placeholder 4"/>
          <p:cNvSpPr/>
          <p:nvPr>
            <p:ph type="body" sz="quarter" idx="21"/>
          </p:nvPr>
        </p:nvSpPr>
        <p:spPr>
          <a:xfrm>
            <a:off x="6172201" y="1681163"/>
            <a:ext cx="5183190" cy="823914"/>
          </a:xfrm>
          <a:prstGeom prst="rect">
            <a:avLst/>
          </a:prstGeom>
        </p:spPr>
        <p:txBody>
          <a:bodyPr anchor="b"/>
          <a:lstStyle/>
          <a:p>
            <a:pPr/>
          </a:p>
        </p:txBody>
      </p:sp>
      <p:sp>
        <p:nvSpPr>
          <p:cNvPr id="5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spTree>
      <p:nvGrpSpPr>
        <p:cNvPr id="1" name=""/>
        <p:cNvGrpSpPr/>
        <p:nvPr/>
      </p:nvGrpSpPr>
      <p:grpSpPr>
        <a:xfrm>
          <a:off x="0" y="0"/>
          <a:ext cx="0" cy="0"/>
          <a:chOff x="0" y="0"/>
          <a:chExt cx="0" cy="0"/>
        </a:xfrm>
      </p:grpSpPr>
      <p:sp>
        <p:nvSpPr>
          <p:cNvPr id="57" name="Title Text"/>
          <p:cNvSpPr txBox="1"/>
          <p:nvPr>
            <p:ph type="title"/>
          </p:nvPr>
        </p:nvSpPr>
        <p:spPr>
          <a:prstGeom prst="rect">
            <a:avLst/>
          </a:prstGeom>
        </p:spPr>
        <p:txBody>
          <a:bodyPr/>
          <a:lstStyle/>
          <a:p>
            <a:pPr/>
            <a:r>
              <a:t>Title Text</a:t>
            </a: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6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ntent with Caption">
    <p:spTree>
      <p:nvGrpSpPr>
        <p:cNvPr id="1" name=""/>
        <p:cNvGrpSpPr/>
        <p:nvPr/>
      </p:nvGrpSpPr>
      <p:grpSpPr>
        <a:xfrm>
          <a:off x="0" y="0"/>
          <a:ext cx="0" cy="0"/>
          <a:chOff x="0" y="0"/>
          <a:chExt cx="0" cy="0"/>
        </a:xfrm>
      </p:grpSpPr>
      <p:sp>
        <p:nvSpPr>
          <p:cNvPr id="72" name="Title Text"/>
          <p:cNvSpPr txBox="1"/>
          <p:nvPr>
            <p:ph type="title"/>
          </p:nvPr>
        </p:nvSpPr>
        <p:spPr>
          <a:xfrm>
            <a:off x="839787" y="457200"/>
            <a:ext cx="3932240" cy="1600200"/>
          </a:xfrm>
          <a:prstGeom prst="rect">
            <a:avLst/>
          </a:prstGeom>
        </p:spPr>
        <p:txBody>
          <a:bodyPr anchor="b"/>
          <a:lstStyle>
            <a:lvl1pPr>
              <a:defRPr sz="3200"/>
            </a:lvl1pPr>
          </a:lstStyle>
          <a:p>
            <a:pPr/>
            <a:r>
              <a:t>Title Text</a:t>
            </a:r>
          </a:p>
        </p:txBody>
      </p:sp>
      <p:sp>
        <p:nvSpPr>
          <p:cNvPr id="73" name="Body Level One…"/>
          <p:cNvSpPr txBox="1"/>
          <p:nvPr>
            <p:ph type="body" sz="half" idx="1"/>
          </p:nvPr>
        </p:nvSpPr>
        <p:spPr>
          <a:xfrm>
            <a:off x="5183187" y="987427"/>
            <a:ext cx="6172202" cy="4873627"/>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pPr/>
            <a:r>
              <a:t>Body Level One</a:t>
            </a:r>
          </a:p>
          <a:p>
            <a:pPr lvl="1"/>
            <a:r>
              <a:t>Body Level Two</a:t>
            </a:r>
          </a:p>
          <a:p>
            <a:pPr lvl="2"/>
            <a:r>
              <a:t>Body Level Three</a:t>
            </a:r>
          </a:p>
          <a:p>
            <a:pPr lvl="3"/>
            <a:r>
              <a:t>Body Level Four</a:t>
            </a:r>
          </a:p>
          <a:p>
            <a:pPr lvl="4"/>
            <a:r>
              <a:t>Body Level Five</a:t>
            </a:r>
          </a:p>
        </p:txBody>
      </p:sp>
      <p:sp>
        <p:nvSpPr>
          <p:cNvPr id="74" name="Text Placeholder 3"/>
          <p:cNvSpPr/>
          <p:nvPr>
            <p:ph type="body" sz="quarter" idx="21"/>
          </p:nvPr>
        </p:nvSpPr>
        <p:spPr>
          <a:xfrm>
            <a:off x="839787" y="2057400"/>
            <a:ext cx="3932240" cy="3811588"/>
          </a:xfrm>
          <a:prstGeom prst="rect">
            <a:avLst/>
          </a:prstGeom>
        </p:spPr>
        <p:txBody>
          <a:bodyPr/>
          <a:lstStyle/>
          <a:p>
            <a:pPr/>
          </a:p>
        </p:txBody>
      </p:sp>
      <p:sp>
        <p:nvSpPr>
          <p:cNvPr id="7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icture with Caption">
    <p:spTree>
      <p:nvGrpSpPr>
        <p:cNvPr id="1" name=""/>
        <p:cNvGrpSpPr/>
        <p:nvPr/>
      </p:nvGrpSpPr>
      <p:grpSpPr>
        <a:xfrm>
          <a:off x="0" y="0"/>
          <a:ext cx="0" cy="0"/>
          <a:chOff x="0" y="0"/>
          <a:chExt cx="0" cy="0"/>
        </a:xfrm>
      </p:grpSpPr>
      <p:sp>
        <p:nvSpPr>
          <p:cNvPr id="82" name="Title Text"/>
          <p:cNvSpPr txBox="1"/>
          <p:nvPr>
            <p:ph type="title"/>
          </p:nvPr>
        </p:nvSpPr>
        <p:spPr>
          <a:xfrm>
            <a:off x="839787" y="457200"/>
            <a:ext cx="3932240" cy="1600200"/>
          </a:xfrm>
          <a:prstGeom prst="rect">
            <a:avLst/>
          </a:prstGeom>
        </p:spPr>
        <p:txBody>
          <a:bodyPr anchor="b"/>
          <a:lstStyle>
            <a:lvl1pPr>
              <a:defRPr sz="3200"/>
            </a:lvl1pPr>
          </a:lstStyle>
          <a:p>
            <a:pPr/>
            <a:r>
              <a:t>Title Text</a:t>
            </a:r>
          </a:p>
        </p:txBody>
      </p:sp>
      <p:sp>
        <p:nvSpPr>
          <p:cNvPr id="83" name="Picture Placeholder 2"/>
          <p:cNvSpPr/>
          <p:nvPr>
            <p:ph type="pic" sz="half" idx="21"/>
          </p:nvPr>
        </p:nvSpPr>
        <p:spPr>
          <a:xfrm>
            <a:off x="5183187" y="987427"/>
            <a:ext cx="6172202" cy="4873627"/>
          </a:xfrm>
          <a:prstGeom prst="rect">
            <a:avLst/>
          </a:prstGeom>
        </p:spPr>
        <p:txBody>
          <a:bodyPr lIns="91439" tIns="45719" rIns="91439" bIns="45719">
            <a:noAutofit/>
          </a:bodyPr>
          <a:lstStyle/>
          <a:p>
            <a:pPr/>
          </a:p>
        </p:txBody>
      </p:sp>
      <p:sp>
        <p:nvSpPr>
          <p:cNvPr id="84" name="Body Level One…"/>
          <p:cNvSpPr txBox="1"/>
          <p:nvPr>
            <p:ph type="body" sz="quarter" idx="1"/>
          </p:nvPr>
        </p:nvSpPr>
        <p:spPr>
          <a:xfrm>
            <a:off x="839787" y="2057400"/>
            <a:ext cx="3932240" cy="3811588"/>
          </a:xfrm>
          <a:prstGeom prst="rect">
            <a:avLst/>
          </a:prstGeom>
        </p:spPr>
        <p:txBody>
          <a:bodyPr/>
          <a:lstStyle>
            <a:lvl1pPr marL="0" indent="0">
              <a:buSzTx/>
              <a:buFontTx/>
              <a:buNone/>
              <a:defRPr sz="1600"/>
            </a:lvl1pPr>
            <a:lvl2pPr marL="0" indent="0">
              <a:buSzTx/>
              <a:buFontTx/>
              <a:buNone/>
              <a:defRPr sz="1600"/>
            </a:lvl2pPr>
            <a:lvl3pPr marL="0" indent="0">
              <a:buSzTx/>
              <a:buFontTx/>
              <a:buNone/>
              <a:defRPr sz="1600"/>
            </a:lvl3pPr>
            <a:lvl4pPr marL="0" indent="0">
              <a:buSzTx/>
              <a:buFontTx/>
              <a:buNone/>
              <a:defRPr sz="1600"/>
            </a:lvl4pPr>
            <a:lvl5pPr marL="0" indent="0">
              <a:buSzTx/>
              <a:buFontTx/>
              <a:buNone/>
              <a:defRPr sz="1600"/>
            </a:lvl5pPr>
          </a:lstStyle>
          <a:p>
            <a:pPr/>
            <a:r>
              <a:t>Body Level One</a:t>
            </a:r>
          </a:p>
          <a:p>
            <a:pPr lvl="1"/>
            <a:r>
              <a:t>Body Level Two</a:t>
            </a:r>
          </a:p>
          <a:p>
            <a:pPr lvl="2"/>
            <a:r>
              <a:t>Body Level Three</a:t>
            </a:r>
          </a:p>
          <a:p>
            <a:pPr lvl="3"/>
            <a:r>
              <a:t>Body Level Four</a:t>
            </a:r>
          </a:p>
          <a:p>
            <a:pPr lvl="4"/>
            <a:r>
              <a:t>Body Level Five</a:t>
            </a:r>
          </a:p>
        </p:txBody>
      </p:sp>
      <p:sp>
        <p:nvSpPr>
          <p:cNvPr id="8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itle Text"/>
          <p:cNvSpPr txBox="1"/>
          <p:nvPr>
            <p:ph type="title"/>
          </p:nvPr>
        </p:nvSpPr>
        <p:spPr>
          <a:xfrm>
            <a:off x="838200" y="365125"/>
            <a:ext cx="10515600" cy="1325563"/>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chor="ctr">
            <a:normAutofit fontScale="100000" lnSpcReduction="0"/>
          </a:bodyPr>
          <a:lstStyle/>
          <a:p>
            <a:pPr/>
            <a:r>
              <a:t>Title Text</a:t>
            </a:r>
          </a:p>
        </p:txBody>
      </p:sp>
      <p:sp>
        <p:nvSpPr>
          <p:cNvPr id="3" name="Body Level One…"/>
          <p:cNvSpPr txBox="1"/>
          <p:nvPr>
            <p:ph type="body" idx="1"/>
          </p:nvPr>
        </p:nvSpPr>
        <p:spPr>
          <a:xfrm>
            <a:off x="838200" y="1825625"/>
            <a:ext cx="10515600" cy="435133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11095178" y="6414761"/>
            <a:ext cx="258623" cy="248303"/>
          </a:xfrm>
          <a:prstGeom prst="rect">
            <a:avLst/>
          </a:prstGeom>
          <a:ln w="12700">
            <a:miter lim="400000"/>
          </a:ln>
        </p:spPr>
        <p:txBody>
          <a:bodyPr wrap="none" lIns="45718" tIns="45718" rIns="45718" bIns="45718" anchor="ctr">
            <a:spAutoFit/>
          </a:bodyPr>
          <a:lstStyle>
            <a:lvl1pPr algn="r">
              <a:defRPr sz="1200">
                <a:solidFill>
                  <a:srgbClr val="898989"/>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transition xmlns:p14="http://schemas.microsoft.com/office/powerpoint/2010/main" spd="med" advClick="1"/>
  <p:txStyles>
    <p:titleStyle>
      <a:lvl1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1pPr>
      <a:lvl2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2pPr>
      <a:lvl3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3pPr>
      <a:lvl4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4pPr>
      <a:lvl5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5pPr>
      <a:lvl6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6pPr>
      <a:lvl7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7pPr>
      <a:lvl8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8pPr>
      <a:lvl9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2pPr>
      <a:lvl3pPr marL="1234438" marR="0" indent="-320038"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9pPr>
    </p:bodyStyle>
    <p:otherStyle>
      <a:lvl1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1pPr>
      <a:lvl2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2pPr>
      <a:lvl3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3pPr>
      <a:lvl4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4pPr>
      <a:lvl5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5pPr>
      <a:lvl6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6pPr>
      <a:lvl7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7pPr>
      <a:lvl8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8pPr>
      <a:lvl9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png"/></Relationships>

</file>

<file path=ppt/slides/_rels/slide1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 Id="rId3" Type="http://schemas.openxmlformats.org/officeDocument/2006/relationships/image" Target="../media/image4.png"/></Relationships>

</file>

<file path=ppt/slides/_rels/slide1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 Id="rId3" Type="http://schemas.openxmlformats.org/officeDocument/2006/relationships/image" Target="../media/image4.png"/></Relationships>

</file>

<file path=ppt/slides/_rels/slide1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 Id="rId3" Type="http://schemas.openxmlformats.org/officeDocument/2006/relationships/image" Target="../media/image4.png"/></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 Id="rId3" Type="http://schemas.openxmlformats.org/officeDocument/2006/relationships/image" Target="../media/image4.png"/></Relationships>

</file>

<file path=ppt/slides/_rels/slide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 Id="rId3" Type="http://schemas.openxmlformats.org/officeDocument/2006/relationships/image" Target="../media/image4.png"/></Relationships>

</file>

<file path=ppt/slides/_rels/slide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8.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94" name="portada ED 22-23.png" descr="portada ED 22-23.png"/>
          <p:cNvPicPr>
            <a:picLocks noChangeAspect="1"/>
          </p:cNvPicPr>
          <p:nvPr/>
        </p:nvPicPr>
        <p:blipFill>
          <a:blip r:embed="rId2">
            <a:extLst/>
          </a:blip>
          <a:srcRect l="0" t="4782" r="0" b="0"/>
          <a:stretch>
            <a:fillRect/>
          </a:stretch>
        </p:blipFill>
        <p:spPr>
          <a:xfrm>
            <a:off x="0" y="2207761"/>
            <a:ext cx="12192001" cy="5904790"/>
          </a:xfrm>
          <a:prstGeom prst="rect">
            <a:avLst/>
          </a:prstGeom>
          <a:ln w="12700">
            <a:miter lim="400000"/>
          </a:ln>
        </p:spPr>
      </p:pic>
      <p:sp>
        <p:nvSpPr>
          <p:cNvPr id="95" name="Title 1"/>
          <p:cNvSpPr txBox="1"/>
          <p:nvPr>
            <p:ph type="ctrTitle"/>
          </p:nvPr>
        </p:nvSpPr>
        <p:spPr>
          <a:xfrm>
            <a:off x="403753" y="13303"/>
            <a:ext cx="9143839" cy="2096344"/>
          </a:xfrm>
          <a:prstGeom prst="rect">
            <a:avLst/>
          </a:prstGeom>
        </p:spPr>
        <p:txBody>
          <a:bodyPr/>
          <a:lstStyle/>
          <a:p>
            <a:pPr algn="l">
              <a:defRPr b="1" sz="5000">
                <a:solidFill>
                  <a:srgbClr val="F9570F"/>
                </a:solidFill>
                <a:latin typeface="Futura PT Heavy"/>
                <a:ea typeface="Futura PT Heavy"/>
                <a:cs typeface="Futura PT Heavy"/>
                <a:sym typeface="Futura PT Heavy"/>
              </a:defRPr>
            </a:pPr>
            <a:r>
              <a:rPr>
                <a:solidFill>
                  <a:srgbClr val="52304C"/>
                </a:solidFill>
              </a:rPr>
              <a:t>Lección 6</a:t>
            </a:r>
            <a:br/>
            <a:r>
              <a:rPr b="0" sz="4200">
                <a:solidFill>
                  <a:srgbClr val="E7B66A"/>
                </a:solidFill>
                <a:latin typeface="Futura Bold"/>
                <a:ea typeface="Futura Bold"/>
                <a:cs typeface="Futura Bold"/>
                <a:sym typeface="Futura Bold"/>
              </a:rPr>
              <a:t>UNA EXPRESIÓN DE GRATITUD</a:t>
            </a:r>
          </a:p>
        </p:txBody>
      </p:sp>
      <p:sp>
        <p:nvSpPr>
          <p:cNvPr id="96" name="Subtitle 2"/>
          <p:cNvSpPr txBox="1"/>
          <p:nvPr>
            <p:ph type="subTitle" sz="quarter" idx="1"/>
          </p:nvPr>
        </p:nvSpPr>
        <p:spPr>
          <a:xfrm>
            <a:off x="433386" y="2077414"/>
            <a:ext cx="4443416" cy="442915"/>
          </a:xfrm>
          <a:prstGeom prst="rect">
            <a:avLst/>
          </a:prstGeom>
        </p:spPr>
        <p:txBody>
          <a:bodyPr/>
          <a:lstStyle>
            <a:lvl1pPr algn="l" defTabSz="730605">
              <a:spcBef>
                <a:spcPts val="700"/>
              </a:spcBef>
              <a:defRPr i="1" sz="2162">
                <a:solidFill>
                  <a:srgbClr val="767171"/>
                </a:solidFill>
                <a:latin typeface="Futura"/>
                <a:ea typeface="Futura"/>
                <a:cs typeface="Futura"/>
                <a:sym typeface="Futura"/>
              </a:defRPr>
            </a:lvl1pPr>
          </a:lstStyle>
          <a:p>
            <a:pPr/>
            <a:r>
              <a:t>Deuteronomio 32.3-6, 10-14, 18</a:t>
            </a:r>
          </a:p>
        </p:txBody>
      </p:sp>
      <p:sp>
        <p:nvSpPr>
          <p:cNvPr id="97" name="TextBox 3"/>
          <p:cNvSpPr txBox="1"/>
          <p:nvPr/>
        </p:nvSpPr>
        <p:spPr>
          <a:xfrm>
            <a:off x="10054907" y="6388100"/>
            <a:ext cx="1163413" cy="29463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sz="1300">
                <a:solidFill>
                  <a:srgbClr val="FFFFFF"/>
                </a:solidFill>
                <a:latin typeface="Futura PT Medium"/>
                <a:ea typeface="Futura PT Medium"/>
                <a:cs typeface="Futura PT Medium"/>
                <a:sym typeface="Futura PT Medium"/>
              </a:defRPr>
            </a:lvl1pPr>
          </a:lstStyle>
          <a:p>
            <a:pPr/>
            <a:r>
              <a:t>Año 31/Vol. 1</a:t>
            </a:r>
          </a:p>
        </p:txBody>
      </p:sp>
      <p:sp>
        <p:nvSpPr>
          <p:cNvPr id="98" name="TextBox 5"/>
          <p:cNvSpPr txBox="1"/>
          <p:nvPr/>
        </p:nvSpPr>
        <p:spPr>
          <a:xfrm>
            <a:off x="415607" y="2572762"/>
            <a:ext cx="7310633" cy="96773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defTabSz="584200">
              <a:defRPr sz="2000">
                <a:solidFill>
                  <a:srgbClr val="3B3838"/>
                </a:solidFill>
                <a:latin typeface="Cambria"/>
                <a:ea typeface="Cambria"/>
                <a:cs typeface="Cambria"/>
                <a:sym typeface="Cambria"/>
              </a:defRPr>
            </a:lvl1pPr>
          </a:lstStyle>
          <a:p>
            <a:pPr/>
            <a:r>
              <a:t>«Les dijo: «Aplicad vuestro corazón a todas las palabras que yo os testifico hoy, para que mandéis a vuestros hijos que cuiden de cumplir todas las palabras de esta Ley». Deuteronomio 32.46</a:t>
            </a:r>
          </a:p>
        </p:txBody>
      </p:sp>
      <p:pic>
        <p:nvPicPr>
          <p:cNvPr id="99" name="Picture 2" descr="Picture 2"/>
          <p:cNvPicPr>
            <a:picLocks noChangeAspect="1"/>
          </p:cNvPicPr>
          <p:nvPr/>
        </p:nvPicPr>
        <p:blipFill>
          <a:blip r:embed="rId3">
            <a:extLst/>
          </a:blip>
          <a:stretch>
            <a:fillRect/>
          </a:stretch>
        </p:blipFill>
        <p:spPr>
          <a:xfrm>
            <a:off x="11104563" y="5891212"/>
            <a:ext cx="966789" cy="966789"/>
          </a:xfrm>
          <a:prstGeom prst="rect">
            <a:avLst/>
          </a:prstGeom>
          <a:ln w="12700">
            <a:miter lim="400000"/>
          </a:ln>
        </p:spPr>
      </p:pic>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5" name="Title 1"/>
          <p:cNvSpPr txBox="1"/>
          <p:nvPr>
            <p:ph type="title"/>
          </p:nvPr>
        </p:nvSpPr>
        <p:spPr>
          <a:xfrm>
            <a:off x="2433638" y="1020762"/>
            <a:ext cx="3078164" cy="585788"/>
          </a:xfrm>
          <a:prstGeom prst="rect">
            <a:avLst/>
          </a:prstGeom>
        </p:spPr>
        <p:txBody>
          <a:bodyPr/>
          <a:lstStyle>
            <a:lvl1pPr defTabSz="758951">
              <a:defRPr sz="3200">
                <a:solidFill>
                  <a:srgbClr val="0070C0"/>
                </a:solidFill>
                <a:latin typeface="Futura Std Medium Condensed"/>
                <a:ea typeface="Futura Std Medium Condensed"/>
                <a:cs typeface="Futura Std Medium Condensed"/>
                <a:sym typeface="Futura Std Medium Condensed"/>
              </a:defRPr>
            </a:lvl1pPr>
          </a:lstStyle>
          <a:p>
            <a:pPr/>
            <a:r>
              <a:t>RESUMEN</a:t>
            </a:r>
          </a:p>
        </p:txBody>
      </p:sp>
      <p:sp>
        <p:nvSpPr>
          <p:cNvPr id="156" name="Straight Connector 5"/>
          <p:cNvSpPr/>
          <p:nvPr/>
        </p:nvSpPr>
        <p:spPr>
          <a:xfrm>
            <a:off x="2505075" y="1606550"/>
            <a:ext cx="6346827" cy="0"/>
          </a:xfrm>
          <a:prstGeom prst="line">
            <a:avLst/>
          </a:prstGeom>
          <a:ln w="25400">
            <a:solidFill>
              <a:srgbClr val="0070C0"/>
            </a:solidFill>
            <a:miter/>
          </a:ln>
        </p:spPr>
        <p:txBody>
          <a:bodyPr lIns="45718" tIns="45718" rIns="45718" bIns="45718"/>
          <a:lstStyle/>
          <a:p>
            <a:pPr/>
          </a:p>
        </p:txBody>
      </p:sp>
      <p:sp>
        <p:nvSpPr>
          <p:cNvPr id="157" name="• La lección de hoy nos presenta la narración del sacrificio de Isaac en el monte Moriah, por su padre Abraham. Se trata de una prueba radical de la fe del patriarca que debe obedecer a Dios en contra de todos sus sentimientos y esperanzas.…"/>
          <p:cNvSpPr txBox="1"/>
          <p:nvPr/>
        </p:nvSpPr>
        <p:spPr>
          <a:xfrm>
            <a:off x="1871133" y="2096505"/>
            <a:ext cx="8686801" cy="402336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443991">
              <a:lnSpc>
                <a:spcPct val="120000"/>
              </a:lnSpc>
              <a:spcBef>
                <a:spcPts val="600"/>
              </a:spcBef>
              <a:defRPr sz="2400">
                <a:latin typeface="Cambria"/>
                <a:ea typeface="Cambria"/>
                <a:cs typeface="Cambria"/>
                <a:sym typeface="Cambria"/>
              </a:defRPr>
            </a:pPr>
            <a:r>
              <a:t>En esta lección hemos destacado que: </a:t>
            </a:r>
          </a:p>
          <a:p>
            <a:pPr marL="240631" indent="-240631" defTabSz="443991">
              <a:lnSpc>
                <a:spcPct val="120000"/>
              </a:lnSpc>
              <a:spcBef>
                <a:spcPts val="600"/>
              </a:spcBef>
              <a:buSzPct val="100000"/>
              <a:buChar char="•"/>
              <a:defRPr sz="2400">
                <a:latin typeface="Cambria"/>
                <a:ea typeface="Cambria"/>
                <a:cs typeface="Cambria"/>
                <a:sym typeface="Cambria"/>
              </a:defRPr>
            </a:pPr>
            <a:r>
              <a:t>El objetivo de Moisés en su discurso de despedida fue llamar al pueblo de Israel a engrandecer el nombre de Jehová, que era su misión como pueblo de Dios. </a:t>
            </a:r>
          </a:p>
          <a:p>
            <a:pPr marL="240631" indent="-240631" defTabSz="443991">
              <a:lnSpc>
                <a:spcPct val="120000"/>
              </a:lnSpc>
              <a:spcBef>
                <a:spcPts val="600"/>
              </a:spcBef>
              <a:buSzPct val="100000"/>
              <a:buChar char="•"/>
              <a:defRPr sz="2400">
                <a:latin typeface="Cambria"/>
                <a:ea typeface="Cambria"/>
                <a:cs typeface="Cambria"/>
                <a:sym typeface="Cambria"/>
              </a:defRPr>
            </a:pPr>
            <a:r>
              <a:t>Para Moisés, engrandecer el nombre de Dios consistía en dar testimonio del amor, justicia y verdad de Jehová a los demás pueblos. La idolatría de los cananeos era atractiva para los judíos, pues estos creían que ese pueblo obtenía mejores cosechas que ellos debido a la grandeza y el poder de sus dioses.</a:t>
            </a:r>
          </a:p>
        </p:txBody>
      </p:sp>
      <p:pic>
        <p:nvPicPr>
          <p:cNvPr id="158" name="Picture 3" descr="Picture 3"/>
          <p:cNvPicPr>
            <a:picLocks noChangeAspect="1"/>
          </p:cNvPicPr>
          <p:nvPr/>
        </p:nvPicPr>
        <p:blipFill>
          <a:blip r:embed="rId2">
            <a:extLst/>
          </a:blip>
          <a:stretch>
            <a:fillRect/>
          </a:stretch>
        </p:blipFill>
        <p:spPr>
          <a:xfrm>
            <a:off x="1166812" y="730250"/>
            <a:ext cx="1168401" cy="1168400"/>
          </a:xfrm>
          <a:prstGeom prst="rect">
            <a:avLst/>
          </a:prstGeom>
          <a:ln w="12700">
            <a:miter lim="400000"/>
          </a:ln>
        </p:spPr>
      </p:pic>
      <p:pic>
        <p:nvPicPr>
          <p:cNvPr id="159" name="Picture 7" descr="Picture 7"/>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1" name="Title 1"/>
          <p:cNvSpPr txBox="1"/>
          <p:nvPr>
            <p:ph type="title"/>
          </p:nvPr>
        </p:nvSpPr>
        <p:spPr>
          <a:xfrm>
            <a:off x="2433638" y="1020762"/>
            <a:ext cx="3078164" cy="585788"/>
          </a:xfrm>
          <a:prstGeom prst="rect">
            <a:avLst/>
          </a:prstGeom>
        </p:spPr>
        <p:txBody>
          <a:bodyPr/>
          <a:lstStyle>
            <a:lvl1pPr defTabSz="758951">
              <a:defRPr sz="3200">
                <a:solidFill>
                  <a:srgbClr val="0070C0"/>
                </a:solidFill>
                <a:latin typeface="Futura Std Medium Condensed"/>
                <a:ea typeface="Futura Std Medium Condensed"/>
                <a:cs typeface="Futura Std Medium Condensed"/>
                <a:sym typeface="Futura Std Medium Condensed"/>
              </a:defRPr>
            </a:lvl1pPr>
          </a:lstStyle>
          <a:p>
            <a:pPr/>
            <a:r>
              <a:t>RESUMEN</a:t>
            </a:r>
          </a:p>
        </p:txBody>
      </p:sp>
      <p:sp>
        <p:nvSpPr>
          <p:cNvPr id="162" name="Straight Connector 5"/>
          <p:cNvSpPr/>
          <p:nvPr/>
        </p:nvSpPr>
        <p:spPr>
          <a:xfrm>
            <a:off x="2505075" y="1606550"/>
            <a:ext cx="6346827" cy="0"/>
          </a:xfrm>
          <a:prstGeom prst="line">
            <a:avLst/>
          </a:prstGeom>
          <a:ln w="25400">
            <a:solidFill>
              <a:srgbClr val="0070C0"/>
            </a:solidFill>
            <a:miter/>
          </a:ln>
        </p:spPr>
        <p:txBody>
          <a:bodyPr lIns="45718" tIns="45718" rIns="45718" bIns="45718"/>
          <a:lstStyle/>
          <a:p>
            <a:pPr/>
          </a:p>
        </p:txBody>
      </p:sp>
      <p:sp>
        <p:nvSpPr>
          <p:cNvPr id="163" name="• La lección de hoy nos presenta la narración del sacrificio de Isaac en el monte Moriah, por su padre Abraham. Se trata de una prueba radical de la fe del patriarca que debe obedecer a Dios en contra de todos sus sentimientos y esperanzas.…"/>
          <p:cNvSpPr txBox="1"/>
          <p:nvPr/>
        </p:nvSpPr>
        <p:spPr>
          <a:xfrm>
            <a:off x="1540931" y="2616464"/>
            <a:ext cx="9645872" cy="3225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443991">
              <a:lnSpc>
                <a:spcPct val="120000"/>
              </a:lnSpc>
              <a:buSzPct val="100000"/>
              <a:buChar char="•"/>
              <a:defRPr sz="2500">
                <a:latin typeface="Cambria"/>
                <a:ea typeface="Cambria"/>
                <a:cs typeface="Cambria"/>
                <a:sym typeface="Cambria"/>
              </a:defRPr>
            </a:pPr>
            <a:r>
              <a:t>Los judíos no renegaban abiertamente de su Dios, pero incorporaban en su culto a Jehová prácticas de los cultos paganos que su Dios no aceptaba. </a:t>
            </a:r>
          </a:p>
          <a:p>
            <a:pPr defTabSz="443991">
              <a:lnSpc>
                <a:spcPct val="120000"/>
              </a:lnSpc>
              <a:buSzPct val="100000"/>
              <a:buChar char="•"/>
              <a:defRPr sz="2500">
                <a:latin typeface="Cambria"/>
                <a:ea typeface="Cambria"/>
                <a:cs typeface="Cambria"/>
                <a:sym typeface="Cambria"/>
              </a:defRPr>
            </a:pPr>
            <a:r>
              <a:t>La idolatría se practica en todas las épocas porque opera junto con la avaricia, que infunde en la persona la necesidad de poseer todas las cosas, y de ignorar lo que es la justicia, el amor y la verdad, que son los valores que distinguen al Dios revelado en Cristo. </a:t>
            </a:r>
          </a:p>
        </p:txBody>
      </p:sp>
      <p:pic>
        <p:nvPicPr>
          <p:cNvPr id="164" name="Picture 3" descr="Picture 3"/>
          <p:cNvPicPr>
            <a:picLocks noChangeAspect="1"/>
          </p:cNvPicPr>
          <p:nvPr/>
        </p:nvPicPr>
        <p:blipFill>
          <a:blip r:embed="rId2">
            <a:extLst/>
          </a:blip>
          <a:stretch>
            <a:fillRect/>
          </a:stretch>
        </p:blipFill>
        <p:spPr>
          <a:xfrm>
            <a:off x="1166812" y="730250"/>
            <a:ext cx="1168401" cy="1168400"/>
          </a:xfrm>
          <a:prstGeom prst="rect">
            <a:avLst/>
          </a:prstGeom>
          <a:ln w="12700">
            <a:miter lim="400000"/>
          </a:ln>
        </p:spPr>
      </p:pic>
      <p:pic>
        <p:nvPicPr>
          <p:cNvPr id="165" name="Picture 7" descr="Picture 7"/>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7" name="Title 1"/>
          <p:cNvSpPr txBox="1"/>
          <p:nvPr>
            <p:ph type="title"/>
          </p:nvPr>
        </p:nvSpPr>
        <p:spPr>
          <a:xfrm>
            <a:off x="2259013" y="981075"/>
            <a:ext cx="3078164" cy="585788"/>
          </a:xfrm>
          <a:prstGeom prst="rect">
            <a:avLst/>
          </a:prstGeom>
        </p:spPr>
        <p:txBody>
          <a:bodyPr/>
          <a:lstStyle>
            <a:lvl1pPr defTabSz="758951">
              <a:defRPr sz="3200">
                <a:solidFill>
                  <a:schemeClr val="accent4"/>
                </a:solidFill>
                <a:latin typeface="Futura Std Medium Condensed"/>
                <a:ea typeface="Futura Std Medium Condensed"/>
                <a:cs typeface="Futura Std Medium Condensed"/>
                <a:sym typeface="Futura Std Medium Condensed"/>
              </a:defRPr>
            </a:lvl1pPr>
          </a:lstStyle>
          <a:p>
            <a:pPr/>
            <a:r>
              <a:t>ORACIÓN</a:t>
            </a:r>
          </a:p>
        </p:txBody>
      </p:sp>
      <p:sp>
        <p:nvSpPr>
          <p:cNvPr id="168" name="Straight Connector 5"/>
          <p:cNvSpPr/>
          <p:nvPr/>
        </p:nvSpPr>
        <p:spPr>
          <a:xfrm>
            <a:off x="2330450" y="1566862"/>
            <a:ext cx="6346827" cy="1"/>
          </a:xfrm>
          <a:prstGeom prst="line">
            <a:avLst/>
          </a:prstGeom>
          <a:ln w="25400">
            <a:solidFill>
              <a:schemeClr val="accent4"/>
            </a:solidFill>
            <a:miter/>
          </a:ln>
        </p:spPr>
        <p:txBody>
          <a:bodyPr lIns="45718" tIns="45718" rIns="45718" bIns="45718"/>
          <a:lstStyle/>
          <a:p>
            <a:pPr/>
          </a:p>
        </p:txBody>
      </p:sp>
      <p:sp>
        <p:nvSpPr>
          <p:cNvPr id="169" name="Bendito Padre de los cielos y de la tierra, para quien todas las cosas están abiertas y no hay nada oculto, hoy queremos reafirmar nuestra fe, a ejemplo del patriarca Abraham, en tu infinita providencia y ante tus designios eternos que todo lo encamina a"/>
          <p:cNvSpPr txBox="1"/>
          <p:nvPr/>
        </p:nvSpPr>
        <p:spPr>
          <a:xfrm>
            <a:off x="1477962" y="2460479"/>
            <a:ext cx="9236076" cy="3225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defTabSz="584200">
              <a:lnSpc>
                <a:spcPct val="120000"/>
              </a:lnSpc>
              <a:defRPr i="1" sz="2500">
                <a:latin typeface="Cambria"/>
                <a:ea typeface="Cambria"/>
                <a:cs typeface="Cambria"/>
                <a:sym typeface="Cambria"/>
              </a:defRPr>
            </a:lvl1pPr>
          </a:lstStyle>
          <a:p>
            <a:pPr/>
            <a:r>
              <a:t>Gracias, oh Dios, porque te has revelado como nuestro único Dios. Y sabemos que para nosotros eres único por la grandeza de tu amor y tu verdad que nos ha llegado en Cristo, como fuente de vida inagotable. Capacítanos para que podamos recibir y compartir la plenitud de tu amor y tu verdad en todas nuestras relaciones con las demás personas y así comunicar tu verdadera imagen, sublime y poderosa, como es la tuya. Amén. </a:t>
            </a:r>
          </a:p>
        </p:txBody>
      </p:sp>
      <p:pic>
        <p:nvPicPr>
          <p:cNvPr id="170" name="Picture 2" descr="Picture 2"/>
          <p:cNvPicPr>
            <a:picLocks noChangeAspect="1"/>
          </p:cNvPicPr>
          <p:nvPr/>
        </p:nvPicPr>
        <p:blipFill>
          <a:blip r:embed="rId2">
            <a:extLst/>
          </a:blip>
          <a:stretch>
            <a:fillRect/>
          </a:stretch>
        </p:blipFill>
        <p:spPr>
          <a:xfrm>
            <a:off x="1192212" y="758825"/>
            <a:ext cx="1030288" cy="1030288"/>
          </a:xfrm>
          <a:prstGeom prst="rect">
            <a:avLst/>
          </a:prstGeom>
          <a:ln w="12700">
            <a:miter lim="400000"/>
          </a:ln>
        </p:spPr>
      </p:pic>
      <p:pic>
        <p:nvPicPr>
          <p:cNvPr id="171"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1" name="Title 1"/>
          <p:cNvSpPr txBox="1"/>
          <p:nvPr>
            <p:ph type="title"/>
          </p:nvPr>
        </p:nvSpPr>
        <p:spPr>
          <a:xfrm>
            <a:off x="2022474" y="1069975"/>
            <a:ext cx="3078166" cy="585788"/>
          </a:xfrm>
          <a:prstGeom prst="rect">
            <a:avLst/>
          </a:prstGeom>
        </p:spPr>
        <p:txBody>
          <a:bodyPr/>
          <a:lstStyle>
            <a:lvl1pPr defTabSz="758951">
              <a:defRPr sz="3200">
                <a:solidFill>
                  <a:srgbClr val="7030A0"/>
                </a:solidFill>
                <a:latin typeface="Futura Std Medium Condensed"/>
                <a:ea typeface="Futura Std Medium Condensed"/>
                <a:cs typeface="Futura Std Medium Condensed"/>
                <a:sym typeface="Futura Std Medium Condensed"/>
              </a:defRPr>
            </a:lvl1pPr>
          </a:lstStyle>
          <a:p>
            <a:pPr/>
            <a:r>
              <a:t>OBJETIVOS</a:t>
            </a:r>
          </a:p>
        </p:txBody>
      </p:sp>
      <p:sp>
        <p:nvSpPr>
          <p:cNvPr id="102" name="Content Placeholder 2"/>
          <p:cNvSpPr txBox="1"/>
          <p:nvPr>
            <p:ph type="body" idx="1"/>
          </p:nvPr>
        </p:nvSpPr>
        <p:spPr>
          <a:xfrm>
            <a:off x="1256669" y="2521831"/>
            <a:ext cx="9432599" cy="3987590"/>
          </a:xfrm>
          <a:prstGeom prst="rect">
            <a:avLst/>
          </a:prstGeom>
        </p:spPr>
        <p:txBody>
          <a:bodyPr/>
          <a:lstStyle/>
          <a:p>
            <a:pPr marL="0" indent="0" defTabSz="584200">
              <a:lnSpc>
                <a:spcPct val="100000"/>
              </a:lnSpc>
              <a:spcBef>
                <a:spcPts val="600"/>
              </a:spcBef>
              <a:buSzTx/>
              <a:buFontTx/>
              <a:buNone/>
              <a:defRPr sz="3000">
                <a:latin typeface="Cambria"/>
                <a:ea typeface="Cambria"/>
                <a:cs typeface="Cambria"/>
                <a:sym typeface="Cambria"/>
              </a:defRPr>
            </a:pPr>
            <a:r>
              <a:t>Quienes tomen esta lección podrán apreciar: </a:t>
            </a:r>
          </a:p>
          <a:p>
            <a:pPr marL="300789" indent="-300789" defTabSz="584200">
              <a:lnSpc>
                <a:spcPct val="100000"/>
              </a:lnSpc>
              <a:spcBef>
                <a:spcPts val="600"/>
              </a:spcBef>
              <a:buFontTx/>
              <a:defRPr sz="3000">
                <a:latin typeface="Cambria"/>
                <a:ea typeface="Cambria"/>
                <a:cs typeface="Cambria"/>
                <a:sym typeface="Cambria"/>
              </a:defRPr>
            </a:pPr>
            <a:r>
              <a:t>Que el llamado principal que Moisés hizo a Israel fue engrandecer el nombre de Jehová.</a:t>
            </a:r>
          </a:p>
          <a:p>
            <a:pPr marL="300789" indent="-300789" defTabSz="584200">
              <a:lnSpc>
                <a:spcPct val="100000"/>
              </a:lnSpc>
              <a:spcBef>
                <a:spcPts val="600"/>
              </a:spcBef>
              <a:buFontTx/>
              <a:defRPr sz="3000">
                <a:latin typeface="Cambria"/>
                <a:ea typeface="Cambria"/>
                <a:cs typeface="Cambria"/>
                <a:sym typeface="Cambria"/>
              </a:defRPr>
            </a:pPr>
            <a:r>
              <a:t>Que Moisés denunció la infidelidad de Israel, pues rindieron culto a las deidades cananeas.</a:t>
            </a:r>
          </a:p>
          <a:p>
            <a:pPr marL="300789" indent="-300789" defTabSz="584200">
              <a:lnSpc>
                <a:spcPct val="100000"/>
              </a:lnSpc>
              <a:spcBef>
                <a:spcPts val="600"/>
              </a:spcBef>
              <a:buFontTx/>
              <a:defRPr sz="3000">
                <a:latin typeface="Cambria"/>
                <a:ea typeface="Cambria"/>
                <a:cs typeface="Cambria"/>
                <a:sym typeface="Cambria"/>
              </a:defRPr>
            </a:pPr>
            <a:r>
              <a:t>La relación que existe entre la avaricia y la idolatría.</a:t>
            </a:r>
          </a:p>
        </p:txBody>
      </p:sp>
      <p:sp>
        <p:nvSpPr>
          <p:cNvPr id="103" name="Straight Connector 5"/>
          <p:cNvSpPr/>
          <p:nvPr/>
        </p:nvSpPr>
        <p:spPr>
          <a:xfrm flipV="1">
            <a:off x="2124074" y="1562100"/>
            <a:ext cx="7697790" cy="93665"/>
          </a:xfrm>
          <a:prstGeom prst="line">
            <a:avLst/>
          </a:prstGeom>
          <a:ln w="25400">
            <a:solidFill>
              <a:srgbClr val="7030A0"/>
            </a:solidFill>
            <a:miter/>
          </a:ln>
        </p:spPr>
        <p:txBody>
          <a:bodyPr lIns="45718" tIns="45718" rIns="45718" bIns="45718"/>
          <a:lstStyle/>
          <a:p>
            <a:pPr/>
          </a:p>
        </p:txBody>
      </p:sp>
      <p:pic>
        <p:nvPicPr>
          <p:cNvPr id="104" name="Picture 4" descr="Picture 4"/>
          <p:cNvPicPr>
            <a:picLocks noChangeAspect="1"/>
          </p:cNvPicPr>
          <p:nvPr/>
        </p:nvPicPr>
        <p:blipFill>
          <a:blip r:embed="rId2">
            <a:extLst/>
          </a:blip>
          <a:stretch>
            <a:fillRect/>
          </a:stretch>
        </p:blipFill>
        <p:spPr>
          <a:xfrm>
            <a:off x="755650" y="798512"/>
            <a:ext cx="1128713" cy="1128713"/>
          </a:xfrm>
          <a:prstGeom prst="rect">
            <a:avLst/>
          </a:prstGeom>
          <a:ln w="12700">
            <a:miter lim="400000"/>
          </a:ln>
        </p:spPr>
      </p:pic>
      <p:pic>
        <p:nvPicPr>
          <p:cNvPr id="105" name="Picture 4" descr="Picture 4"/>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7" name="Title 1"/>
          <p:cNvSpPr txBox="1"/>
          <p:nvPr>
            <p:ph type="title"/>
          </p:nvPr>
        </p:nvSpPr>
        <p:spPr>
          <a:xfrm>
            <a:off x="2227263" y="1001712"/>
            <a:ext cx="3999368" cy="585788"/>
          </a:xfrm>
          <a:prstGeom prst="rect">
            <a:avLst/>
          </a:prstGeom>
        </p:spPr>
        <p:txBody>
          <a:bodyPr/>
          <a:lstStyle>
            <a:lvl1pPr defTabSz="758951">
              <a:defRPr sz="3200">
                <a:solidFill>
                  <a:srgbClr val="D62212"/>
                </a:solidFill>
                <a:latin typeface="Futura Std Medium Condensed"/>
                <a:ea typeface="Futura Std Medium Condensed"/>
                <a:cs typeface="Futura Std Medium Condensed"/>
                <a:sym typeface="Futura Std Medium Condensed"/>
              </a:defRPr>
            </a:lvl1pPr>
          </a:lstStyle>
          <a:p>
            <a:pPr/>
            <a:r>
              <a:t>VOCABULARIO</a:t>
            </a:r>
          </a:p>
        </p:txBody>
      </p:sp>
      <p:sp>
        <p:nvSpPr>
          <p:cNvPr id="108" name="Content Placeholder 2"/>
          <p:cNvSpPr txBox="1"/>
          <p:nvPr>
            <p:ph type="body" idx="1"/>
          </p:nvPr>
        </p:nvSpPr>
        <p:spPr>
          <a:xfrm>
            <a:off x="1378604" y="2578679"/>
            <a:ext cx="9312554" cy="3645070"/>
          </a:xfrm>
          <a:prstGeom prst="rect">
            <a:avLst/>
          </a:prstGeom>
        </p:spPr>
        <p:txBody>
          <a:bodyPr/>
          <a:lstStyle/>
          <a:p>
            <a:pPr marL="0" indent="0" defTabSz="584200">
              <a:lnSpc>
                <a:spcPct val="100000"/>
              </a:lnSpc>
              <a:spcBef>
                <a:spcPts val="600"/>
              </a:spcBef>
              <a:buSzTx/>
              <a:buNone/>
              <a:defRPr b="1" sz="3200">
                <a:solidFill>
                  <a:srgbClr val="3B3838"/>
                </a:solidFill>
                <a:latin typeface="Cambria"/>
                <a:ea typeface="Cambria"/>
                <a:cs typeface="Cambria"/>
                <a:sym typeface="Cambria"/>
              </a:defRPr>
            </a:pPr>
            <a:r>
              <a:t>Basan: </a:t>
            </a:r>
            <a:r>
              <a:rPr b="0"/>
              <a:t>Es el nombre de las llanuras al norte de Galilea, colindantes con el monte Hermón. Estas llanuras son bañadas por la nieve derretida del monte Hermón y, por lo tanto, son muy fértiles para la producción agrícola y ganadera.</a:t>
            </a:r>
          </a:p>
        </p:txBody>
      </p:sp>
      <p:sp>
        <p:nvSpPr>
          <p:cNvPr id="109" name="Straight Connector 5"/>
          <p:cNvSpPr/>
          <p:nvPr/>
        </p:nvSpPr>
        <p:spPr>
          <a:xfrm>
            <a:off x="2381249" y="1587500"/>
            <a:ext cx="7307265" cy="0"/>
          </a:xfrm>
          <a:prstGeom prst="line">
            <a:avLst/>
          </a:prstGeom>
          <a:ln w="25400">
            <a:solidFill>
              <a:srgbClr val="D62212"/>
            </a:solidFill>
            <a:miter/>
          </a:ln>
        </p:spPr>
        <p:txBody>
          <a:bodyPr lIns="45718" tIns="45718" rIns="45718" bIns="45718"/>
          <a:lstStyle/>
          <a:p>
            <a:pPr/>
          </a:p>
        </p:txBody>
      </p:sp>
      <p:pic>
        <p:nvPicPr>
          <p:cNvPr id="110" name="Picture 4" descr="Picture 4"/>
          <p:cNvPicPr>
            <a:picLocks noChangeAspect="1"/>
          </p:cNvPicPr>
          <p:nvPr/>
        </p:nvPicPr>
        <p:blipFill>
          <a:blip r:embed="rId2">
            <a:extLst/>
          </a:blip>
          <a:stretch>
            <a:fillRect/>
          </a:stretch>
        </p:blipFill>
        <p:spPr>
          <a:xfrm>
            <a:off x="960437" y="739775"/>
            <a:ext cx="1109663" cy="1109663"/>
          </a:xfrm>
          <a:prstGeom prst="rect">
            <a:avLst/>
          </a:prstGeom>
          <a:ln w="12700">
            <a:miter lim="400000"/>
          </a:ln>
        </p:spPr>
      </p:pic>
      <p:pic>
        <p:nvPicPr>
          <p:cNvPr id="111"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3" name="Title 1"/>
          <p:cNvSpPr txBox="1"/>
          <p:nvPr>
            <p:ph type="title"/>
          </p:nvPr>
        </p:nvSpPr>
        <p:spPr>
          <a:xfrm>
            <a:off x="23161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 </a:t>
            </a:r>
            <a:r>
              <a:rPr b="1">
                <a:solidFill>
                  <a:srgbClr val="843C0B"/>
                </a:solidFill>
                <a:latin typeface="Futura PT Medium"/>
                <a:ea typeface="Futura PT Medium"/>
                <a:cs typeface="Futura PT Medium"/>
                <a:sym typeface="Futura PT Medium"/>
              </a:rPr>
              <a:t>Deuteronomio 32.3-4</a:t>
            </a:r>
          </a:p>
        </p:txBody>
      </p:sp>
      <p:sp>
        <p:nvSpPr>
          <p:cNvPr id="114"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15" name="RVR…"/>
          <p:cNvSpPr txBox="1"/>
          <p:nvPr/>
        </p:nvSpPr>
        <p:spPr>
          <a:xfrm>
            <a:off x="1500716" y="2119153"/>
            <a:ext cx="4300539" cy="4038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t>RVR</a:t>
            </a:r>
          </a:p>
          <a:p>
            <a:pPr defTabSz="368045">
              <a:spcBef>
                <a:spcPts val="600"/>
              </a:spcBef>
              <a:defRPr sz="2200">
                <a:latin typeface="Cambria"/>
                <a:ea typeface="Cambria"/>
                <a:cs typeface="Cambria"/>
                <a:sym typeface="Cambria"/>
              </a:defRPr>
            </a:pPr>
          </a:p>
          <a:p>
            <a:pPr defTabSz="368045">
              <a:spcBef>
                <a:spcPts val="600"/>
              </a:spcBef>
              <a:defRPr sz="2200">
                <a:latin typeface="Cambria"/>
                <a:ea typeface="Cambria"/>
                <a:cs typeface="Cambria"/>
                <a:sym typeface="Cambria"/>
              </a:defRPr>
            </a:pPr>
            <a:r>
              <a:t>3  »Proclamaré el nombre de Jehová: ¡engrandeced a nuestro Dios!</a:t>
            </a:r>
          </a:p>
          <a:p>
            <a:pPr defTabSz="368045">
              <a:spcBef>
                <a:spcPts val="600"/>
              </a:spcBef>
              <a:defRPr sz="2200">
                <a:latin typeface="Cambria"/>
                <a:ea typeface="Cambria"/>
                <a:cs typeface="Cambria"/>
                <a:sym typeface="Cambria"/>
              </a:defRPr>
            </a:pPr>
          </a:p>
          <a:p>
            <a:pPr defTabSz="368045">
              <a:spcBef>
                <a:spcPts val="600"/>
              </a:spcBef>
              <a:defRPr sz="2200">
                <a:latin typeface="Cambria"/>
                <a:ea typeface="Cambria"/>
                <a:cs typeface="Cambria"/>
                <a:sym typeface="Cambria"/>
              </a:defRPr>
            </a:pPr>
            <a:r>
              <a:t>4  Él es la Roca, cuya obra es perfecta, porque todos sus caminos son rectos. Es un Dios de verdad y no hay maldad en él; es justo y recto.</a:t>
            </a:r>
          </a:p>
        </p:txBody>
      </p:sp>
      <p:sp>
        <p:nvSpPr>
          <p:cNvPr id="116" name="VP…"/>
          <p:cNvSpPr txBox="1"/>
          <p:nvPr/>
        </p:nvSpPr>
        <p:spPr>
          <a:xfrm>
            <a:off x="6409625" y="1954053"/>
            <a:ext cx="5023442" cy="376428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t>VP</a:t>
            </a:r>
          </a:p>
          <a:p>
            <a:pPr defTabSz="368045">
              <a:lnSpc>
                <a:spcPct val="120000"/>
              </a:lnSpc>
              <a:defRPr sz="2200">
                <a:latin typeface="Cambria"/>
                <a:ea typeface="Cambria"/>
                <a:cs typeface="Cambria"/>
                <a:sym typeface="Cambria"/>
              </a:defRPr>
            </a:pPr>
          </a:p>
          <a:p>
            <a:pPr defTabSz="368045">
              <a:spcBef>
                <a:spcPts val="600"/>
              </a:spcBef>
              <a:defRPr sz="2200">
                <a:latin typeface="Cambria"/>
                <a:ea typeface="Cambria"/>
                <a:cs typeface="Cambria"/>
                <a:sym typeface="Cambria"/>
              </a:defRPr>
            </a:pPr>
            <a:r>
              <a:t>3 »Proclamaré el nombre del Señor: ¡reconozcan la grandeza del Dios nuestro!</a:t>
            </a:r>
          </a:p>
          <a:p>
            <a:pPr defTabSz="368045">
              <a:spcBef>
                <a:spcPts val="600"/>
              </a:spcBef>
              <a:defRPr sz="2200">
                <a:latin typeface="Cambria"/>
                <a:ea typeface="Cambria"/>
                <a:cs typeface="Cambria"/>
                <a:sym typeface="Cambria"/>
              </a:defRPr>
            </a:pPr>
          </a:p>
          <a:p>
            <a:pPr defTabSz="368045">
              <a:spcBef>
                <a:spcPts val="600"/>
              </a:spcBef>
              <a:defRPr sz="2200">
                <a:latin typeface="Cambria"/>
                <a:ea typeface="Cambria"/>
                <a:cs typeface="Cambria"/>
                <a:sym typeface="Cambria"/>
              </a:defRPr>
            </a:pPr>
            <a:r>
              <a:t>4  Él es nuestro protector; sus obras son perfectas, sus acciones son justas. Es el Dios de la verdad, en él no hay injusticia; ¡él es justo y verdadero!</a:t>
            </a:r>
          </a:p>
        </p:txBody>
      </p:sp>
      <p:pic>
        <p:nvPicPr>
          <p:cNvPr id="117"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18"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0" name="Title 1"/>
          <p:cNvSpPr txBox="1"/>
          <p:nvPr>
            <p:ph type="title"/>
          </p:nvPr>
        </p:nvSpPr>
        <p:spPr>
          <a:xfrm>
            <a:off x="2303461" y="990600"/>
            <a:ext cx="9366024"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 </a:t>
            </a:r>
            <a:r>
              <a:rPr b="1">
                <a:solidFill>
                  <a:srgbClr val="843C0B"/>
                </a:solidFill>
                <a:latin typeface="Futura PT Medium"/>
                <a:ea typeface="Futura PT Medium"/>
                <a:cs typeface="Futura PT Medium"/>
                <a:sym typeface="Futura PT Medium"/>
              </a:rPr>
              <a:t>Deuteronomio 32.5-6</a:t>
            </a:r>
          </a:p>
        </p:txBody>
      </p:sp>
      <p:sp>
        <p:nvSpPr>
          <p:cNvPr id="121"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22" name="RVR…"/>
          <p:cNvSpPr txBox="1"/>
          <p:nvPr/>
        </p:nvSpPr>
        <p:spPr>
          <a:xfrm>
            <a:off x="1843616" y="2088823"/>
            <a:ext cx="4300539" cy="35179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10000"/>
              </a:lnSpc>
              <a:spcBef>
                <a:spcPts val="600"/>
              </a:spcBef>
              <a:defRPr sz="2100">
                <a:latin typeface="Cambria"/>
                <a:ea typeface="Cambria"/>
                <a:cs typeface="Cambria"/>
                <a:sym typeface="Cambria"/>
              </a:defRPr>
            </a:pPr>
            <a:r>
              <a:t>RVR</a:t>
            </a:r>
          </a:p>
          <a:p>
            <a:pPr defTabSz="368045">
              <a:lnSpc>
                <a:spcPct val="110000"/>
              </a:lnSpc>
              <a:spcBef>
                <a:spcPts val="600"/>
              </a:spcBef>
              <a:defRPr sz="2100">
                <a:latin typeface="Cambria"/>
                <a:ea typeface="Cambria"/>
                <a:cs typeface="Cambria"/>
                <a:sym typeface="Cambria"/>
              </a:defRPr>
            </a:pPr>
          </a:p>
          <a:p>
            <a:pPr defTabSz="368045">
              <a:lnSpc>
                <a:spcPct val="110000"/>
              </a:lnSpc>
              <a:spcBef>
                <a:spcPts val="600"/>
              </a:spcBef>
              <a:defRPr sz="2100">
                <a:latin typeface="Cambria"/>
                <a:ea typeface="Cambria"/>
                <a:cs typeface="Cambria"/>
                <a:sym typeface="Cambria"/>
              </a:defRPr>
            </a:pPr>
            <a:r>
              <a:t>5 »La corrupción no es suya; de sus hijos es la mancha, generación torcida y perversa.</a:t>
            </a:r>
          </a:p>
          <a:p>
            <a:pPr defTabSz="368045">
              <a:lnSpc>
                <a:spcPct val="110000"/>
              </a:lnSpc>
              <a:spcBef>
                <a:spcPts val="600"/>
              </a:spcBef>
              <a:defRPr sz="2100">
                <a:latin typeface="Cambria"/>
                <a:ea typeface="Cambria"/>
                <a:cs typeface="Cambria"/>
                <a:sym typeface="Cambria"/>
              </a:defRPr>
            </a:pPr>
          </a:p>
          <a:p>
            <a:pPr defTabSz="368045">
              <a:lnSpc>
                <a:spcPct val="110000"/>
              </a:lnSpc>
              <a:spcBef>
                <a:spcPts val="600"/>
              </a:spcBef>
              <a:defRPr sz="2100">
                <a:latin typeface="Cambria"/>
                <a:ea typeface="Cambria"/>
                <a:cs typeface="Cambria"/>
                <a:sym typeface="Cambria"/>
              </a:defRPr>
            </a:pPr>
            <a:r>
              <a:t>6  ¿Así pagáis a Jehová, pueblo loco e ignorante? ¿No es él tu padre, que te creó? Él te hizo y te estableció.</a:t>
            </a:r>
          </a:p>
        </p:txBody>
      </p:sp>
      <p:sp>
        <p:nvSpPr>
          <p:cNvPr id="123" name="VP…"/>
          <p:cNvSpPr txBox="1"/>
          <p:nvPr/>
        </p:nvSpPr>
        <p:spPr>
          <a:xfrm>
            <a:off x="6282981" y="2088823"/>
            <a:ext cx="4976146" cy="35179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10000"/>
              </a:lnSpc>
              <a:spcBef>
                <a:spcPts val="2600"/>
              </a:spcBef>
              <a:defRPr sz="2100">
                <a:latin typeface="Cambria"/>
                <a:ea typeface="Cambria"/>
                <a:cs typeface="Cambria"/>
                <a:sym typeface="Cambria"/>
              </a:defRPr>
            </a:pPr>
            <a:r>
              <a:t>VP</a:t>
            </a:r>
          </a:p>
          <a:p>
            <a:pPr defTabSz="368045">
              <a:lnSpc>
                <a:spcPct val="110000"/>
              </a:lnSpc>
              <a:spcBef>
                <a:spcPts val="600"/>
              </a:spcBef>
              <a:defRPr sz="2100">
                <a:latin typeface="Cambria"/>
                <a:ea typeface="Cambria"/>
                <a:cs typeface="Cambria"/>
                <a:sym typeface="Cambria"/>
              </a:defRPr>
            </a:pPr>
          </a:p>
          <a:p>
            <a:pPr defTabSz="368045">
              <a:lnSpc>
                <a:spcPct val="110000"/>
              </a:lnSpc>
              <a:spcBef>
                <a:spcPts val="600"/>
              </a:spcBef>
              <a:defRPr sz="2100">
                <a:latin typeface="Cambria"/>
                <a:ea typeface="Cambria"/>
                <a:cs typeface="Cambria"/>
                <a:sym typeface="Cambria"/>
              </a:defRPr>
            </a:pPr>
            <a:r>
              <a:t>5  »Gente malvada y perversa, que ha ofendido a Dios, que son indignos de ser sus hijos:</a:t>
            </a:r>
          </a:p>
          <a:p>
            <a:pPr defTabSz="368045">
              <a:lnSpc>
                <a:spcPct val="110000"/>
              </a:lnSpc>
              <a:spcBef>
                <a:spcPts val="600"/>
              </a:spcBef>
              <a:defRPr sz="2100">
                <a:latin typeface="Cambria"/>
                <a:ea typeface="Cambria"/>
                <a:cs typeface="Cambria"/>
                <a:sym typeface="Cambria"/>
              </a:defRPr>
            </a:pPr>
          </a:p>
          <a:p>
            <a:pPr defTabSz="368045">
              <a:lnSpc>
                <a:spcPct val="110000"/>
              </a:lnSpc>
              <a:spcBef>
                <a:spcPts val="600"/>
              </a:spcBef>
              <a:defRPr sz="2100">
                <a:latin typeface="Cambria"/>
                <a:ea typeface="Cambria"/>
                <a:cs typeface="Cambria"/>
                <a:sym typeface="Cambria"/>
              </a:defRPr>
            </a:pPr>
            <a:r>
              <a:t>6  ¿Así es como le pagan al Señor? Pueblo necio y sin sabiduría, ¿no es él tu padre, tu creador?  Él te creó y te dio el ser!</a:t>
            </a:r>
          </a:p>
        </p:txBody>
      </p:sp>
      <p:pic>
        <p:nvPicPr>
          <p:cNvPr id="124"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25" name="Picture 6" descr="Picture 6"/>
          <p:cNvPicPr>
            <a:picLocks noChangeAspect="1"/>
          </p:cNvPicPr>
          <p:nvPr/>
        </p:nvPicPr>
        <p:blipFill>
          <a:blip r:embed="rId3">
            <a:extLst/>
          </a:blip>
          <a:stretch>
            <a:fillRect/>
          </a:stretch>
        </p:blipFill>
        <p:spPr>
          <a:xfrm>
            <a:off x="10354718" y="6143297"/>
            <a:ext cx="1697039" cy="604840"/>
          </a:xfrm>
          <a:prstGeom prst="rect">
            <a:avLst/>
          </a:prstGeom>
          <a:ln w="12700">
            <a:miter lim="400000"/>
          </a:ln>
        </p:spPr>
      </p:pic>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7" name="Title 1"/>
          <p:cNvSpPr txBox="1"/>
          <p:nvPr>
            <p:ph type="title"/>
          </p:nvPr>
        </p:nvSpPr>
        <p:spPr>
          <a:xfrm>
            <a:off x="23034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a:t>
            </a:r>
            <a:r>
              <a:rPr b="1">
                <a:solidFill>
                  <a:srgbClr val="843C0B"/>
                </a:solidFill>
                <a:latin typeface="Futura PT Medium"/>
                <a:ea typeface="Futura PT Medium"/>
                <a:cs typeface="Futura PT Medium"/>
                <a:sym typeface="Futura PT Medium"/>
              </a:rPr>
              <a:t> Deuteronomio 32.10-11</a:t>
            </a:r>
          </a:p>
        </p:txBody>
      </p:sp>
      <p:sp>
        <p:nvSpPr>
          <p:cNvPr id="128"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29" name="RVR…"/>
          <p:cNvSpPr txBox="1"/>
          <p:nvPr/>
        </p:nvSpPr>
        <p:spPr>
          <a:xfrm>
            <a:off x="1703916" y="2109522"/>
            <a:ext cx="4300539" cy="38989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000">
                <a:latin typeface="Cambria"/>
                <a:ea typeface="Cambria"/>
                <a:cs typeface="Cambria"/>
                <a:sym typeface="Cambria"/>
              </a:defRPr>
            </a:pPr>
            <a:r>
              <a:t>RVR</a:t>
            </a:r>
          </a:p>
          <a:p>
            <a:pPr defTabSz="368045">
              <a:lnSpc>
                <a:spcPct val="120000"/>
              </a:lnSpc>
              <a:defRPr sz="2000">
                <a:latin typeface="Cambria"/>
                <a:ea typeface="Cambria"/>
                <a:cs typeface="Cambria"/>
                <a:sym typeface="Cambria"/>
              </a:defRPr>
            </a:pPr>
          </a:p>
          <a:p>
            <a:pPr defTabSz="368045">
              <a:lnSpc>
                <a:spcPct val="120000"/>
              </a:lnSpc>
              <a:defRPr sz="2000">
                <a:latin typeface="Cambria"/>
                <a:ea typeface="Cambria"/>
                <a:cs typeface="Cambria"/>
                <a:sym typeface="Cambria"/>
              </a:defRPr>
            </a:pPr>
            <a:r>
              <a:t>10  Lo halló en tierra de desierto, en yermo de horrible soledad lo rodeó, lo instruyó, lo guardó como a la niña de su ojo.</a:t>
            </a:r>
          </a:p>
          <a:p>
            <a:pPr defTabSz="368045">
              <a:lnSpc>
                <a:spcPct val="120000"/>
              </a:lnSpc>
              <a:defRPr sz="2000">
                <a:latin typeface="Cambria"/>
                <a:ea typeface="Cambria"/>
                <a:cs typeface="Cambria"/>
                <a:sym typeface="Cambria"/>
              </a:defRPr>
            </a:pPr>
          </a:p>
          <a:p>
            <a:pPr defTabSz="368045">
              <a:lnSpc>
                <a:spcPct val="120000"/>
              </a:lnSpc>
              <a:defRPr sz="2000">
                <a:latin typeface="Cambria"/>
                <a:ea typeface="Cambria"/>
                <a:cs typeface="Cambria"/>
                <a:sym typeface="Cambria"/>
              </a:defRPr>
            </a:pPr>
            <a:r>
              <a:t>11  como el águila que excita su nidada, revoloteando sobre sus pollos, así extendió sus alas, lo tomó, y lo llevó sobre sus plumas.</a:t>
            </a:r>
          </a:p>
        </p:txBody>
      </p:sp>
      <p:sp>
        <p:nvSpPr>
          <p:cNvPr id="130" name="VP…"/>
          <p:cNvSpPr txBox="1"/>
          <p:nvPr/>
        </p:nvSpPr>
        <p:spPr>
          <a:xfrm>
            <a:off x="6511225" y="2109522"/>
            <a:ext cx="4602863" cy="38989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000">
                <a:latin typeface="Cambria"/>
                <a:ea typeface="Cambria"/>
                <a:cs typeface="Cambria"/>
                <a:sym typeface="Cambria"/>
              </a:defRPr>
            </a:pPr>
            <a:r>
              <a:t>VP</a:t>
            </a:r>
          </a:p>
          <a:p>
            <a:pPr defTabSz="368045">
              <a:lnSpc>
                <a:spcPct val="120000"/>
              </a:lnSpc>
              <a:defRPr sz="2000">
                <a:latin typeface="Cambria"/>
                <a:ea typeface="Cambria"/>
                <a:cs typeface="Cambria"/>
                <a:sym typeface="Cambria"/>
              </a:defRPr>
            </a:pPr>
          </a:p>
          <a:p>
            <a:pPr defTabSz="368045">
              <a:lnSpc>
                <a:spcPct val="120000"/>
              </a:lnSpc>
              <a:defRPr sz="2000">
                <a:latin typeface="Cambria"/>
                <a:ea typeface="Cambria"/>
                <a:cs typeface="Cambria"/>
                <a:sym typeface="Cambria"/>
              </a:defRPr>
            </a:pPr>
            <a:r>
              <a:t>10  Los encontró por el desierto, por tierras secas y azotadas por el viento; los envolvió en sus brazos, los instruyó y los cuidó como a la niña de sus ojos.</a:t>
            </a:r>
          </a:p>
          <a:p>
            <a:pPr defTabSz="368045">
              <a:lnSpc>
                <a:spcPct val="120000"/>
              </a:lnSpc>
              <a:defRPr sz="2000">
                <a:latin typeface="Cambria"/>
                <a:ea typeface="Cambria"/>
                <a:cs typeface="Cambria"/>
                <a:sym typeface="Cambria"/>
              </a:defRPr>
            </a:pPr>
          </a:p>
          <a:p>
            <a:pPr defTabSz="368045">
              <a:lnSpc>
                <a:spcPct val="120000"/>
              </a:lnSpc>
              <a:defRPr sz="2000">
                <a:latin typeface="Cambria"/>
                <a:ea typeface="Cambria"/>
                <a:cs typeface="Cambria"/>
                <a:sym typeface="Cambria"/>
              </a:defRPr>
            </a:pPr>
            <a:r>
              <a:t>11  Como águila que revolotea sobre el nido y anima a sus polluelos a volar, así el Señor extendió sus alas y, tomándolos, los llevó a cuestas.</a:t>
            </a:r>
          </a:p>
        </p:txBody>
      </p:sp>
      <p:pic>
        <p:nvPicPr>
          <p:cNvPr id="131"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32"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4" name="Title 1"/>
          <p:cNvSpPr txBox="1"/>
          <p:nvPr>
            <p:ph type="title"/>
          </p:nvPr>
        </p:nvSpPr>
        <p:spPr>
          <a:xfrm>
            <a:off x="23034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a:t>
            </a:r>
            <a:r>
              <a:rPr b="1">
                <a:solidFill>
                  <a:srgbClr val="843C0B"/>
                </a:solidFill>
                <a:latin typeface="Futura PT Medium"/>
                <a:ea typeface="Futura PT Medium"/>
                <a:cs typeface="Futura PT Medium"/>
                <a:sym typeface="Futura PT Medium"/>
              </a:rPr>
              <a:t> Deuteronomio 32.12-13</a:t>
            </a:r>
          </a:p>
        </p:txBody>
      </p:sp>
      <p:sp>
        <p:nvSpPr>
          <p:cNvPr id="135"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36" name="RVR…"/>
          <p:cNvSpPr txBox="1"/>
          <p:nvPr/>
        </p:nvSpPr>
        <p:spPr>
          <a:xfrm>
            <a:off x="1678516" y="1947756"/>
            <a:ext cx="4300539" cy="41478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300">
                <a:latin typeface="Cambria"/>
                <a:ea typeface="Cambria"/>
                <a:cs typeface="Cambria"/>
                <a:sym typeface="Cambria"/>
              </a:defRPr>
            </a:pPr>
            <a:r>
              <a:t>RVR</a:t>
            </a:r>
          </a:p>
          <a:p>
            <a:pPr defTabSz="368045">
              <a:lnSpc>
                <a:spcPct val="120000"/>
              </a:lnSpc>
              <a:defRPr b="1" sz="2300">
                <a:latin typeface="Cambria"/>
                <a:ea typeface="Cambria"/>
                <a:cs typeface="Cambria"/>
                <a:sym typeface="Cambria"/>
              </a:defRPr>
            </a:pPr>
          </a:p>
          <a:p>
            <a:pPr defTabSz="368045">
              <a:lnSpc>
                <a:spcPct val="120000"/>
              </a:lnSpc>
              <a:defRPr sz="2300">
                <a:latin typeface="Cambria"/>
                <a:ea typeface="Cambria"/>
                <a:cs typeface="Cambria"/>
                <a:sym typeface="Cambria"/>
              </a:defRPr>
            </a:pPr>
            <a:r>
              <a:t>12  »Jehová solo lo guió, y con él no hubo dios extraño.</a:t>
            </a:r>
          </a:p>
          <a:p>
            <a:pPr defTabSz="368045">
              <a:lnSpc>
                <a:spcPct val="120000"/>
              </a:lnSpc>
              <a:defRPr sz="2300">
                <a:latin typeface="Cambria"/>
                <a:ea typeface="Cambria"/>
                <a:cs typeface="Cambria"/>
                <a:sym typeface="Cambria"/>
              </a:defRPr>
            </a:pPr>
          </a:p>
          <a:p>
            <a:pPr defTabSz="368045">
              <a:lnSpc>
                <a:spcPct val="120000"/>
              </a:lnSpc>
              <a:defRPr sz="2300">
                <a:latin typeface="Cambria"/>
                <a:ea typeface="Cambria"/>
                <a:cs typeface="Cambria"/>
                <a:sym typeface="Cambria"/>
              </a:defRPr>
            </a:pPr>
            <a:r>
              <a:t>13  Lo hizo subir sobre las alturas de la tierra, comió los frutos del campo, lo alimentó con miel de la peña y con aceite del duro pedernal,</a:t>
            </a:r>
          </a:p>
        </p:txBody>
      </p:sp>
      <p:sp>
        <p:nvSpPr>
          <p:cNvPr id="137" name="VP…"/>
          <p:cNvSpPr txBox="1"/>
          <p:nvPr/>
        </p:nvSpPr>
        <p:spPr>
          <a:xfrm>
            <a:off x="6460425" y="1911349"/>
            <a:ext cx="4602863" cy="455930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300">
                <a:latin typeface="Cambria"/>
                <a:ea typeface="Cambria"/>
                <a:cs typeface="Cambria"/>
                <a:sym typeface="Cambria"/>
              </a:defRPr>
            </a:pPr>
            <a:r>
              <a:t>VP</a:t>
            </a:r>
          </a:p>
          <a:p>
            <a:pPr defTabSz="368045">
              <a:lnSpc>
                <a:spcPct val="120000"/>
              </a:lnSpc>
              <a:defRPr sz="2300">
                <a:latin typeface="Cambria"/>
                <a:ea typeface="Cambria"/>
                <a:cs typeface="Cambria"/>
                <a:sym typeface="Cambria"/>
              </a:defRPr>
            </a:pPr>
          </a:p>
          <a:p>
            <a:pPr defTabSz="368045">
              <a:lnSpc>
                <a:spcPct val="120000"/>
              </a:lnSpc>
              <a:defRPr sz="2300">
                <a:latin typeface="Cambria"/>
                <a:ea typeface="Cambria"/>
                <a:cs typeface="Cambria"/>
                <a:sym typeface="Cambria"/>
              </a:defRPr>
            </a:pPr>
            <a:r>
              <a:t>12  »El Señor los guió, y nadie más; ¡ningún dios extraño tuvo que ayudarlo!</a:t>
            </a:r>
          </a:p>
          <a:p>
            <a:pPr defTabSz="368045">
              <a:lnSpc>
                <a:spcPct val="120000"/>
              </a:lnSpc>
              <a:defRPr sz="2300">
                <a:latin typeface="Cambria"/>
                <a:ea typeface="Cambria"/>
                <a:cs typeface="Cambria"/>
                <a:sym typeface="Cambria"/>
              </a:defRPr>
            </a:pPr>
          </a:p>
          <a:p>
            <a:pPr defTabSz="368045">
              <a:lnSpc>
                <a:spcPct val="120000"/>
              </a:lnSpc>
              <a:defRPr sz="2300">
                <a:latin typeface="Cambria"/>
                <a:ea typeface="Cambria"/>
                <a:cs typeface="Cambria"/>
                <a:sym typeface="Cambria"/>
              </a:defRPr>
            </a:pPr>
            <a:r>
              <a:t>13  Los llevó en marcha triunfal por las regiones altas del país, los alimentó con los frutos del campo, de la roca les dio a beber miel y del duro pedernal les dio aceite;</a:t>
            </a:r>
          </a:p>
        </p:txBody>
      </p:sp>
      <p:pic>
        <p:nvPicPr>
          <p:cNvPr id="138"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39"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1" name="Title 1"/>
          <p:cNvSpPr txBox="1"/>
          <p:nvPr>
            <p:ph type="title"/>
          </p:nvPr>
        </p:nvSpPr>
        <p:spPr>
          <a:xfrm>
            <a:off x="23034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 </a:t>
            </a:r>
            <a:r>
              <a:rPr b="1">
                <a:solidFill>
                  <a:srgbClr val="843C0B"/>
                </a:solidFill>
                <a:latin typeface="Futura PT Medium"/>
                <a:ea typeface="Futura PT Medium"/>
                <a:cs typeface="Futura PT Medium"/>
                <a:sym typeface="Futura PT Medium"/>
              </a:rPr>
              <a:t>Deuteronomio 32.14-15</a:t>
            </a:r>
          </a:p>
        </p:txBody>
      </p:sp>
      <p:sp>
        <p:nvSpPr>
          <p:cNvPr id="142"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43" name="RVR…"/>
          <p:cNvSpPr txBox="1"/>
          <p:nvPr/>
        </p:nvSpPr>
        <p:spPr>
          <a:xfrm>
            <a:off x="1640416" y="2322406"/>
            <a:ext cx="4300539" cy="360172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t>RVR</a:t>
            </a:r>
          </a:p>
          <a:p>
            <a:pPr defTabSz="368045">
              <a:lnSpc>
                <a:spcPct val="120000"/>
              </a:lnSpc>
              <a:defRPr b="1" sz="2200">
                <a:latin typeface="Cambria"/>
                <a:ea typeface="Cambria"/>
                <a:cs typeface="Cambria"/>
                <a:sym typeface="Cambria"/>
              </a:defRPr>
            </a:pPr>
          </a:p>
          <a:p>
            <a:pPr defTabSz="368045">
              <a:lnSpc>
                <a:spcPct val="120000"/>
              </a:lnSpc>
              <a:defRPr sz="2200">
                <a:latin typeface="Cambria"/>
                <a:ea typeface="Cambria"/>
                <a:cs typeface="Cambria"/>
                <a:sym typeface="Cambria"/>
              </a:defRPr>
            </a:pPr>
            <a:r>
              <a:t>14  con mantequilla de vacas y leche de ovejas; con grasa de corderos y carneros de Basán, y también machos cabríos; con lo mejor del trigo, y de la sangre de la uva bebiste vino.</a:t>
            </a:r>
          </a:p>
        </p:txBody>
      </p:sp>
      <p:sp>
        <p:nvSpPr>
          <p:cNvPr id="144" name="VP…"/>
          <p:cNvSpPr txBox="1"/>
          <p:nvPr/>
        </p:nvSpPr>
        <p:spPr>
          <a:xfrm>
            <a:off x="6447725" y="2322406"/>
            <a:ext cx="4602863" cy="36017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t>VP</a:t>
            </a:r>
          </a:p>
          <a:p>
            <a:pPr defTabSz="368045">
              <a:lnSpc>
                <a:spcPct val="120000"/>
              </a:lnSpc>
              <a:defRPr sz="2200">
                <a:latin typeface="Cambria"/>
                <a:ea typeface="Cambria"/>
                <a:cs typeface="Cambria"/>
                <a:sym typeface="Cambria"/>
              </a:defRPr>
            </a:pPr>
          </a:p>
          <a:p>
            <a:pPr defTabSz="368045">
              <a:lnSpc>
                <a:spcPct val="120000"/>
              </a:lnSpc>
              <a:defRPr sz="2200">
                <a:latin typeface="Cambria"/>
                <a:ea typeface="Cambria"/>
                <a:cs typeface="Cambria"/>
                <a:sym typeface="Cambria"/>
              </a:defRPr>
            </a:pPr>
            <a:r>
              <a:t>14  de sus ganados tuvieron leche y cuajada, y comieron lo mejor de los corderos, carneros de Basán y machos cabríos; comieron el mejor grano de trigo y bebieron el vino, la sangre de las uvas.</a:t>
            </a:r>
          </a:p>
        </p:txBody>
      </p:sp>
      <p:pic>
        <p:nvPicPr>
          <p:cNvPr id="145"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46"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8" name="Title 1"/>
          <p:cNvSpPr txBox="1"/>
          <p:nvPr>
            <p:ph type="title"/>
          </p:nvPr>
        </p:nvSpPr>
        <p:spPr>
          <a:xfrm>
            <a:off x="23034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 </a:t>
            </a:r>
            <a:r>
              <a:rPr b="1">
                <a:solidFill>
                  <a:srgbClr val="843C0B"/>
                </a:solidFill>
                <a:latin typeface="Futura PT Medium"/>
                <a:ea typeface="Futura PT Medium"/>
                <a:cs typeface="Futura PT Medium"/>
                <a:sym typeface="Futura PT Medium"/>
              </a:rPr>
              <a:t>Deuteronomio 32.18</a:t>
            </a:r>
          </a:p>
        </p:txBody>
      </p:sp>
      <p:sp>
        <p:nvSpPr>
          <p:cNvPr id="149"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50" name="RVR…"/>
          <p:cNvSpPr txBox="1"/>
          <p:nvPr/>
        </p:nvSpPr>
        <p:spPr>
          <a:xfrm>
            <a:off x="1640416" y="2827866"/>
            <a:ext cx="4300539" cy="2590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400">
                <a:latin typeface="Cambria"/>
                <a:ea typeface="Cambria"/>
                <a:cs typeface="Cambria"/>
                <a:sym typeface="Cambria"/>
              </a:defRPr>
            </a:pPr>
            <a:r>
              <a:t>RVR</a:t>
            </a:r>
          </a:p>
          <a:p>
            <a:pPr defTabSz="368045">
              <a:lnSpc>
                <a:spcPct val="120000"/>
              </a:lnSpc>
              <a:defRPr b="1" sz="2400">
                <a:latin typeface="Cambria"/>
                <a:ea typeface="Cambria"/>
                <a:cs typeface="Cambria"/>
                <a:sym typeface="Cambria"/>
              </a:defRPr>
            </a:pPr>
          </a:p>
          <a:p>
            <a:pPr defTabSz="368045">
              <a:lnSpc>
                <a:spcPct val="120000"/>
              </a:lnSpc>
              <a:defRPr sz="2400">
                <a:latin typeface="Cambria"/>
                <a:ea typeface="Cambria"/>
                <a:cs typeface="Cambria"/>
                <a:sym typeface="Cambria"/>
              </a:defRPr>
            </a:pPr>
            <a:r>
              <a:t>18 » De la Roca que te creó te olvidaste; te has olvidado de Dios, tu creador.</a:t>
            </a:r>
          </a:p>
        </p:txBody>
      </p:sp>
      <p:sp>
        <p:nvSpPr>
          <p:cNvPr id="151" name="VP…"/>
          <p:cNvSpPr txBox="1"/>
          <p:nvPr/>
        </p:nvSpPr>
        <p:spPr>
          <a:xfrm>
            <a:off x="6447725" y="2827866"/>
            <a:ext cx="4602863" cy="2590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400">
                <a:latin typeface="Cambria"/>
                <a:ea typeface="Cambria"/>
                <a:cs typeface="Cambria"/>
                <a:sym typeface="Cambria"/>
              </a:defRPr>
            </a:pPr>
            <a:r>
              <a:t>VP</a:t>
            </a:r>
          </a:p>
          <a:p>
            <a:pPr defTabSz="368045">
              <a:lnSpc>
                <a:spcPct val="120000"/>
              </a:lnSpc>
              <a:defRPr sz="2400">
                <a:latin typeface="Cambria"/>
                <a:ea typeface="Cambria"/>
                <a:cs typeface="Cambria"/>
                <a:sym typeface="Cambria"/>
              </a:defRPr>
            </a:pPr>
          </a:p>
          <a:p>
            <a:pPr defTabSz="368045">
              <a:lnSpc>
                <a:spcPct val="120000"/>
              </a:lnSpc>
              <a:defRPr sz="2400">
                <a:latin typeface="Cambria"/>
                <a:ea typeface="Cambria"/>
                <a:cs typeface="Cambria"/>
                <a:sym typeface="Cambria"/>
              </a:defRPr>
            </a:pPr>
            <a:r>
              <a:t>18  »Olvidaste, Israel, a tu padre y protector; olvidaste al Dios que te dio la vida.</a:t>
            </a:r>
          </a:p>
        </p:txBody>
      </p:sp>
      <p:pic>
        <p:nvPicPr>
          <p:cNvPr id="152"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53"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