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b="def" i="def"/>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b="def" i="def"/>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b="def" i="def"/>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1" name="Shape 91"/>
          <p:cNvSpPr/>
          <p:nvPr>
            <p:ph type="sldImg"/>
          </p:nvPr>
        </p:nvSpPr>
        <p:spPr>
          <a:xfrm>
            <a:off x="1143000" y="685800"/>
            <a:ext cx="4572000" cy="3429000"/>
          </a:xfrm>
          <a:prstGeom prst="rect">
            <a:avLst/>
          </a:prstGeom>
        </p:spPr>
        <p:txBody>
          <a:bodyPr/>
          <a:lstStyle/>
          <a:p>
            <a:pPr/>
          </a:p>
        </p:txBody>
      </p:sp>
      <p:sp>
        <p:nvSpPr>
          <p:cNvPr id="92" name="Shape 9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itle Text"/>
          <p:cNvSpPr txBox="1"/>
          <p:nvPr>
            <p:ph type="title"/>
          </p:nvPr>
        </p:nvSpPr>
        <p:spPr>
          <a:xfrm>
            <a:off x="914400" y="1122362"/>
            <a:ext cx="10363200" cy="2387601"/>
          </a:xfrm>
          <a:prstGeom prst="rect">
            <a:avLst/>
          </a:prstGeom>
        </p:spPr>
        <p:txBody>
          <a:bodyPr anchor="b"/>
          <a:lstStyle>
            <a:lvl1pPr algn="ctr">
              <a:defRPr sz="6000"/>
            </a:lvl1pPr>
          </a:lstStyle>
          <a:p>
            <a:pPr/>
            <a:r>
              <a:t>Title Text</a:t>
            </a:r>
          </a:p>
        </p:txBody>
      </p:sp>
      <p:sp>
        <p:nvSpPr>
          <p:cNvPr id="12" name="Body Level One…"/>
          <p:cNvSpPr txBox="1"/>
          <p:nvPr>
            <p:ph type="body" sz="quarter" idx="1"/>
          </p:nvPr>
        </p:nvSpPr>
        <p:spPr>
          <a:xfrm>
            <a:off x="1524000" y="3602037"/>
            <a:ext cx="9144000" cy="1655764"/>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29" name="Title Text"/>
          <p:cNvSpPr txBox="1"/>
          <p:nvPr>
            <p:ph type="title"/>
          </p:nvPr>
        </p:nvSpPr>
        <p:spPr>
          <a:xfrm>
            <a:off x="831850" y="1709740"/>
            <a:ext cx="10515601" cy="2852737"/>
          </a:xfrm>
          <a:prstGeom prst="rect">
            <a:avLst/>
          </a:prstGeom>
        </p:spPr>
        <p:txBody>
          <a:bodyPr anchor="b"/>
          <a:lstStyle>
            <a:lvl1pPr>
              <a:defRPr sz="6000"/>
            </a:lvl1pPr>
          </a:lstStyle>
          <a:p>
            <a:pPr/>
            <a:r>
              <a:t>Title Text</a:t>
            </a:r>
          </a:p>
        </p:txBody>
      </p:sp>
      <p:sp>
        <p:nvSpPr>
          <p:cNvPr id="30" name="Body Level One…"/>
          <p:cNvSpPr txBox="1"/>
          <p:nvPr>
            <p:ph type="body" sz="quarter" idx="1"/>
          </p:nvPr>
        </p:nvSpPr>
        <p:spPr>
          <a:xfrm>
            <a:off x="831850" y="4589464"/>
            <a:ext cx="10515601" cy="1500189"/>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838200" y="1825625"/>
            <a:ext cx="5181600" cy="43513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7" name="Title Text"/>
          <p:cNvSpPr txBox="1"/>
          <p:nvPr>
            <p:ph type="title"/>
          </p:nvPr>
        </p:nvSpPr>
        <p:spPr>
          <a:xfrm>
            <a:off x="839787" y="365127"/>
            <a:ext cx="10515601" cy="1325563"/>
          </a:xfrm>
          <a:prstGeom prst="rect">
            <a:avLst/>
          </a:prstGeom>
        </p:spPr>
        <p:txBody>
          <a:bodyPr/>
          <a:lstStyle/>
          <a:p>
            <a:pPr/>
            <a:r>
              <a:t>Title Text</a:t>
            </a:r>
          </a:p>
        </p:txBody>
      </p:sp>
      <p:sp>
        <p:nvSpPr>
          <p:cNvPr id="48" name="Body Level One…"/>
          <p:cNvSpPr txBox="1"/>
          <p:nvPr>
            <p:ph type="body" sz="quarter" idx="1"/>
          </p:nvPr>
        </p:nvSpPr>
        <p:spPr>
          <a:xfrm>
            <a:off x="839787" y="1681163"/>
            <a:ext cx="5157791" cy="823914"/>
          </a:xfrm>
          <a:prstGeom prst="rect">
            <a:avLst/>
          </a:prstGeom>
        </p:spPr>
        <p:txBody>
          <a:bodyPr anchor="b"/>
          <a:lstStyle>
            <a:lvl1pPr marL="0" indent="0">
              <a:buSzTx/>
              <a:buFontTx/>
              <a:buNone/>
              <a:defRPr b="1" sz="2400"/>
            </a:lvl1pPr>
            <a:lvl2pPr marL="0" indent="0">
              <a:buSzTx/>
              <a:buFontTx/>
              <a:buNone/>
              <a:defRPr b="1" sz="2400"/>
            </a:lvl2pPr>
            <a:lvl3pPr marL="0" indent="0">
              <a:buSzTx/>
              <a:buFontTx/>
              <a:buNone/>
              <a:defRPr b="1" sz="2400"/>
            </a:lvl3pPr>
            <a:lvl4pPr marL="0" indent="0">
              <a:buSzTx/>
              <a:buFontTx/>
              <a:buNone/>
              <a:defRPr b="1" sz="2400"/>
            </a:lvl4pPr>
            <a:lvl5pPr marL="0" indent="0">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49" name="Text Placeholder 4"/>
          <p:cNvSpPr/>
          <p:nvPr>
            <p:ph type="body" sz="quarter" idx="21"/>
          </p:nvPr>
        </p:nvSpPr>
        <p:spPr>
          <a:xfrm>
            <a:off x="6172201" y="1681163"/>
            <a:ext cx="5183190" cy="823914"/>
          </a:xfrm>
          <a:prstGeom prst="rect">
            <a:avLst/>
          </a:prstGeom>
        </p:spPr>
        <p:txBody>
          <a:bodyPr anchor="b"/>
          <a:lstStyle/>
          <a:p>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73" name="Body Level One…"/>
          <p:cNvSpPr txBox="1"/>
          <p:nvPr>
            <p:ph type="body" sz="half" idx="1"/>
          </p:nvPr>
        </p:nvSpPr>
        <p:spPr>
          <a:xfrm>
            <a:off x="5183187" y="987427"/>
            <a:ext cx="6172202" cy="4873627"/>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a:r>
              <a:t>Body Level One</a:t>
            </a:r>
          </a:p>
          <a:p>
            <a:pPr lvl="1"/>
            <a:r>
              <a:t>Body Level Two</a:t>
            </a:r>
          </a:p>
          <a:p>
            <a:pPr lvl="2"/>
            <a:r>
              <a:t>Body Level Three</a:t>
            </a:r>
          </a:p>
          <a:p>
            <a:pPr lvl="3"/>
            <a:r>
              <a:t>Body Level Four</a:t>
            </a:r>
          </a:p>
          <a:p>
            <a:pPr lvl="4"/>
            <a:r>
              <a:t>Body Level Five</a:t>
            </a:r>
          </a:p>
        </p:txBody>
      </p:sp>
      <p:sp>
        <p:nvSpPr>
          <p:cNvPr id="74" name="Text Placeholder 3"/>
          <p:cNvSpPr/>
          <p:nvPr>
            <p:ph type="body" sz="quarter" idx="21"/>
          </p:nvPr>
        </p:nvSpPr>
        <p:spPr>
          <a:xfrm>
            <a:off x="839787" y="2057400"/>
            <a:ext cx="3932240" cy="3811588"/>
          </a:xfrm>
          <a:prstGeom prst="rect">
            <a:avLst/>
          </a:prstGeom>
        </p:spPr>
        <p:txBody>
          <a:bodyPr/>
          <a:lstStyle/>
          <a:p>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83" name="Picture Placeholder 2"/>
          <p:cNvSpPr/>
          <p:nvPr>
            <p:ph type="pic" sz="half" idx="21"/>
          </p:nvPr>
        </p:nvSpPr>
        <p:spPr>
          <a:xfrm>
            <a:off x="5183187" y="987427"/>
            <a:ext cx="6172202" cy="4873627"/>
          </a:xfrm>
          <a:prstGeom prst="rect">
            <a:avLst/>
          </a:prstGeom>
        </p:spPr>
        <p:txBody>
          <a:bodyPr lIns="91439" tIns="45719" rIns="91439" bIns="45719">
            <a:noAutofit/>
          </a:bodyPr>
          <a:lstStyle/>
          <a:p>
            <a:pPr/>
          </a:p>
        </p:txBody>
      </p:sp>
      <p:sp>
        <p:nvSpPr>
          <p:cNvPr id="84" name="Body Level One…"/>
          <p:cNvSpPr txBox="1"/>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normAutofit fontScale="100000" lnSpcReduction="0"/>
          </a:bodyPr>
          <a:lstStyle/>
          <a:p>
            <a:pPr/>
            <a:r>
              <a:t>Title Text</a:t>
            </a:r>
          </a:p>
        </p:txBody>
      </p:sp>
      <p:sp>
        <p:nvSpPr>
          <p:cNvPr id="3" name="Body Level One…"/>
          <p:cNvSpPr txBox="1"/>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095178" y="6414761"/>
            <a:ext cx="258623" cy="248303"/>
          </a:xfrm>
          <a:prstGeom prst="rect">
            <a:avLst/>
          </a:prstGeom>
          <a:ln w="12700">
            <a:miter lim="400000"/>
          </a:ln>
        </p:spPr>
        <p:txBody>
          <a:bodyPr wrap="none" lIns="45718" tIns="45718" rIns="45718" bIns="45718" anchor="ctr">
            <a:spAutoFit/>
          </a:bodyPr>
          <a:lstStyle>
            <a:lvl1pPr algn="r">
              <a:defRPr sz="1200">
                <a:solidFill>
                  <a:srgbClr val="898989"/>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 Id="rId3" Type="http://schemas.openxmlformats.org/officeDocument/2006/relationships/image" Target="../media/image4.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4.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4" name="portada ED 22-23.png" descr="portada ED 22-23.png"/>
          <p:cNvPicPr>
            <a:picLocks noChangeAspect="1"/>
          </p:cNvPicPr>
          <p:nvPr/>
        </p:nvPicPr>
        <p:blipFill>
          <a:blip r:embed="rId2">
            <a:extLst/>
          </a:blip>
          <a:srcRect l="0" t="4782" r="0" b="0"/>
          <a:stretch>
            <a:fillRect/>
          </a:stretch>
        </p:blipFill>
        <p:spPr>
          <a:xfrm>
            <a:off x="0" y="2207761"/>
            <a:ext cx="12192001" cy="5904790"/>
          </a:xfrm>
          <a:prstGeom prst="rect">
            <a:avLst/>
          </a:prstGeom>
          <a:ln w="12700">
            <a:miter lim="400000"/>
          </a:ln>
        </p:spPr>
      </p:pic>
      <p:sp>
        <p:nvSpPr>
          <p:cNvPr id="95" name="Title 1"/>
          <p:cNvSpPr txBox="1"/>
          <p:nvPr>
            <p:ph type="ctrTitle"/>
          </p:nvPr>
        </p:nvSpPr>
        <p:spPr>
          <a:xfrm>
            <a:off x="403753" y="13303"/>
            <a:ext cx="9651438" cy="2096344"/>
          </a:xfrm>
          <a:prstGeom prst="rect">
            <a:avLst/>
          </a:prstGeom>
        </p:spPr>
        <p:txBody>
          <a:bodyPr/>
          <a:lstStyle/>
          <a:p>
            <a:pPr algn="l">
              <a:defRPr b="1" sz="5000">
                <a:solidFill>
                  <a:srgbClr val="F9570F"/>
                </a:solidFill>
                <a:latin typeface="Futura PT Heavy"/>
                <a:ea typeface="Futura PT Heavy"/>
                <a:cs typeface="Futura PT Heavy"/>
                <a:sym typeface="Futura PT Heavy"/>
              </a:defRPr>
            </a:pPr>
            <a:r>
              <a:rPr>
                <a:solidFill>
                  <a:srgbClr val="52304C"/>
                </a:solidFill>
              </a:rPr>
              <a:t>Lección 11</a:t>
            </a:r>
            <a:endParaRPr>
              <a:solidFill>
                <a:srgbClr val="52304C"/>
              </a:solidFill>
            </a:endParaRPr>
          </a:p>
          <a:p>
            <a:pPr algn="l">
              <a:defRPr b="1" sz="5000">
                <a:solidFill>
                  <a:srgbClr val="F9570F"/>
                </a:solidFill>
                <a:latin typeface="Futura PT Heavy"/>
                <a:ea typeface="Futura PT Heavy"/>
                <a:cs typeface="Futura PT Heavy"/>
                <a:sym typeface="Futura PT Heavy"/>
              </a:defRPr>
            </a:pPr>
            <a:r>
              <a:rPr b="0" sz="4200">
                <a:solidFill>
                  <a:srgbClr val="E7B66A"/>
                </a:solidFill>
                <a:latin typeface="Futura Bold"/>
                <a:ea typeface="Futura Bold"/>
                <a:cs typeface="Futura Bold"/>
                <a:sym typeface="Futura Bold"/>
              </a:rPr>
              <a:t>SOMOS EL CUERPO DE CRISTO</a:t>
            </a:r>
          </a:p>
        </p:txBody>
      </p:sp>
      <p:sp>
        <p:nvSpPr>
          <p:cNvPr id="96" name="Subtitle 2"/>
          <p:cNvSpPr txBox="1"/>
          <p:nvPr>
            <p:ph type="subTitle" sz="quarter" idx="1"/>
          </p:nvPr>
        </p:nvSpPr>
        <p:spPr>
          <a:xfrm>
            <a:off x="433386" y="2077414"/>
            <a:ext cx="4443416" cy="442915"/>
          </a:xfrm>
          <a:prstGeom prst="rect">
            <a:avLst/>
          </a:prstGeom>
        </p:spPr>
        <p:txBody>
          <a:bodyPr/>
          <a:lstStyle>
            <a:lvl1pPr algn="l" defTabSz="730605">
              <a:spcBef>
                <a:spcPts val="700"/>
              </a:spcBef>
              <a:defRPr i="1" sz="2162">
                <a:solidFill>
                  <a:srgbClr val="767171"/>
                </a:solidFill>
                <a:latin typeface="Futura"/>
                <a:ea typeface="Futura"/>
                <a:cs typeface="Futura"/>
                <a:sym typeface="Futura"/>
              </a:defRPr>
            </a:lvl1pPr>
          </a:lstStyle>
          <a:p>
            <a:pPr/>
            <a:r>
              <a:t> Efesios 1.15-23</a:t>
            </a:r>
          </a:p>
        </p:txBody>
      </p:sp>
      <p:sp>
        <p:nvSpPr>
          <p:cNvPr id="97" name="TextBox 3"/>
          <p:cNvSpPr txBox="1"/>
          <p:nvPr/>
        </p:nvSpPr>
        <p:spPr>
          <a:xfrm>
            <a:off x="10054907" y="6388100"/>
            <a:ext cx="1163413" cy="2946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1300">
                <a:solidFill>
                  <a:srgbClr val="FFFFFF"/>
                </a:solidFill>
                <a:latin typeface="Futura PT Medium"/>
                <a:ea typeface="Futura PT Medium"/>
                <a:cs typeface="Futura PT Medium"/>
                <a:sym typeface="Futura PT Medium"/>
              </a:defRPr>
            </a:lvl1pPr>
          </a:lstStyle>
          <a:p>
            <a:pPr/>
            <a:r>
              <a:t>Año 31/Vol. 1</a:t>
            </a:r>
          </a:p>
        </p:txBody>
      </p:sp>
      <p:sp>
        <p:nvSpPr>
          <p:cNvPr id="98" name="TextBox 5"/>
          <p:cNvSpPr txBox="1"/>
          <p:nvPr/>
        </p:nvSpPr>
        <p:spPr>
          <a:xfrm>
            <a:off x="415607" y="2572762"/>
            <a:ext cx="9651438" cy="9677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defTabSz="584200">
              <a:defRPr sz="2000">
                <a:solidFill>
                  <a:srgbClr val="3B3838"/>
                </a:solidFill>
                <a:latin typeface="Cambria"/>
                <a:ea typeface="Cambria"/>
                <a:cs typeface="Cambria"/>
                <a:sym typeface="Cambria"/>
              </a:defRPr>
            </a:pPr>
            <a:r>
              <a:t>«Que él alumbre los ojos de vuestro entendimiento, para que sepáis cuál es la esperanza a que él os ha llamado, cuáles las riquezas de la gloria de su herencia en los santos».  </a:t>
            </a:r>
          </a:p>
          <a:p>
            <a:pPr defTabSz="584200">
              <a:defRPr sz="2000">
                <a:solidFill>
                  <a:srgbClr val="3B3838"/>
                </a:solidFill>
                <a:latin typeface="Cambria"/>
                <a:ea typeface="Cambria"/>
                <a:cs typeface="Cambria"/>
                <a:sym typeface="Cambria"/>
              </a:defRPr>
            </a:pPr>
            <a:r>
              <a:t>Efesios 1.18</a:t>
            </a:r>
          </a:p>
        </p:txBody>
      </p:sp>
      <p:pic>
        <p:nvPicPr>
          <p:cNvPr id="99" name="Picture 2" descr="Picture 2"/>
          <p:cNvPicPr>
            <a:picLocks noChangeAspect="1"/>
          </p:cNvPicPr>
          <p:nvPr/>
        </p:nvPicPr>
        <p:blipFill>
          <a:blip r:embed="rId3">
            <a:extLst/>
          </a:blip>
          <a:stretch>
            <a:fillRect/>
          </a:stretch>
        </p:blipFill>
        <p:spPr>
          <a:xfrm>
            <a:off x="11104563" y="5891212"/>
            <a:ext cx="966789" cy="966789"/>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4" name="Title 1"/>
          <p:cNvSpPr txBox="1"/>
          <p:nvPr>
            <p:ph type="title"/>
          </p:nvPr>
        </p:nvSpPr>
        <p:spPr>
          <a:xfrm>
            <a:off x="2259013" y="981075"/>
            <a:ext cx="3078164" cy="585788"/>
          </a:xfrm>
          <a:prstGeom prst="rect">
            <a:avLst/>
          </a:prstGeom>
        </p:spPr>
        <p:txBody>
          <a:bodyPr/>
          <a:lstStyle>
            <a:lvl1pPr defTabSz="758951">
              <a:defRPr sz="3200">
                <a:solidFill>
                  <a:schemeClr val="accent4"/>
                </a:solidFill>
                <a:latin typeface="Futura Std Medium Condensed"/>
                <a:ea typeface="Futura Std Medium Condensed"/>
                <a:cs typeface="Futura Std Medium Condensed"/>
                <a:sym typeface="Futura Std Medium Condensed"/>
              </a:defRPr>
            </a:lvl1pPr>
          </a:lstStyle>
          <a:p>
            <a:pPr/>
            <a:r>
              <a:t>ORACIÓN</a:t>
            </a:r>
          </a:p>
        </p:txBody>
      </p:sp>
      <p:sp>
        <p:nvSpPr>
          <p:cNvPr id="155" name="Straight Connector 5"/>
          <p:cNvSpPr/>
          <p:nvPr/>
        </p:nvSpPr>
        <p:spPr>
          <a:xfrm>
            <a:off x="2330450" y="1566862"/>
            <a:ext cx="6346827" cy="1"/>
          </a:xfrm>
          <a:prstGeom prst="line">
            <a:avLst/>
          </a:prstGeom>
          <a:ln w="25400">
            <a:solidFill>
              <a:schemeClr val="accent4"/>
            </a:solidFill>
            <a:miter/>
          </a:ln>
        </p:spPr>
        <p:txBody>
          <a:bodyPr lIns="45718" tIns="45718" rIns="45718" bIns="45718"/>
          <a:lstStyle/>
          <a:p>
            <a:pPr/>
          </a:p>
        </p:txBody>
      </p:sp>
      <p:sp>
        <p:nvSpPr>
          <p:cNvPr id="156" name="Bendito Padre de los cielos y de la tierra, para quien todas las cosas están abiertas y no hay nada oculto, hoy queremos reafirmar nuestra fe, a ejemplo del patriarca Abraham, en tu infinita providencia y ante tus designios eternos que todo lo encamina a"/>
          <p:cNvSpPr txBox="1"/>
          <p:nvPr/>
        </p:nvSpPr>
        <p:spPr>
          <a:xfrm>
            <a:off x="1477962" y="2223412"/>
            <a:ext cx="9236076" cy="3683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584200">
              <a:lnSpc>
                <a:spcPct val="120000"/>
              </a:lnSpc>
              <a:defRPr i="1" sz="2500">
                <a:latin typeface="Cambria"/>
                <a:ea typeface="Cambria"/>
                <a:cs typeface="Cambria"/>
                <a:sym typeface="Cambria"/>
              </a:defRPr>
            </a:lvl1pPr>
          </a:lstStyle>
          <a:p>
            <a:pPr/>
            <a:r>
              <a:t>Amantísimo Padre Celestial, gracias te damos por la grandeza de tu amor y de tu poder manifestado en nuestras vidas. Aun en medio de las tinieblas que nos rodean, tu luz es el soporte para levantarnos con fe y esperanza, para continuar manifestando al mundo la grandeza de tu poder y de tu amor. Gracias por tu iglesia, en la cual invocamos tu glorioso nombre y fortalecemos nuestro corazón mediante el conocimiento de la esperanza tuya que nos anima a cumplir con tu voluntad. Amén. </a:t>
            </a:r>
          </a:p>
        </p:txBody>
      </p:sp>
      <p:pic>
        <p:nvPicPr>
          <p:cNvPr id="157" name="Picture 2" descr="Picture 2"/>
          <p:cNvPicPr>
            <a:picLocks noChangeAspect="1"/>
          </p:cNvPicPr>
          <p:nvPr/>
        </p:nvPicPr>
        <p:blipFill>
          <a:blip r:embed="rId2">
            <a:extLst/>
          </a:blip>
          <a:stretch>
            <a:fillRect/>
          </a:stretch>
        </p:blipFill>
        <p:spPr>
          <a:xfrm>
            <a:off x="1192212" y="758825"/>
            <a:ext cx="1030288" cy="1030288"/>
          </a:xfrm>
          <a:prstGeom prst="rect">
            <a:avLst/>
          </a:prstGeom>
          <a:ln w="12700">
            <a:miter lim="400000"/>
          </a:ln>
        </p:spPr>
      </p:pic>
      <p:pic>
        <p:nvPicPr>
          <p:cNvPr id="158"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1" name="Title 1"/>
          <p:cNvSpPr txBox="1"/>
          <p:nvPr>
            <p:ph type="title"/>
          </p:nvPr>
        </p:nvSpPr>
        <p:spPr>
          <a:xfrm>
            <a:off x="2022474" y="1069975"/>
            <a:ext cx="3078166"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pPr/>
            <a:r>
              <a:t>OBJETIVOS</a:t>
            </a:r>
          </a:p>
        </p:txBody>
      </p:sp>
      <p:sp>
        <p:nvSpPr>
          <p:cNvPr id="102" name="Content Placeholder 2"/>
          <p:cNvSpPr txBox="1"/>
          <p:nvPr>
            <p:ph type="body" idx="1"/>
          </p:nvPr>
        </p:nvSpPr>
        <p:spPr>
          <a:xfrm>
            <a:off x="1256669" y="2521831"/>
            <a:ext cx="9432599" cy="3987590"/>
          </a:xfrm>
          <a:prstGeom prst="rect">
            <a:avLst/>
          </a:prstGeom>
        </p:spPr>
        <p:txBody>
          <a:bodyPr/>
          <a:lstStyle/>
          <a:p>
            <a:pPr marL="0" indent="0" defTabSz="537463">
              <a:lnSpc>
                <a:spcPct val="100000"/>
              </a:lnSpc>
              <a:spcBef>
                <a:spcPts val="500"/>
              </a:spcBef>
              <a:buSzTx/>
              <a:buFontTx/>
              <a:buNone/>
              <a:defRPr sz="3036">
                <a:latin typeface="Cambria"/>
                <a:ea typeface="Cambria"/>
                <a:cs typeface="Cambria"/>
                <a:sym typeface="Cambria"/>
              </a:defRPr>
            </a:pPr>
            <a:r>
              <a:t>Quienes tomen esta lección podrán apreciar: </a:t>
            </a:r>
          </a:p>
          <a:p>
            <a:pPr marL="276726" indent="-276726" defTabSz="537463">
              <a:lnSpc>
                <a:spcPct val="100000"/>
              </a:lnSpc>
              <a:spcBef>
                <a:spcPts val="500"/>
              </a:spcBef>
              <a:buFontTx/>
              <a:defRPr sz="3036">
                <a:latin typeface="Cambria"/>
                <a:ea typeface="Cambria"/>
                <a:cs typeface="Cambria"/>
                <a:sym typeface="Cambria"/>
              </a:defRPr>
            </a:pPr>
            <a:r>
              <a:t>Que la virtud de la fe y del amor operan juntas para dar calidad cristiana a nuestra conducta personal y social. </a:t>
            </a:r>
          </a:p>
          <a:p>
            <a:pPr marL="276726" indent="-276726" defTabSz="537463">
              <a:lnSpc>
                <a:spcPct val="100000"/>
              </a:lnSpc>
              <a:spcBef>
                <a:spcPts val="500"/>
              </a:spcBef>
              <a:buFontTx/>
              <a:defRPr sz="3036">
                <a:latin typeface="Cambria"/>
                <a:ea typeface="Cambria"/>
                <a:cs typeface="Cambria"/>
                <a:sym typeface="Cambria"/>
              </a:defRPr>
            </a:pPr>
            <a:r>
              <a:t>El valor que tiene la sabiduría y la revelación de Dios para inspirar y generar comportamientos cristianos en nuestras vidas.</a:t>
            </a:r>
          </a:p>
          <a:p>
            <a:pPr marL="276726" indent="-276726" defTabSz="537463">
              <a:lnSpc>
                <a:spcPct val="100000"/>
              </a:lnSpc>
              <a:spcBef>
                <a:spcPts val="500"/>
              </a:spcBef>
              <a:buFontTx/>
              <a:defRPr sz="3036">
                <a:latin typeface="Cambria"/>
                <a:ea typeface="Cambria"/>
                <a:cs typeface="Cambria"/>
                <a:sym typeface="Cambria"/>
              </a:defRPr>
            </a:pPr>
            <a:r>
              <a:t>El valor que tiene conocer bien el sentido de la esperanza cristiana. </a:t>
            </a:r>
          </a:p>
        </p:txBody>
      </p:sp>
      <p:sp>
        <p:nvSpPr>
          <p:cNvPr id="103" name="Straight Connector 5"/>
          <p:cNvSpPr/>
          <p:nvPr/>
        </p:nvSpPr>
        <p:spPr>
          <a:xfrm flipV="1">
            <a:off x="2124074" y="1562100"/>
            <a:ext cx="7697790" cy="93665"/>
          </a:xfrm>
          <a:prstGeom prst="line">
            <a:avLst/>
          </a:prstGeom>
          <a:ln w="25400">
            <a:solidFill>
              <a:srgbClr val="7030A0"/>
            </a:solidFill>
            <a:miter/>
          </a:ln>
        </p:spPr>
        <p:txBody>
          <a:bodyPr lIns="45718" tIns="45718" rIns="45718" bIns="45718"/>
          <a:lstStyle/>
          <a:p>
            <a:pPr/>
          </a:p>
        </p:txBody>
      </p:sp>
      <p:pic>
        <p:nvPicPr>
          <p:cNvPr id="104" name="Picture 4" descr="Picture 4"/>
          <p:cNvPicPr>
            <a:picLocks noChangeAspect="1"/>
          </p:cNvPicPr>
          <p:nvPr/>
        </p:nvPicPr>
        <p:blipFill>
          <a:blip r:embed="rId2">
            <a:extLst/>
          </a:blip>
          <a:stretch>
            <a:fillRect/>
          </a:stretch>
        </p:blipFill>
        <p:spPr>
          <a:xfrm>
            <a:off x="755650" y="798512"/>
            <a:ext cx="1128713" cy="1128713"/>
          </a:xfrm>
          <a:prstGeom prst="rect">
            <a:avLst/>
          </a:prstGeom>
          <a:ln w="12700">
            <a:miter lim="400000"/>
          </a:ln>
        </p:spPr>
      </p:pic>
      <p:pic>
        <p:nvPicPr>
          <p:cNvPr id="105" name="Picture 4" descr="Picture 4"/>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7" name="Title 1"/>
          <p:cNvSpPr txBox="1"/>
          <p:nvPr>
            <p:ph type="title"/>
          </p:nvPr>
        </p:nvSpPr>
        <p:spPr>
          <a:xfrm>
            <a:off x="2227263" y="1001712"/>
            <a:ext cx="3999368" cy="585788"/>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pPr/>
            <a:r>
              <a:t>VOCABULARIO</a:t>
            </a:r>
          </a:p>
        </p:txBody>
      </p:sp>
      <p:sp>
        <p:nvSpPr>
          <p:cNvPr id="108" name="Content Placeholder 2"/>
          <p:cNvSpPr txBox="1"/>
          <p:nvPr>
            <p:ph type="body" idx="1"/>
          </p:nvPr>
        </p:nvSpPr>
        <p:spPr>
          <a:xfrm>
            <a:off x="1378604" y="2578679"/>
            <a:ext cx="9312554" cy="3645070"/>
          </a:xfrm>
          <a:prstGeom prst="rect">
            <a:avLst/>
          </a:prstGeom>
        </p:spPr>
        <p:txBody>
          <a:bodyPr/>
          <a:lstStyle/>
          <a:p>
            <a:pPr marL="0" indent="0" defTabSz="455675">
              <a:lnSpc>
                <a:spcPct val="100000"/>
              </a:lnSpc>
              <a:spcBef>
                <a:spcPts val="400"/>
              </a:spcBef>
              <a:buSzTx/>
              <a:buNone/>
              <a:defRPr b="1" sz="2651">
                <a:solidFill>
                  <a:srgbClr val="3B3838"/>
                </a:solidFill>
                <a:latin typeface="Cambria"/>
                <a:ea typeface="Cambria"/>
                <a:cs typeface="Cambria"/>
                <a:sym typeface="Cambria"/>
              </a:defRPr>
            </a:pPr>
            <a:r>
              <a:t>Revelación: </a:t>
            </a:r>
            <a:r>
              <a:rPr b="0"/>
              <a:t>Creada por él revela su gloria. Luego, tenemos su revelación en su ley divina. Además, Dios se ha revelado través de sus profetas, que están incluidos en la Biblia. Finalmente, la revelación de Dios culmina en Jesucristo, ya que Dios estaba en Jesucristo en forma humana. Dado que Cristo es la palabra viva de Dios, el Nuevo Testamento, que da testimonio de él, se convierte en revelación escrita de Dios y el Espíritu Santo, que fue enviado a la Iglesia por Dios y por Cristo para mantenerla comunicando fielmente la revelación que Dios dio en Cristo. </a:t>
            </a:r>
          </a:p>
        </p:txBody>
      </p:sp>
      <p:sp>
        <p:nvSpPr>
          <p:cNvPr id="109" name="Straight Connector 5"/>
          <p:cNvSpPr/>
          <p:nvPr/>
        </p:nvSpPr>
        <p:spPr>
          <a:xfrm>
            <a:off x="2381249" y="1587500"/>
            <a:ext cx="7307265" cy="0"/>
          </a:xfrm>
          <a:prstGeom prst="line">
            <a:avLst/>
          </a:prstGeom>
          <a:ln w="25400">
            <a:solidFill>
              <a:srgbClr val="D62212"/>
            </a:solidFill>
            <a:miter/>
          </a:ln>
        </p:spPr>
        <p:txBody>
          <a:bodyPr lIns="45718" tIns="45718" rIns="45718" bIns="45718"/>
          <a:lstStyle/>
          <a:p>
            <a:pPr/>
          </a:p>
        </p:txBody>
      </p:sp>
      <p:pic>
        <p:nvPicPr>
          <p:cNvPr id="110" name="Picture 4" descr="Picture 4"/>
          <p:cNvPicPr>
            <a:picLocks noChangeAspect="1"/>
          </p:cNvPicPr>
          <p:nvPr/>
        </p:nvPicPr>
        <p:blipFill>
          <a:blip r:embed="rId2">
            <a:extLst/>
          </a:blip>
          <a:stretch>
            <a:fillRect/>
          </a:stretch>
        </p:blipFill>
        <p:spPr>
          <a:xfrm>
            <a:off x="960437" y="739775"/>
            <a:ext cx="1109663" cy="1109663"/>
          </a:xfrm>
          <a:prstGeom prst="rect">
            <a:avLst/>
          </a:prstGeom>
          <a:ln w="12700">
            <a:miter lim="400000"/>
          </a:ln>
        </p:spPr>
      </p:pic>
      <p:pic>
        <p:nvPicPr>
          <p:cNvPr id="111"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3" name="Title 1"/>
          <p:cNvSpPr txBox="1"/>
          <p:nvPr>
            <p:ph type="title"/>
          </p:nvPr>
        </p:nvSpPr>
        <p:spPr>
          <a:xfrm>
            <a:off x="23161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Efesios 1.15-16</a:t>
            </a:r>
          </a:p>
        </p:txBody>
      </p:sp>
      <p:sp>
        <p:nvSpPr>
          <p:cNvPr id="114"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15" name="RVR…"/>
          <p:cNvSpPr txBox="1"/>
          <p:nvPr/>
        </p:nvSpPr>
        <p:spPr>
          <a:xfrm>
            <a:off x="1500716" y="2157253"/>
            <a:ext cx="4300539" cy="3962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spcBef>
                <a:spcPts val="600"/>
              </a:spcBef>
              <a:defRPr sz="2400">
                <a:latin typeface="Cambria"/>
                <a:ea typeface="Cambria"/>
                <a:cs typeface="Cambria"/>
                <a:sym typeface="Cambria"/>
              </a:defRPr>
            </a:pPr>
            <a:r>
              <a:t>RVR</a:t>
            </a:r>
          </a:p>
          <a:p>
            <a:pPr defTabSz="368045">
              <a:spcBef>
                <a:spcPts val="600"/>
              </a:spcBef>
              <a:defRPr sz="2400">
                <a:latin typeface="Cambria"/>
                <a:ea typeface="Cambria"/>
                <a:cs typeface="Cambria"/>
                <a:sym typeface="Cambria"/>
              </a:defRPr>
            </a:pPr>
          </a:p>
          <a:p>
            <a:pPr defTabSz="368045">
              <a:spcBef>
                <a:spcPts val="600"/>
              </a:spcBef>
              <a:defRPr sz="2400">
                <a:latin typeface="Cambria"/>
                <a:ea typeface="Cambria"/>
                <a:cs typeface="Cambria"/>
                <a:sym typeface="Cambria"/>
              </a:defRPr>
            </a:pPr>
            <a:r>
              <a:t>15  Por esta causa también yo, habiendo oído de vuestra fe en el Señor Jesús y de vuestro amor para con todos los santos, </a:t>
            </a:r>
          </a:p>
          <a:p>
            <a:pPr defTabSz="368045">
              <a:spcBef>
                <a:spcPts val="600"/>
              </a:spcBef>
              <a:defRPr sz="2400">
                <a:latin typeface="Cambria"/>
                <a:ea typeface="Cambria"/>
                <a:cs typeface="Cambria"/>
                <a:sym typeface="Cambria"/>
              </a:defRPr>
            </a:pPr>
          </a:p>
          <a:p>
            <a:pPr defTabSz="368045">
              <a:spcBef>
                <a:spcPts val="600"/>
              </a:spcBef>
              <a:defRPr sz="2400">
                <a:latin typeface="Cambria"/>
                <a:ea typeface="Cambria"/>
                <a:cs typeface="Cambria"/>
                <a:sym typeface="Cambria"/>
              </a:defRPr>
            </a:pPr>
            <a:r>
              <a:t>16  no ceso de dar gracias por vosotros, haciendo memoria de vosotros en mis oraciones, </a:t>
            </a:r>
          </a:p>
        </p:txBody>
      </p:sp>
      <p:sp>
        <p:nvSpPr>
          <p:cNvPr id="116" name="VP…"/>
          <p:cNvSpPr txBox="1"/>
          <p:nvPr/>
        </p:nvSpPr>
        <p:spPr>
          <a:xfrm>
            <a:off x="6375759" y="1999774"/>
            <a:ext cx="5023442" cy="367284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400">
                <a:latin typeface="Cambria"/>
                <a:ea typeface="Cambria"/>
                <a:cs typeface="Cambria"/>
                <a:sym typeface="Cambria"/>
              </a:defRPr>
            </a:pPr>
            <a:r>
              <a:t>VP</a:t>
            </a:r>
          </a:p>
          <a:p>
            <a:pPr defTabSz="368045">
              <a:lnSpc>
                <a:spcPct val="120000"/>
              </a:lnSpc>
              <a:defRPr sz="2400">
                <a:latin typeface="Cambria"/>
                <a:ea typeface="Cambria"/>
                <a:cs typeface="Cambria"/>
                <a:sym typeface="Cambria"/>
              </a:defRPr>
            </a:pPr>
          </a:p>
          <a:p>
            <a:pPr defTabSz="368045">
              <a:spcBef>
                <a:spcPts val="600"/>
              </a:spcBef>
              <a:defRPr sz="2400">
                <a:latin typeface="Cambria"/>
                <a:ea typeface="Cambria"/>
                <a:cs typeface="Cambria"/>
                <a:sym typeface="Cambria"/>
              </a:defRPr>
            </a:pPr>
            <a:r>
              <a:t>15  Por esto, como sé que ustedes tienen fe en el Señor Jesús y amor para con todo el pueblo santo, </a:t>
            </a:r>
          </a:p>
          <a:p>
            <a:pPr defTabSz="368045">
              <a:spcBef>
                <a:spcPts val="600"/>
              </a:spcBef>
              <a:defRPr sz="2400">
                <a:latin typeface="Cambria"/>
                <a:ea typeface="Cambria"/>
                <a:cs typeface="Cambria"/>
                <a:sym typeface="Cambria"/>
              </a:defRPr>
            </a:pPr>
          </a:p>
          <a:p>
            <a:pPr defTabSz="368045">
              <a:spcBef>
                <a:spcPts val="600"/>
              </a:spcBef>
              <a:defRPr sz="2400">
                <a:latin typeface="Cambria"/>
                <a:ea typeface="Cambria"/>
                <a:cs typeface="Cambria"/>
                <a:sym typeface="Cambria"/>
              </a:defRPr>
            </a:pPr>
            <a:r>
              <a:t>16  no dejo de dar gracias a Dios por ustedes, recordándolos en mis oraciones. </a:t>
            </a:r>
          </a:p>
        </p:txBody>
      </p:sp>
      <p:pic>
        <p:nvPicPr>
          <p:cNvPr id="117"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18"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0" name="Title 1"/>
          <p:cNvSpPr txBox="1"/>
          <p:nvPr>
            <p:ph type="title"/>
          </p:nvPr>
        </p:nvSpPr>
        <p:spPr>
          <a:xfrm>
            <a:off x="2303461" y="990600"/>
            <a:ext cx="9366024"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Efesios 1.17-18</a:t>
            </a:r>
          </a:p>
        </p:txBody>
      </p:sp>
      <p:sp>
        <p:nvSpPr>
          <p:cNvPr id="121"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22" name="RVR…"/>
          <p:cNvSpPr txBox="1"/>
          <p:nvPr/>
        </p:nvSpPr>
        <p:spPr>
          <a:xfrm>
            <a:off x="1843616" y="1874620"/>
            <a:ext cx="4300539" cy="423291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10000"/>
              </a:lnSpc>
              <a:spcBef>
                <a:spcPts val="600"/>
              </a:spcBef>
              <a:defRPr sz="2000">
                <a:latin typeface="Cambria"/>
                <a:ea typeface="Cambria"/>
                <a:cs typeface="Cambria"/>
                <a:sym typeface="Cambria"/>
              </a:defRPr>
            </a:pPr>
            <a:r>
              <a:t>RVR</a:t>
            </a:r>
          </a:p>
          <a:p>
            <a:pPr defTabSz="368045">
              <a:lnSpc>
                <a:spcPct val="110000"/>
              </a:lnSpc>
              <a:spcBef>
                <a:spcPts val="600"/>
              </a:spcBef>
              <a:defRPr sz="2000">
                <a:latin typeface="Cambria"/>
                <a:ea typeface="Cambria"/>
                <a:cs typeface="Cambria"/>
                <a:sym typeface="Cambria"/>
              </a:defRPr>
            </a:pPr>
          </a:p>
          <a:p>
            <a:pPr defTabSz="368045">
              <a:lnSpc>
                <a:spcPct val="110000"/>
              </a:lnSpc>
              <a:spcBef>
                <a:spcPts val="600"/>
              </a:spcBef>
              <a:defRPr sz="2000">
                <a:latin typeface="Cambria"/>
                <a:ea typeface="Cambria"/>
                <a:cs typeface="Cambria"/>
                <a:sym typeface="Cambria"/>
              </a:defRPr>
            </a:pPr>
            <a:r>
              <a:t>17  para que el Dios de nuestro Señor Jesucristo, el Padre de gloria, os dé espíritu de sabiduría y de revelación en el conocimiento de él; </a:t>
            </a:r>
          </a:p>
          <a:p>
            <a:pPr defTabSz="368045">
              <a:lnSpc>
                <a:spcPct val="110000"/>
              </a:lnSpc>
              <a:spcBef>
                <a:spcPts val="600"/>
              </a:spcBef>
              <a:defRPr sz="2000">
                <a:latin typeface="Cambria"/>
                <a:ea typeface="Cambria"/>
                <a:cs typeface="Cambria"/>
                <a:sym typeface="Cambria"/>
              </a:defRPr>
            </a:pPr>
          </a:p>
          <a:p>
            <a:pPr defTabSz="368045">
              <a:lnSpc>
                <a:spcPct val="110000"/>
              </a:lnSpc>
              <a:spcBef>
                <a:spcPts val="600"/>
              </a:spcBef>
              <a:defRPr sz="2000">
                <a:latin typeface="Cambria"/>
                <a:ea typeface="Cambria"/>
                <a:cs typeface="Cambria"/>
                <a:sym typeface="Cambria"/>
              </a:defRPr>
            </a:pPr>
            <a:r>
              <a:t>18  que él alumbre los ojos de vuestro entendimiento, para que sepáis cuál es la esperanza a que él os ha llamado, cuáles las riquezas de la gloria de su herencia en los santos </a:t>
            </a:r>
          </a:p>
        </p:txBody>
      </p:sp>
      <p:sp>
        <p:nvSpPr>
          <p:cNvPr id="123" name="VP…"/>
          <p:cNvSpPr txBox="1"/>
          <p:nvPr/>
        </p:nvSpPr>
        <p:spPr>
          <a:xfrm>
            <a:off x="6486181" y="1874620"/>
            <a:ext cx="4976147" cy="423291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10000"/>
              </a:lnSpc>
              <a:spcBef>
                <a:spcPts val="2600"/>
              </a:spcBef>
              <a:defRPr sz="2000">
                <a:latin typeface="Cambria"/>
                <a:ea typeface="Cambria"/>
                <a:cs typeface="Cambria"/>
                <a:sym typeface="Cambria"/>
              </a:defRPr>
            </a:pPr>
            <a:r>
              <a:t>VP</a:t>
            </a:r>
          </a:p>
          <a:p>
            <a:pPr defTabSz="368045">
              <a:lnSpc>
                <a:spcPct val="110000"/>
              </a:lnSpc>
              <a:spcBef>
                <a:spcPts val="600"/>
              </a:spcBef>
              <a:defRPr sz="2000">
                <a:latin typeface="Cambria"/>
                <a:ea typeface="Cambria"/>
                <a:cs typeface="Cambria"/>
                <a:sym typeface="Cambria"/>
              </a:defRPr>
            </a:pPr>
          </a:p>
          <a:p>
            <a:pPr defTabSz="368045">
              <a:lnSpc>
                <a:spcPct val="110000"/>
              </a:lnSpc>
              <a:spcBef>
                <a:spcPts val="600"/>
              </a:spcBef>
              <a:defRPr sz="2000">
                <a:latin typeface="Cambria"/>
                <a:ea typeface="Cambria"/>
                <a:cs typeface="Cambria"/>
                <a:sym typeface="Cambria"/>
              </a:defRPr>
            </a:pPr>
            <a:r>
              <a:t>17  Pido al Dios de nuestro Señor Jesucristo, al glorioso Padre, que les conceda el don espiritual de la sabiduría y se manifieste a ustedes, para que puedan conocerlo verdaderamente. </a:t>
            </a:r>
          </a:p>
          <a:p>
            <a:pPr defTabSz="368045">
              <a:lnSpc>
                <a:spcPct val="110000"/>
              </a:lnSpc>
              <a:spcBef>
                <a:spcPts val="600"/>
              </a:spcBef>
              <a:defRPr sz="2000">
                <a:latin typeface="Cambria"/>
                <a:ea typeface="Cambria"/>
                <a:cs typeface="Cambria"/>
                <a:sym typeface="Cambria"/>
              </a:defRPr>
            </a:pPr>
          </a:p>
          <a:p>
            <a:pPr defTabSz="368045">
              <a:lnSpc>
                <a:spcPct val="110000"/>
              </a:lnSpc>
              <a:spcBef>
                <a:spcPts val="600"/>
              </a:spcBef>
              <a:defRPr sz="2000">
                <a:latin typeface="Cambria"/>
                <a:ea typeface="Cambria"/>
                <a:cs typeface="Cambria"/>
                <a:sym typeface="Cambria"/>
              </a:defRPr>
            </a:pPr>
            <a:r>
              <a:t>18  Pido que Dios les ilumine la mente, para que sepan cuál es la esperanza a la que han sido llamados, cuán gloriosa y rica es la herencia que Dios da al pueblo santo, </a:t>
            </a:r>
          </a:p>
        </p:txBody>
      </p:sp>
      <p:pic>
        <p:nvPicPr>
          <p:cNvPr id="124"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25" name="Picture 6" descr="Picture 6"/>
          <p:cNvPicPr>
            <a:picLocks noChangeAspect="1"/>
          </p:cNvPicPr>
          <p:nvPr/>
        </p:nvPicPr>
        <p:blipFill>
          <a:blip r:embed="rId3">
            <a:extLst/>
          </a:blip>
          <a:stretch>
            <a:fillRect/>
          </a:stretch>
        </p:blipFill>
        <p:spPr>
          <a:xfrm>
            <a:off x="10354718" y="6143297"/>
            <a:ext cx="1697039" cy="604840"/>
          </a:xfrm>
          <a:prstGeom prst="rect">
            <a:avLst/>
          </a:prstGeom>
          <a:ln w="12700">
            <a:miter lim="400000"/>
          </a:ln>
        </p:spPr>
      </p:pic>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7"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a:t>
            </a:r>
            <a:r>
              <a:rPr b="1">
                <a:solidFill>
                  <a:srgbClr val="843C0B"/>
                </a:solidFill>
                <a:latin typeface="Futura PT Medium"/>
                <a:ea typeface="Futura PT Medium"/>
                <a:cs typeface="Futura PT Medium"/>
                <a:sym typeface="Futura PT Medium"/>
              </a:rPr>
              <a:t> Efesios 1.19-20</a:t>
            </a:r>
          </a:p>
        </p:txBody>
      </p:sp>
      <p:sp>
        <p:nvSpPr>
          <p:cNvPr id="128"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29" name="RVR…"/>
          <p:cNvSpPr txBox="1"/>
          <p:nvPr/>
        </p:nvSpPr>
        <p:spPr>
          <a:xfrm>
            <a:off x="1703916" y="2109522"/>
            <a:ext cx="4300539" cy="3898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000">
                <a:latin typeface="Cambria"/>
                <a:ea typeface="Cambria"/>
                <a:cs typeface="Cambria"/>
                <a:sym typeface="Cambria"/>
              </a:defRPr>
            </a:pPr>
            <a:r>
              <a:t>RVR</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19  y cuál la extraordinaria grandeza de su poder para con nosotros los que creemos, según la acción de su fuerza poderosa. </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20  Esta fuerza operó en Cristo, resucitándolo de los muertos y sentándolo a su derecha en los lugares celestiales, </a:t>
            </a:r>
          </a:p>
        </p:txBody>
      </p:sp>
      <p:sp>
        <p:nvSpPr>
          <p:cNvPr id="130" name="VP…"/>
          <p:cNvSpPr txBox="1"/>
          <p:nvPr/>
        </p:nvSpPr>
        <p:spPr>
          <a:xfrm>
            <a:off x="6528158" y="2032475"/>
            <a:ext cx="4602863" cy="319786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000">
                <a:latin typeface="Cambria"/>
                <a:ea typeface="Cambria"/>
                <a:cs typeface="Cambria"/>
                <a:sym typeface="Cambria"/>
              </a:defRPr>
            </a:pPr>
            <a:r>
              <a:t>VP</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19  y cuán grande y sin límites es su poder, el cual actúa en nosotros los creyentes. Este poder es el mismo que Dios mostró con tanta fuerza y potencia </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20  cuando resucitó a Cristo y lo hizo sentar a su derecha en el cielo, </a:t>
            </a:r>
          </a:p>
        </p:txBody>
      </p:sp>
      <p:pic>
        <p:nvPicPr>
          <p:cNvPr id="131"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32"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4"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a:t>
            </a:r>
            <a:r>
              <a:rPr b="1">
                <a:solidFill>
                  <a:srgbClr val="843C0B"/>
                </a:solidFill>
                <a:latin typeface="Futura PT Medium"/>
                <a:ea typeface="Futura PT Medium"/>
                <a:cs typeface="Futura PT Medium"/>
                <a:sym typeface="Futura PT Medium"/>
              </a:rPr>
              <a:t> Efesios 1.21-22</a:t>
            </a:r>
          </a:p>
        </p:txBody>
      </p:sp>
      <p:sp>
        <p:nvSpPr>
          <p:cNvPr id="135"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36" name="RVR…"/>
          <p:cNvSpPr txBox="1"/>
          <p:nvPr/>
        </p:nvSpPr>
        <p:spPr>
          <a:xfrm>
            <a:off x="1864783" y="1688676"/>
            <a:ext cx="4300539" cy="497078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300">
                <a:latin typeface="Cambria"/>
                <a:ea typeface="Cambria"/>
                <a:cs typeface="Cambria"/>
                <a:sym typeface="Cambria"/>
              </a:defRPr>
            </a:pPr>
            <a:r>
              <a:t>RVR</a:t>
            </a:r>
          </a:p>
          <a:p>
            <a:pPr defTabSz="368045">
              <a:lnSpc>
                <a:spcPct val="120000"/>
              </a:lnSpc>
              <a:defRPr b="1" sz="2300">
                <a:latin typeface="Cambria"/>
                <a:ea typeface="Cambria"/>
                <a:cs typeface="Cambria"/>
                <a:sym typeface="Cambria"/>
              </a:defRPr>
            </a:pPr>
          </a:p>
          <a:p>
            <a:pPr defTabSz="368045">
              <a:lnSpc>
                <a:spcPct val="120000"/>
              </a:lnSpc>
              <a:defRPr sz="2300">
                <a:latin typeface="Cambria"/>
                <a:ea typeface="Cambria"/>
                <a:cs typeface="Cambria"/>
                <a:sym typeface="Cambria"/>
              </a:defRPr>
            </a:pPr>
            <a:r>
              <a:t>21  sobre todo principado y autoridad, poder y señorío, y sobre todo nombre que se nombra, no sólo en este siglo, sino también en el venidero. </a:t>
            </a:r>
          </a:p>
          <a:p>
            <a:pPr defTabSz="368045">
              <a:lnSpc>
                <a:spcPct val="120000"/>
              </a:lnSpc>
              <a:defRPr sz="2300">
                <a:latin typeface="Cambria"/>
                <a:ea typeface="Cambria"/>
                <a:cs typeface="Cambria"/>
                <a:sym typeface="Cambria"/>
              </a:defRPr>
            </a:pPr>
          </a:p>
          <a:p>
            <a:pPr defTabSz="368045">
              <a:lnSpc>
                <a:spcPct val="120000"/>
              </a:lnSpc>
              <a:defRPr sz="2300">
                <a:latin typeface="Cambria"/>
                <a:ea typeface="Cambria"/>
                <a:cs typeface="Cambria"/>
                <a:sym typeface="Cambria"/>
              </a:defRPr>
            </a:pPr>
            <a:r>
              <a:t>22  Y sometió todas las cosas debajo de sus pies, y lo dio por cabeza sobre todas las cosas a la iglesia, </a:t>
            </a:r>
          </a:p>
        </p:txBody>
      </p:sp>
      <p:sp>
        <p:nvSpPr>
          <p:cNvPr id="137" name="VP…"/>
          <p:cNvSpPr txBox="1"/>
          <p:nvPr/>
        </p:nvSpPr>
        <p:spPr>
          <a:xfrm>
            <a:off x="6545092" y="1688676"/>
            <a:ext cx="4602863" cy="497078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300">
                <a:latin typeface="Cambria"/>
                <a:ea typeface="Cambria"/>
                <a:cs typeface="Cambria"/>
                <a:sym typeface="Cambria"/>
              </a:defRPr>
            </a:pPr>
            <a:r>
              <a:t>VP</a:t>
            </a:r>
          </a:p>
          <a:p>
            <a:pPr defTabSz="368045">
              <a:lnSpc>
                <a:spcPct val="120000"/>
              </a:lnSpc>
              <a:defRPr sz="2300">
                <a:latin typeface="Cambria"/>
                <a:ea typeface="Cambria"/>
                <a:cs typeface="Cambria"/>
                <a:sym typeface="Cambria"/>
              </a:defRPr>
            </a:pPr>
          </a:p>
          <a:p>
            <a:pPr defTabSz="368045">
              <a:lnSpc>
                <a:spcPct val="120000"/>
              </a:lnSpc>
              <a:defRPr sz="2300">
                <a:latin typeface="Cambria"/>
                <a:ea typeface="Cambria"/>
                <a:cs typeface="Cambria"/>
                <a:sym typeface="Cambria"/>
              </a:defRPr>
            </a:pPr>
            <a:r>
              <a:t>21  poniéndolo por encima de todo poder, autoridad, dominio y señorío, y por encima de todo lo que existe, tanto en este tiempo como en el venidero. </a:t>
            </a:r>
          </a:p>
          <a:p>
            <a:pPr defTabSz="368045">
              <a:lnSpc>
                <a:spcPct val="120000"/>
              </a:lnSpc>
              <a:defRPr sz="2300">
                <a:latin typeface="Cambria"/>
                <a:ea typeface="Cambria"/>
                <a:cs typeface="Cambria"/>
                <a:sym typeface="Cambria"/>
              </a:defRPr>
            </a:pPr>
          </a:p>
          <a:p>
            <a:pPr defTabSz="368045">
              <a:lnSpc>
                <a:spcPct val="120000"/>
              </a:lnSpc>
              <a:defRPr sz="2300">
                <a:latin typeface="Cambria"/>
                <a:ea typeface="Cambria"/>
                <a:cs typeface="Cambria"/>
                <a:sym typeface="Cambria"/>
              </a:defRPr>
            </a:pPr>
            <a:r>
              <a:t>22  Sometió todas las cosas bajo los pies de Cristo, y a Cristo mismo lo  dio a la iglesia como cabeza de todo. </a:t>
            </a:r>
          </a:p>
        </p:txBody>
      </p:sp>
      <p:pic>
        <p:nvPicPr>
          <p:cNvPr id="138"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39"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1"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Efesios 1.23</a:t>
            </a:r>
          </a:p>
        </p:txBody>
      </p:sp>
      <p:sp>
        <p:nvSpPr>
          <p:cNvPr id="142"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43" name="RVR…"/>
          <p:cNvSpPr txBox="1"/>
          <p:nvPr/>
        </p:nvSpPr>
        <p:spPr>
          <a:xfrm>
            <a:off x="1674283" y="2199639"/>
            <a:ext cx="4300539" cy="245872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700">
                <a:latin typeface="Cambria"/>
                <a:ea typeface="Cambria"/>
                <a:cs typeface="Cambria"/>
                <a:sym typeface="Cambria"/>
              </a:defRPr>
            </a:pPr>
            <a:r>
              <a:t>RVR</a:t>
            </a:r>
          </a:p>
          <a:p>
            <a:pPr defTabSz="368045">
              <a:lnSpc>
                <a:spcPct val="120000"/>
              </a:lnSpc>
              <a:defRPr b="1" sz="2700">
                <a:latin typeface="Cambria"/>
                <a:ea typeface="Cambria"/>
                <a:cs typeface="Cambria"/>
                <a:sym typeface="Cambria"/>
              </a:defRPr>
            </a:pPr>
          </a:p>
          <a:p>
            <a:pPr defTabSz="368045">
              <a:lnSpc>
                <a:spcPct val="120000"/>
              </a:lnSpc>
              <a:defRPr sz="2700">
                <a:latin typeface="Cambria"/>
                <a:ea typeface="Cambria"/>
                <a:cs typeface="Cambria"/>
                <a:sym typeface="Cambria"/>
              </a:defRPr>
            </a:pPr>
            <a:r>
              <a:t>23  la cual es su cuerpo, la plenitud de Aquel que todo lo llena en todo.</a:t>
            </a:r>
          </a:p>
        </p:txBody>
      </p:sp>
      <p:sp>
        <p:nvSpPr>
          <p:cNvPr id="144" name="VP…"/>
          <p:cNvSpPr txBox="1"/>
          <p:nvPr/>
        </p:nvSpPr>
        <p:spPr>
          <a:xfrm>
            <a:off x="6498525" y="2177626"/>
            <a:ext cx="4602863" cy="343408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700">
                <a:latin typeface="Cambria"/>
                <a:ea typeface="Cambria"/>
                <a:cs typeface="Cambria"/>
                <a:sym typeface="Cambria"/>
              </a:defRPr>
            </a:pPr>
            <a:r>
              <a:t>VP</a:t>
            </a:r>
          </a:p>
          <a:p>
            <a:pPr defTabSz="368045">
              <a:lnSpc>
                <a:spcPct val="120000"/>
              </a:lnSpc>
              <a:defRPr sz="2700">
                <a:latin typeface="Cambria"/>
                <a:ea typeface="Cambria"/>
                <a:cs typeface="Cambria"/>
                <a:sym typeface="Cambria"/>
              </a:defRPr>
            </a:pPr>
          </a:p>
          <a:p>
            <a:pPr defTabSz="368045">
              <a:lnSpc>
                <a:spcPct val="120000"/>
              </a:lnSpc>
              <a:defRPr sz="2700">
                <a:latin typeface="Cambria"/>
                <a:ea typeface="Cambria"/>
                <a:cs typeface="Cambria"/>
                <a:sym typeface="Cambria"/>
              </a:defRPr>
            </a:pPr>
            <a:r>
              <a:t>23  Pues la iglesia es el cuerpo de Cristo, de quien ella recibe su plenitud, ya que Cristo es quien lleva todas las cosas a su plenitud. </a:t>
            </a:r>
          </a:p>
        </p:txBody>
      </p:sp>
      <p:pic>
        <p:nvPicPr>
          <p:cNvPr id="145"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46"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8"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49"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50"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871133" y="2290815"/>
            <a:ext cx="8686801" cy="396494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43991">
              <a:lnSpc>
                <a:spcPct val="120000"/>
              </a:lnSpc>
              <a:spcBef>
                <a:spcPts val="600"/>
              </a:spcBef>
              <a:defRPr sz="2300">
                <a:latin typeface="Cambria"/>
                <a:ea typeface="Cambria"/>
                <a:cs typeface="Cambria"/>
                <a:sym typeface="Cambria"/>
              </a:defRPr>
            </a:pPr>
            <a:r>
              <a:t>En esta lección hemos hecho énfasis en: </a:t>
            </a:r>
          </a:p>
          <a:p>
            <a:pPr marL="240631" indent="-240631" defTabSz="443991">
              <a:lnSpc>
                <a:spcPct val="120000"/>
              </a:lnSpc>
              <a:spcBef>
                <a:spcPts val="600"/>
              </a:spcBef>
              <a:buSzPct val="100000"/>
              <a:buChar char="•"/>
              <a:defRPr sz="2300">
                <a:latin typeface="Cambria"/>
                <a:ea typeface="Cambria"/>
                <a:cs typeface="Cambria"/>
                <a:sym typeface="Cambria"/>
              </a:defRPr>
            </a:pPr>
            <a:r>
              <a:t>El amor, la fe y la esperanza cristiana son virtudes que Dios nos ha otorgado para hacer conciencia de la riqueza y la grandeza de su poder para que podamos perseverar y crecer en la fe.</a:t>
            </a:r>
          </a:p>
          <a:p>
            <a:pPr marL="240631" indent="-240631" defTabSz="443991">
              <a:lnSpc>
                <a:spcPct val="120000"/>
              </a:lnSpc>
              <a:spcBef>
                <a:spcPts val="600"/>
              </a:spcBef>
              <a:buSzPct val="100000"/>
              <a:buChar char="•"/>
              <a:defRPr sz="2300">
                <a:latin typeface="Cambria"/>
                <a:ea typeface="Cambria"/>
                <a:cs typeface="Cambria"/>
                <a:sym typeface="Cambria"/>
              </a:defRPr>
            </a:pPr>
            <a:r>
              <a:t>La importancia que tiene la sabiduría y la revelación de Dios para inspirar el comportamiento cristiano en nuestras vidas?</a:t>
            </a:r>
          </a:p>
          <a:p>
            <a:pPr marL="240631" indent="-240631" defTabSz="443991">
              <a:lnSpc>
                <a:spcPct val="120000"/>
              </a:lnSpc>
              <a:spcBef>
                <a:spcPts val="600"/>
              </a:spcBef>
              <a:buSzPct val="100000"/>
              <a:buChar char="•"/>
              <a:defRPr sz="2300">
                <a:latin typeface="Cambria"/>
                <a:ea typeface="Cambria"/>
                <a:cs typeface="Cambria"/>
                <a:sym typeface="Cambria"/>
              </a:defRPr>
            </a:pPr>
            <a:r>
              <a:t>Que el Cristo resucitado está a la diestra de Dios, pero actúa como cabeza de la iglesia en unidad con todos los feligreses como parte de su cuerpo hasta que llegue el día que Dios sea el todo en todos. </a:t>
            </a:r>
          </a:p>
        </p:txBody>
      </p:sp>
      <p:pic>
        <p:nvPicPr>
          <p:cNvPr id="151"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52"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