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g"/>
  <Default Extension="png" ContentType="image/png"/>
  <Default Extension="bmp" ContentType="image/bmp"/>
  <Default Extension="gif" ContentType="image/gif"/>
  <Default Extension="tif" ContentType="image/tif"/>
  <Default Extension="pdf" ContentType="application/pdf"/>
  <Default Extension="mov" ContentType="application/movie"/>
  <Default Extension="vml" ContentType="application/vnd.openxmlformats-officedocument.vmlDrawing"/>
  <Default Extension="xlsx" ContentType="application/vnd.openxmlformats-officedocument.spreadsheetml.sheet"/>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presProps.xml" ContentType="application/vnd.openxmlformats-officedocument.presentationml.presProps+xml"/>
  <Override PartName="/ppt/viewProps.xml" ContentType="application/vnd.openxmlformats-officedocument.presentationml.viewProps+xml"/>
  <Override PartName="/ppt/commentAuthors.xml" ContentType="application/vnd.openxmlformats-officedocument.presentationml.commentAuthors+xml"/>
  <Override PartName="/ppt/tableStyles.xml" ContentType="application/vnd.openxmlformats-officedocument.presentationml.tableStyles+xml"/>
  <Override PartName="/ppt/slideMasters/slideMaster1.xml" ContentType="application/vnd.openxmlformats-officedocument.presentationml.slideMaster+xml"/>
  <Override PartName="/ppt/theme/theme1.xml" ContentType="application/vnd.openxmlformats-officedocument.theme+xml"/>
  <Override PartName="/ppt/notesMasters/notesMaster1.xml" ContentType="application/vnd.openxmlformats-officedocument.presentationml.notes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ldMasterIdLst>
    <p:sldMasterId id="2147483648" r:id="rId5"/>
  </p:sldMasterIdLst>
  <p:notesMasterIdLst>
    <p:notesMasterId r:id="rId7"/>
  </p:notesMasterIdLst>
  <p:sldIdLst>
    <p:sldId id="256" r:id="rId8"/>
    <p:sldId id="257" r:id="rId9"/>
    <p:sldId id="258" r:id="rId10"/>
    <p:sldId id="259" r:id="rId11"/>
    <p:sldId id="260" r:id="rId12"/>
    <p:sldId id="261" r:id="rId13"/>
    <p:sldId id="262" r:id="rId14"/>
    <p:sldId id="263" r:id="rId15"/>
    <p:sldId id="264" r:id="rId16"/>
    <p:sldId id="265" r:id="rId17"/>
    <p:sldId id="266" r:id="rId18"/>
    <p:sldId id="267" r:id="rId19"/>
    <p:sldId id="268" r:id="rId20"/>
  </p:sldIdLst>
  <p:sldSz cx="12192000" cy="68580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lvl1pPr>
    <a:lvl2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lvl2pPr>
    <a:lvl3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lvl3pPr>
    <a:lvl4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lvl4pPr>
    <a:lvl5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lvl5pPr>
    <a:lvl6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lvl6pPr>
    <a:lvl7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lvl7pPr>
    <a:lvl8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lvl8pPr>
    <a:lvl9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file>

<file path=ppt/presProps.xml><?xml version="1.0" encoding="utf-8"?>
<p:presentation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howPr loop="0"/>
</p:presentationPr>
</file>

<file path=ppt/tableStyles.xml><?xml version="1.0" encoding="utf-8"?>
<a:tblStyleLst xmlns:a="http://schemas.openxmlformats.org/drawingml/2006/main" xmlns:r="http://schemas.openxmlformats.org/officeDocument/2006/relationships" def="{5940675A-B579-460E-94D1-54222C63F5DA}">
  <a:tblStyle styleId="{4C3C2611-4C71-4FC5-86AE-919BDF0F9419}"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DD4EA"/>
          </a:solidFill>
        </a:fill>
      </a:tcStyle>
    </a:wholeTbl>
    <a:band2H>
      <a:tcTxStyle b="def" i="def"/>
      <a:tcStyle>
        <a:tcBdr/>
        <a:fill>
          <a:solidFill>
            <a:srgbClr val="E8EBF5"/>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E0E0E0"/>
          </a:solidFill>
        </a:fill>
      </a:tcStyle>
    </a:wholeTbl>
    <a:band2H>
      <a:tcTxStyle b="def" i="def"/>
      <a:tcStyle>
        <a:tcBdr/>
        <a:fill>
          <a:solidFill>
            <a:srgbClr val="F0F0F0"/>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EEE7283C-3CF3-47DC-8721-378D4A62B228}"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4E2CE"/>
          </a:solidFill>
        </a:fill>
      </a:tcStyle>
    </a:wholeTbl>
    <a:band2H>
      <a:tcTxStyle b="def" i="def"/>
      <a:tcStyle>
        <a:tcBdr/>
        <a:fill>
          <a:solidFill>
            <a:srgbClr val="EBF1E8"/>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CF821DB8-F4EB-4A41-A1BA-3FCAFE7338EE}" styleName="">
    <a:tblBg/>
    <a:wholeTbl>
      <a:tcTxStyle b="off" i="off">
        <a:fontRef idx="maj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b="def" i="def"/>
      <a:tcStyle>
        <a:tcBdr/>
        <a:fill>
          <a:solidFill>
            <a:srgbClr val="FFFFFF"/>
          </a:solidFill>
        </a:fill>
      </a:tcStyle>
    </a:band2H>
    <a:firstCol>
      <a:tcTxStyle b="on" i="off">
        <a:fontRef idx="maj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aj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aj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b="def" i="def"/>
      <a:tcStyle>
        <a:tcBdr/>
        <a:fill>
          <a:solidFill>
            <a:srgbClr val="E6E6E6"/>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2708684C-4D16-4618-839F-0558EEFCDFE6}" styleName="">
    <a:tblBg/>
    <a:wholeTbl>
      <a:tcTxStyle b="off"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wholeTbl>
    <a:band2H>
      <a:tcTxStyle b="def" i="def"/>
      <a:tcStyle>
        <a:tcBdr/>
        <a:fill>
          <a:solidFill>
            <a:srgbClr val="FFFFFF"/>
          </a:solidFill>
        </a:fill>
      </a:tcStyle>
    </a:band2H>
    <a:firstCol>
      <a:tcTxStyle b="on"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firstCol>
    <a:lastRow>
      <a:tcTxStyle b="on"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508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lastRow>
    <a:firstRow>
      <a:tcTxStyle b="on"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254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Comments="1"/>
</file>

<file path=ppt/_rels/presentation.xml.rels><?xml version="1.0" encoding="UTF-8"?>
<Relationships xmlns="http://schemas.openxmlformats.org/package/2006/relationships"><Relationship Id="rId1" Type="http://schemas.openxmlformats.org/officeDocument/2006/relationships/presProps" Target="presProps.xml"/><Relationship Id="rId2" Type="http://schemas.openxmlformats.org/officeDocument/2006/relationships/viewProps" Target="viewProps.xml"/><Relationship Id="rId3" Type="http://schemas.openxmlformats.org/officeDocument/2006/relationships/commentAuthors" Target="commentAuthor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theme" Target="theme/theme1.xml"/><Relationship Id="rId7" Type="http://schemas.openxmlformats.org/officeDocument/2006/relationships/notesMaster" Target="notesMasters/notesMaster1.xml"/><Relationship Id="rId8" Type="http://schemas.openxmlformats.org/officeDocument/2006/relationships/slide" Target="slides/slide1.xml"/><Relationship Id="rId9" Type="http://schemas.openxmlformats.org/officeDocument/2006/relationships/slide" Target="slides/slide2.xml"/><Relationship Id="rId10" Type="http://schemas.openxmlformats.org/officeDocument/2006/relationships/slide" Target="slides/slide3.xml"/><Relationship Id="rId11" Type="http://schemas.openxmlformats.org/officeDocument/2006/relationships/slide" Target="slides/slide4.xml"/><Relationship Id="rId12" Type="http://schemas.openxmlformats.org/officeDocument/2006/relationships/slide" Target="slides/slide5.xml"/><Relationship Id="rId13" Type="http://schemas.openxmlformats.org/officeDocument/2006/relationships/slide" Target="slides/slide6.xml"/><Relationship Id="rId14" Type="http://schemas.openxmlformats.org/officeDocument/2006/relationships/slide" Target="slides/slide7.xml"/><Relationship Id="rId15" Type="http://schemas.openxmlformats.org/officeDocument/2006/relationships/slide" Target="slides/slide8.xml"/><Relationship Id="rId16" Type="http://schemas.openxmlformats.org/officeDocument/2006/relationships/slide" Target="slides/slide9.xml"/><Relationship Id="rId17" Type="http://schemas.openxmlformats.org/officeDocument/2006/relationships/slide" Target="slides/slide10.xml"/><Relationship Id="rId18" Type="http://schemas.openxmlformats.org/officeDocument/2006/relationships/slide" Target="slides/slide11.xml"/><Relationship Id="rId19" Type="http://schemas.openxmlformats.org/officeDocument/2006/relationships/slide" Target="slides/slide12.xml"/><Relationship Id="rId20" Type="http://schemas.openxmlformats.org/officeDocument/2006/relationships/slide" Target="slides/slide13.xml"/></Relationships>

</file>

<file path=ppt/notesMasters/_rels/notesMaster1.xml.rels><?xml version="1.0" encoding="UTF-8"?>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spTree>
      <p:nvGrpSpPr>
        <p:cNvPr id="1" name=""/>
        <p:cNvGrpSpPr/>
        <p:nvPr/>
      </p:nvGrpSpPr>
      <p:grpSpPr>
        <a:xfrm>
          <a:off x="0" y="0"/>
          <a:ext cx="0" cy="0"/>
          <a:chOff x="0" y="0"/>
          <a:chExt cx="0" cy="0"/>
        </a:xfrm>
      </p:grpSpPr>
      <p:sp>
        <p:nvSpPr>
          <p:cNvPr id="91" name="Shape 91"/>
          <p:cNvSpPr/>
          <p:nvPr>
            <p:ph type="sldImg"/>
          </p:nvPr>
        </p:nvSpPr>
        <p:spPr>
          <a:xfrm>
            <a:off x="1143000" y="685800"/>
            <a:ext cx="4572000" cy="3429000"/>
          </a:xfrm>
          <a:prstGeom prst="rect">
            <a:avLst/>
          </a:prstGeom>
        </p:spPr>
        <p:txBody>
          <a:bodyPr/>
          <a:lstStyle/>
          <a:p>
            <a:pPr/>
          </a:p>
        </p:txBody>
      </p:sp>
      <p:sp>
        <p:nvSpPr>
          <p:cNvPr id="92" name="Shape 92"/>
          <p:cNvSpPr/>
          <p:nvPr>
            <p:ph type="body" sz="quarter" idx="1"/>
          </p:nvPr>
        </p:nvSpPr>
        <p:spPr>
          <a:xfrm>
            <a:off x="914400" y="4343400"/>
            <a:ext cx="5029200" cy="4114800"/>
          </a:xfrm>
          <a:prstGeom prst="rect">
            <a:avLst/>
          </a:prstGeom>
        </p:spPr>
        <p:txBody>
          <a:bodyPr/>
          <a:lstStyle/>
          <a:p>
            <a:pPr/>
          </a:p>
        </p:txBody>
      </p:sp>
    </p:spTree>
  </p:cSld>
  <p:clrMap bg1="lt1" tx1="dk1" bg2="lt2" tx2="dk2" accent1="accent1" accent2="accent2" accent3="accent3" accent4="accent4" accent5="accent5" accent6="accent6" hlink="hlink" folHlink="folHlink"/>
  <p:notesStyle>
    <a:lvl1pPr latinLnBrk="0">
      <a:spcBef>
        <a:spcPts val="400"/>
      </a:spcBef>
      <a:defRPr sz="1200">
        <a:latin typeface="+mj-lt"/>
        <a:ea typeface="+mj-ea"/>
        <a:cs typeface="+mj-cs"/>
        <a:sym typeface="Calibri"/>
      </a:defRPr>
    </a:lvl1pPr>
    <a:lvl2pPr indent="228600" latinLnBrk="0">
      <a:spcBef>
        <a:spcPts val="400"/>
      </a:spcBef>
      <a:defRPr sz="1200">
        <a:latin typeface="+mj-lt"/>
        <a:ea typeface="+mj-ea"/>
        <a:cs typeface="+mj-cs"/>
        <a:sym typeface="Calibri"/>
      </a:defRPr>
    </a:lvl2pPr>
    <a:lvl3pPr indent="457200" latinLnBrk="0">
      <a:spcBef>
        <a:spcPts val="400"/>
      </a:spcBef>
      <a:defRPr sz="1200">
        <a:latin typeface="+mj-lt"/>
        <a:ea typeface="+mj-ea"/>
        <a:cs typeface="+mj-cs"/>
        <a:sym typeface="Calibri"/>
      </a:defRPr>
    </a:lvl3pPr>
    <a:lvl4pPr indent="685800" latinLnBrk="0">
      <a:spcBef>
        <a:spcPts val="400"/>
      </a:spcBef>
      <a:defRPr sz="1200">
        <a:latin typeface="+mj-lt"/>
        <a:ea typeface="+mj-ea"/>
        <a:cs typeface="+mj-cs"/>
        <a:sym typeface="Calibri"/>
      </a:defRPr>
    </a:lvl4pPr>
    <a:lvl5pPr indent="914400" latinLnBrk="0">
      <a:spcBef>
        <a:spcPts val="400"/>
      </a:spcBef>
      <a:defRPr sz="1200">
        <a:latin typeface="+mj-lt"/>
        <a:ea typeface="+mj-ea"/>
        <a:cs typeface="+mj-cs"/>
        <a:sym typeface="Calibri"/>
      </a:defRPr>
    </a:lvl5pPr>
    <a:lvl6pPr indent="1143000" latinLnBrk="0">
      <a:spcBef>
        <a:spcPts val="400"/>
      </a:spcBef>
      <a:defRPr sz="1200">
        <a:latin typeface="+mj-lt"/>
        <a:ea typeface="+mj-ea"/>
        <a:cs typeface="+mj-cs"/>
        <a:sym typeface="Calibri"/>
      </a:defRPr>
    </a:lvl6pPr>
    <a:lvl7pPr indent="1371600" latinLnBrk="0">
      <a:spcBef>
        <a:spcPts val="400"/>
      </a:spcBef>
      <a:defRPr sz="1200">
        <a:latin typeface="+mj-lt"/>
        <a:ea typeface="+mj-ea"/>
        <a:cs typeface="+mj-cs"/>
        <a:sym typeface="Calibri"/>
      </a:defRPr>
    </a:lvl7pPr>
    <a:lvl8pPr indent="1600200" latinLnBrk="0">
      <a:spcBef>
        <a:spcPts val="400"/>
      </a:spcBef>
      <a:defRPr sz="1200">
        <a:latin typeface="+mj-lt"/>
        <a:ea typeface="+mj-ea"/>
        <a:cs typeface="+mj-cs"/>
        <a:sym typeface="Calibri"/>
      </a:defRPr>
    </a:lvl8pPr>
    <a:lvl9pPr indent="1828800" latinLnBrk="0">
      <a:spcBef>
        <a:spcPts val="400"/>
      </a:spcBef>
      <a:defRPr sz="1200">
        <a:latin typeface="+mj-lt"/>
        <a:ea typeface="+mj-ea"/>
        <a:cs typeface="+mj-cs"/>
        <a:sym typeface="Calibri"/>
      </a:defRPr>
    </a:lvl9pPr>
  </p:notesStyle>
</p:notesMaster>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itle" showMasterSp="1" showMasterPhAnim="1">
  <p:cSld name="Title Slide">
    <p:spTree>
      <p:nvGrpSpPr>
        <p:cNvPr id="1" name=""/>
        <p:cNvGrpSpPr/>
        <p:nvPr/>
      </p:nvGrpSpPr>
      <p:grpSpPr>
        <a:xfrm>
          <a:off x="0" y="0"/>
          <a:ext cx="0" cy="0"/>
          <a:chOff x="0" y="0"/>
          <a:chExt cx="0" cy="0"/>
        </a:xfrm>
      </p:grpSpPr>
      <p:sp>
        <p:nvSpPr>
          <p:cNvPr id="11" name="Title Text"/>
          <p:cNvSpPr txBox="1"/>
          <p:nvPr>
            <p:ph type="title"/>
          </p:nvPr>
        </p:nvSpPr>
        <p:spPr>
          <a:xfrm>
            <a:off x="914400" y="1122362"/>
            <a:ext cx="10363200" cy="2387601"/>
          </a:xfrm>
          <a:prstGeom prst="rect">
            <a:avLst/>
          </a:prstGeom>
        </p:spPr>
        <p:txBody>
          <a:bodyPr anchor="b"/>
          <a:lstStyle>
            <a:lvl1pPr algn="ctr">
              <a:defRPr sz="6000"/>
            </a:lvl1pPr>
          </a:lstStyle>
          <a:p>
            <a:pPr/>
            <a:r>
              <a:t>Title Text</a:t>
            </a:r>
          </a:p>
        </p:txBody>
      </p:sp>
      <p:sp>
        <p:nvSpPr>
          <p:cNvPr id="12" name="Body Level One…"/>
          <p:cNvSpPr txBox="1"/>
          <p:nvPr>
            <p:ph type="body" sz="quarter" idx="1"/>
          </p:nvPr>
        </p:nvSpPr>
        <p:spPr>
          <a:xfrm>
            <a:off x="1524000" y="3602037"/>
            <a:ext cx="9144000" cy="1655764"/>
          </a:xfrm>
          <a:prstGeom prst="rect">
            <a:avLst/>
          </a:prstGeom>
        </p:spPr>
        <p:txBody>
          <a:bodyPr/>
          <a:lstStyle>
            <a:lvl1pPr marL="0" indent="0" algn="ctr">
              <a:buSzTx/>
              <a:buFontTx/>
              <a:buNone/>
              <a:defRPr sz="2400"/>
            </a:lvl1pPr>
            <a:lvl2pPr marL="0" indent="0" algn="ctr">
              <a:buSzTx/>
              <a:buFontTx/>
              <a:buNone/>
              <a:defRPr sz="2400"/>
            </a:lvl2pPr>
            <a:lvl3pPr marL="0" indent="0" algn="ctr">
              <a:buSzTx/>
              <a:buFontTx/>
              <a:buNone/>
              <a:defRPr sz="2400"/>
            </a:lvl3pPr>
            <a:lvl4pPr marL="0" indent="0" algn="ctr">
              <a:buSzTx/>
              <a:buFontTx/>
              <a:buNone/>
              <a:defRPr sz="2400"/>
            </a:lvl4pPr>
            <a:lvl5pPr marL="0" indent="0" algn="ctr">
              <a:buSzTx/>
              <a:buFontTx/>
              <a:buNone/>
              <a:defRPr sz="2400"/>
            </a:lvl5pPr>
          </a:lstStyle>
          <a:p>
            <a:pPr/>
            <a:r>
              <a:t>Body Level One</a:t>
            </a:r>
          </a:p>
          <a:p>
            <a:pPr lvl="1"/>
            <a:r>
              <a:t>Body Level Two</a:t>
            </a:r>
          </a:p>
          <a:p>
            <a:pPr lvl="2"/>
            <a:r>
              <a:t>Body Level Three</a:t>
            </a:r>
          </a:p>
          <a:p>
            <a:pPr lvl="3"/>
            <a:r>
              <a:t>Body Level Four</a:t>
            </a:r>
          </a:p>
          <a:p>
            <a:pPr lvl="4"/>
            <a:r>
              <a:t>Body Level Five</a:t>
            </a:r>
          </a:p>
        </p:txBody>
      </p:sp>
      <p:sp>
        <p:nvSpPr>
          <p:cNvPr id="13"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2.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and Content">
    <p:spTree>
      <p:nvGrpSpPr>
        <p:cNvPr id="1" name=""/>
        <p:cNvGrpSpPr/>
        <p:nvPr/>
      </p:nvGrpSpPr>
      <p:grpSpPr>
        <a:xfrm>
          <a:off x="0" y="0"/>
          <a:ext cx="0" cy="0"/>
          <a:chOff x="0" y="0"/>
          <a:chExt cx="0" cy="0"/>
        </a:xfrm>
      </p:grpSpPr>
      <p:sp>
        <p:nvSpPr>
          <p:cNvPr id="20" name="Title Text"/>
          <p:cNvSpPr txBox="1"/>
          <p:nvPr>
            <p:ph type="title"/>
          </p:nvPr>
        </p:nvSpPr>
        <p:spPr>
          <a:prstGeom prst="rect">
            <a:avLst/>
          </a:prstGeom>
        </p:spPr>
        <p:txBody>
          <a:bodyPr/>
          <a:lstStyle/>
          <a:p>
            <a:pPr/>
            <a:r>
              <a:t>Title Text</a:t>
            </a:r>
          </a:p>
        </p:txBody>
      </p:sp>
      <p:sp>
        <p:nvSpPr>
          <p:cNvPr id="21" name="Body Level One…"/>
          <p:cNvSpPr txBox="1"/>
          <p:nvPr>
            <p:ph type="body" idx="1"/>
          </p:nvPr>
        </p:nvSpPr>
        <p:spPr>
          <a:prstGeom prst="rect">
            <a:avLst/>
          </a:prstGeom>
        </p:spPr>
        <p:txBody>
          <a:bodyPr/>
          <a:lstStyle/>
          <a:p>
            <a:pPr/>
            <a:r>
              <a:t>Body Level One</a:t>
            </a:r>
          </a:p>
          <a:p>
            <a:pPr lvl="1"/>
            <a:r>
              <a:t>Body Level Two</a:t>
            </a:r>
          </a:p>
          <a:p>
            <a:pPr lvl="2"/>
            <a:r>
              <a:t>Body Level Three</a:t>
            </a:r>
          </a:p>
          <a:p>
            <a:pPr lvl="3"/>
            <a:r>
              <a:t>Body Level Four</a:t>
            </a:r>
          </a:p>
          <a:p>
            <a:pPr lvl="4"/>
            <a:r>
              <a:t>Body Level Five</a:t>
            </a:r>
          </a:p>
        </p:txBody>
      </p:sp>
      <p:sp>
        <p:nvSpPr>
          <p:cNvPr id="22"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3.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Section Header">
    <p:spTree>
      <p:nvGrpSpPr>
        <p:cNvPr id="1" name=""/>
        <p:cNvGrpSpPr/>
        <p:nvPr/>
      </p:nvGrpSpPr>
      <p:grpSpPr>
        <a:xfrm>
          <a:off x="0" y="0"/>
          <a:ext cx="0" cy="0"/>
          <a:chOff x="0" y="0"/>
          <a:chExt cx="0" cy="0"/>
        </a:xfrm>
      </p:grpSpPr>
      <p:sp>
        <p:nvSpPr>
          <p:cNvPr id="29" name="Title Text"/>
          <p:cNvSpPr txBox="1"/>
          <p:nvPr>
            <p:ph type="title"/>
          </p:nvPr>
        </p:nvSpPr>
        <p:spPr>
          <a:xfrm>
            <a:off x="831850" y="1709740"/>
            <a:ext cx="10515601" cy="2852737"/>
          </a:xfrm>
          <a:prstGeom prst="rect">
            <a:avLst/>
          </a:prstGeom>
        </p:spPr>
        <p:txBody>
          <a:bodyPr anchor="b"/>
          <a:lstStyle>
            <a:lvl1pPr>
              <a:defRPr sz="6000"/>
            </a:lvl1pPr>
          </a:lstStyle>
          <a:p>
            <a:pPr/>
            <a:r>
              <a:t>Title Text</a:t>
            </a:r>
          </a:p>
        </p:txBody>
      </p:sp>
      <p:sp>
        <p:nvSpPr>
          <p:cNvPr id="30" name="Body Level One…"/>
          <p:cNvSpPr txBox="1"/>
          <p:nvPr>
            <p:ph type="body" sz="quarter" idx="1"/>
          </p:nvPr>
        </p:nvSpPr>
        <p:spPr>
          <a:xfrm>
            <a:off x="831850" y="4589464"/>
            <a:ext cx="10515601" cy="1500189"/>
          </a:xfrm>
          <a:prstGeom prst="rect">
            <a:avLst/>
          </a:prstGeom>
        </p:spPr>
        <p:txBody>
          <a:bodyPr/>
          <a:lstStyle>
            <a:lvl1pPr marL="0" indent="0">
              <a:buSzTx/>
              <a:buFontTx/>
              <a:buNone/>
              <a:defRPr sz="2400"/>
            </a:lvl1pPr>
            <a:lvl2pPr marL="0" indent="0">
              <a:buSzTx/>
              <a:buFontTx/>
              <a:buNone/>
              <a:defRPr sz="2400"/>
            </a:lvl2pPr>
            <a:lvl3pPr marL="0" indent="0">
              <a:buSzTx/>
              <a:buFontTx/>
              <a:buNone/>
              <a:defRPr sz="2400"/>
            </a:lvl3pPr>
            <a:lvl4pPr marL="0" indent="0">
              <a:buSzTx/>
              <a:buFontTx/>
              <a:buNone/>
              <a:defRPr sz="2400"/>
            </a:lvl4pPr>
            <a:lvl5pPr marL="0" indent="0">
              <a:buSzTx/>
              <a:buFontTx/>
              <a:buNone/>
              <a:defRPr sz="2400"/>
            </a:lvl5pPr>
          </a:lstStyle>
          <a:p>
            <a:pPr/>
            <a:r>
              <a:t>Body Level One</a:t>
            </a:r>
          </a:p>
          <a:p>
            <a:pPr lvl="1"/>
            <a:r>
              <a:t>Body Level Two</a:t>
            </a:r>
          </a:p>
          <a:p>
            <a:pPr lvl="2"/>
            <a:r>
              <a:t>Body Level Three</a:t>
            </a:r>
          </a:p>
          <a:p>
            <a:pPr lvl="3"/>
            <a:r>
              <a:t>Body Level Four</a:t>
            </a:r>
          </a:p>
          <a:p>
            <a:pPr lvl="4"/>
            <a:r>
              <a:t>Body Level Five</a:t>
            </a:r>
          </a:p>
        </p:txBody>
      </p:sp>
      <p:sp>
        <p:nvSpPr>
          <p:cNvPr id="31"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4.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wo Content">
    <p:spTree>
      <p:nvGrpSpPr>
        <p:cNvPr id="1" name=""/>
        <p:cNvGrpSpPr/>
        <p:nvPr/>
      </p:nvGrpSpPr>
      <p:grpSpPr>
        <a:xfrm>
          <a:off x="0" y="0"/>
          <a:ext cx="0" cy="0"/>
          <a:chOff x="0" y="0"/>
          <a:chExt cx="0" cy="0"/>
        </a:xfrm>
      </p:grpSpPr>
      <p:sp>
        <p:nvSpPr>
          <p:cNvPr id="38" name="Title Text"/>
          <p:cNvSpPr txBox="1"/>
          <p:nvPr>
            <p:ph type="title"/>
          </p:nvPr>
        </p:nvSpPr>
        <p:spPr>
          <a:prstGeom prst="rect">
            <a:avLst/>
          </a:prstGeom>
        </p:spPr>
        <p:txBody>
          <a:bodyPr/>
          <a:lstStyle/>
          <a:p>
            <a:pPr/>
            <a:r>
              <a:t>Title Text</a:t>
            </a:r>
          </a:p>
        </p:txBody>
      </p:sp>
      <p:sp>
        <p:nvSpPr>
          <p:cNvPr id="39" name="Body Level One…"/>
          <p:cNvSpPr txBox="1"/>
          <p:nvPr>
            <p:ph type="body" sz="half" idx="1"/>
          </p:nvPr>
        </p:nvSpPr>
        <p:spPr>
          <a:xfrm>
            <a:off x="838200" y="1825625"/>
            <a:ext cx="5181600" cy="4351338"/>
          </a:xfrm>
          <a:prstGeom prst="rect">
            <a:avLst/>
          </a:prstGeom>
        </p:spPr>
        <p:txBody>
          <a:bodyPr/>
          <a:lstStyle/>
          <a:p>
            <a:pPr/>
            <a:r>
              <a:t>Body Level One</a:t>
            </a:r>
          </a:p>
          <a:p>
            <a:pPr lvl="1"/>
            <a:r>
              <a:t>Body Level Two</a:t>
            </a:r>
          </a:p>
          <a:p>
            <a:pPr lvl="2"/>
            <a:r>
              <a:t>Body Level Three</a:t>
            </a:r>
          </a:p>
          <a:p>
            <a:pPr lvl="3"/>
            <a:r>
              <a:t>Body Level Four</a:t>
            </a:r>
          </a:p>
          <a:p>
            <a:pPr lvl="4"/>
            <a:r>
              <a:t>Body Level Five</a:t>
            </a:r>
          </a:p>
        </p:txBody>
      </p:sp>
      <p:sp>
        <p:nvSpPr>
          <p:cNvPr id="40"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5.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Comparison">
    <p:spTree>
      <p:nvGrpSpPr>
        <p:cNvPr id="1" name=""/>
        <p:cNvGrpSpPr/>
        <p:nvPr/>
      </p:nvGrpSpPr>
      <p:grpSpPr>
        <a:xfrm>
          <a:off x="0" y="0"/>
          <a:ext cx="0" cy="0"/>
          <a:chOff x="0" y="0"/>
          <a:chExt cx="0" cy="0"/>
        </a:xfrm>
      </p:grpSpPr>
      <p:sp>
        <p:nvSpPr>
          <p:cNvPr id="47" name="Title Text"/>
          <p:cNvSpPr txBox="1"/>
          <p:nvPr>
            <p:ph type="title"/>
          </p:nvPr>
        </p:nvSpPr>
        <p:spPr>
          <a:xfrm>
            <a:off x="839787" y="365127"/>
            <a:ext cx="10515601" cy="1325563"/>
          </a:xfrm>
          <a:prstGeom prst="rect">
            <a:avLst/>
          </a:prstGeom>
        </p:spPr>
        <p:txBody>
          <a:bodyPr/>
          <a:lstStyle/>
          <a:p>
            <a:pPr/>
            <a:r>
              <a:t>Title Text</a:t>
            </a:r>
          </a:p>
        </p:txBody>
      </p:sp>
      <p:sp>
        <p:nvSpPr>
          <p:cNvPr id="48" name="Body Level One…"/>
          <p:cNvSpPr txBox="1"/>
          <p:nvPr>
            <p:ph type="body" sz="quarter" idx="1"/>
          </p:nvPr>
        </p:nvSpPr>
        <p:spPr>
          <a:xfrm>
            <a:off x="839787" y="1681163"/>
            <a:ext cx="5157791" cy="823914"/>
          </a:xfrm>
          <a:prstGeom prst="rect">
            <a:avLst/>
          </a:prstGeom>
        </p:spPr>
        <p:txBody>
          <a:bodyPr anchor="b"/>
          <a:lstStyle>
            <a:lvl1pPr marL="0" indent="0">
              <a:buSzTx/>
              <a:buFontTx/>
              <a:buNone/>
              <a:defRPr b="1" sz="2400"/>
            </a:lvl1pPr>
            <a:lvl2pPr marL="0" indent="0">
              <a:buSzTx/>
              <a:buFontTx/>
              <a:buNone/>
              <a:defRPr b="1" sz="2400"/>
            </a:lvl2pPr>
            <a:lvl3pPr marL="0" indent="0">
              <a:buSzTx/>
              <a:buFontTx/>
              <a:buNone/>
              <a:defRPr b="1" sz="2400"/>
            </a:lvl3pPr>
            <a:lvl4pPr marL="0" indent="0">
              <a:buSzTx/>
              <a:buFontTx/>
              <a:buNone/>
              <a:defRPr b="1" sz="2400"/>
            </a:lvl4pPr>
            <a:lvl5pPr marL="0" indent="0">
              <a:buSzTx/>
              <a:buFontTx/>
              <a:buNone/>
              <a:defRPr b="1" sz="2400"/>
            </a:lvl5pPr>
          </a:lstStyle>
          <a:p>
            <a:pPr/>
            <a:r>
              <a:t>Body Level One</a:t>
            </a:r>
          </a:p>
          <a:p>
            <a:pPr lvl="1"/>
            <a:r>
              <a:t>Body Level Two</a:t>
            </a:r>
          </a:p>
          <a:p>
            <a:pPr lvl="2"/>
            <a:r>
              <a:t>Body Level Three</a:t>
            </a:r>
          </a:p>
          <a:p>
            <a:pPr lvl="3"/>
            <a:r>
              <a:t>Body Level Four</a:t>
            </a:r>
          </a:p>
          <a:p>
            <a:pPr lvl="4"/>
            <a:r>
              <a:t>Body Level Five</a:t>
            </a:r>
          </a:p>
        </p:txBody>
      </p:sp>
      <p:sp>
        <p:nvSpPr>
          <p:cNvPr id="49" name="Text Placeholder 4"/>
          <p:cNvSpPr/>
          <p:nvPr>
            <p:ph type="body" sz="quarter" idx="21"/>
          </p:nvPr>
        </p:nvSpPr>
        <p:spPr>
          <a:xfrm>
            <a:off x="6172201" y="1681163"/>
            <a:ext cx="5183190" cy="823914"/>
          </a:xfrm>
          <a:prstGeom prst="rect">
            <a:avLst/>
          </a:prstGeom>
        </p:spPr>
        <p:txBody>
          <a:bodyPr anchor="b"/>
          <a:lstStyle/>
          <a:p>
            <a:pPr/>
          </a:p>
        </p:txBody>
      </p:sp>
      <p:sp>
        <p:nvSpPr>
          <p:cNvPr id="50"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6.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Only">
    <p:spTree>
      <p:nvGrpSpPr>
        <p:cNvPr id="1" name=""/>
        <p:cNvGrpSpPr/>
        <p:nvPr/>
      </p:nvGrpSpPr>
      <p:grpSpPr>
        <a:xfrm>
          <a:off x="0" y="0"/>
          <a:ext cx="0" cy="0"/>
          <a:chOff x="0" y="0"/>
          <a:chExt cx="0" cy="0"/>
        </a:xfrm>
      </p:grpSpPr>
      <p:sp>
        <p:nvSpPr>
          <p:cNvPr id="57" name="Title Text"/>
          <p:cNvSpPr txBox="1"/>
          <p:nvPr>
            <p:ph type="title"/>
          </p:nvPr>
        </p:nvSpPr>
        <p:spPr>
          <a:prstGeom prst="rect">
            <a:avLst/>
          </a:prstGeom>
        </p:spPr>
        <p:txBody>
          <a:bodyPr/>
          <a:lstStyle/>
          <a:p>
            <a:pPr/>
            <a:r>
              <a:t>Title Text</a:t>
            </a:r>
          </a:p>
        </p:txBody>
      </p:sp>
      <p:sp>
        <p:nvSpPr>
          <p:cNvPr id="58"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7.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Blank">
    <p:spTree>
      <p:nvGrpSpPr>
        <p:cNvPr id="1" name=""/>
        <p:cNvGrpSpPr/>
        <p:nvPr/>
      </p:nvGrpSpPr>
      <p:grpSpPr>
        <a:xfrm>
          <a:off x="0" y="0"/>
          <a:ext cx="0" cy="0"/>
          <a:chOff x="0" y="0"/>
          <a:chExt cx="0" cy="0"/>
        </a:xfrm>
      </p:grpSpPr>
      <p:sp>
        <p:nvSpPr>
          <p:cNvPr id="65"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8.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Content with Caption">
    <p:spTree>
      <p:nvGrpSpPr>
        <p:cNvPr id="1" name=""/>
        <p:cNvGrpSpPr/>
        <p:nvPr/>
      </p:nvGrpSpPr>
      <p:grpSpPr>
        <a:xfrm>
          <a:off x="0" y="0"/>
          <a:ext cx="0" cy="0"/>
          <a:chOff x="0" y="0"/>
          <a:chExt cx="0" cy="0"/>
        </a:xfrm>
      </p:grpSpPr>
      <p:sp>
        <p:nvSpPr>
          <p:cNvPr id="72" name="Title Text"/>
          <p:cNvSpPr txBox="1"/>
          <p:nvPr>
            <p:ph type="title"/>
          </p:nvPr>
        </p:nvSpPr>
        <p:spPr>
          <a:xfrm>
            <a:off x="839787" y="457200"/>
            <a:ext cx="3932240" cy="1600200"/>
          </a:xfrm>
          <a:prstGeom prst="rect">
            <a:avLst/>
          </a:prstGeom>
        </p:spPr>
        <p:txBody>
          <a:bodyPr anchor="b"/>
          <a:lstStyle>
            <a:lvl1pPr>
              <a:defRPr sz="3200"/>
            </a:lvl1pPr>
          </a:lstStyle>
          <a:p>
            <a:pPr/>
            <a:r>
              <a:t>Title Text</a:t>
            </a:r>
          </a:p>
        </p:txBody>
      </p:sp>
      <p:sp>
        <p:nvSpPr>
          <p:cNvPr id="73" name="Body Level One…"/>
          <p:cNvSpPr txBox="1"/>
          <p:nvPr>
            <p:ph type="body" sz="half" idx="1"/>
          </p:nvPr>
        </p:nvSpPr>
        <p:spPr>
          <a:xfrm>
            <a:off x="5183187" y="987427"/>
            <a:ext cx="6172202" cy="4873627"/>
          </a:xfrm>
          <a:prstGeom prst="rect">
            <a:avLst/>
          </a:prstGeom>
        </p:spPr>
        <p:txBody>
          <a:bodyPr/>
          <a:lstStyle>
            <a:lvl1pPr>
              <a:defRPr sz="3200"/>
            </a:lvl1pPr>
            <a:lvl2pPr marL="718457" indent="-261257">
              <a:defRPr sz="3200"/>
            </a:lvl2pPr>
            <a:lvl3pPr marL="1219200" indent="-304800">
              <a:defRPr sz="3200"/>
            </a:lvl3pPr>
            <a:lvl4pPr marL="1737360" indent="-365760">
              <a:defRPr sz="3200"/>
            </a:lvl4pPr>
            <a:lvl5pPr marL="2194560" indent="-365760">
              <a:defRPr sz="3200"/>
            </a:lvl5pPr>
          </a:lstStyle>
          <a:p>
            <a:pPr/>
            <a:r>
              <a:t>Body Level One</a:t>
            </a:r>
          </a:p>
          <a:p>
            <a:pPr lvl="1"/>
            <a:r>
              <a:t>Body Level Two</a:t>
            </a:r>
          </a:p>
          <a:p>
            <a:pPr lvl="2"/>
            <a:r>
              <a:t>Body Level Three</a:t>
            </a:r>
          </a:p>
          <a:p>
            <a:pPr lvl="3"/>
            <a:r>
              <a:t>Body Level Four</a:t>
            </a:r>
          </a:p>
          <a:p>
            <a:pPr lvl="4"/>
            <a:r>
              <a:t>Body Level Five</a:t>
            </a:r>
          </a:p>
        </p:txBody>
      </p:sp>
      <p:sp>
        <p:nvSpPr>
          <p:cNvPr id="74" name="Text Placeholder 3"/>
          <p:cNvSpPr/>
          <p:nvPr>
            <p:ph type="body" sz="quarter" idx="21"/>
          </p:nvPr>
        </p:nvSpPr>
        <p:spPr>
          <a:xfrm>
            <a:off x="839787" y="2057400"/>
            <a:ext cx="3932240" cy="3811588"/>
          </a:xfrm>
          <a:prstGeom prst="rect">
            <a:avLst/>
          </a:prstGeom>
        </p:spPr>
        <p:txBody>
          <a:bodyPr/>
          <a:lstStyle/>
          <a:p>
            <a:pPr/>
          </a:p>
        </p:txBody>
      </p:sp>
      <p:sp>
        <p:nvSpPr>
          <p:cNvPr id="75"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9.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Picture with Caption">
    <p:spTree>
      <p:nvGrpSpPr>
        <p:cNvPr id="1" name=""/>
        <p:cNvGrpSpPr/>
        <p:nvPr/>
      </p:nvGrpSpPr>
      <p:grpSpPr>
        <a:xfrm>
          <a:off x="0" y="0"/>
          <a:ext cx="0" cy="0"/>
          <a:chOff x="0" y="0"/>
          <a:chExt cx="0" cy="0"/>
        </a:xfrm>
      </p:grpSpPr>
      <p:sp>
        <p:nvSpPr>
          <p:cNvPr id="82" name="Title Text"/>
          <p:cNvSpPr txBox="1"/>
          <p:nvPr>
            <p:ph type="title"/>
          </p:nvPr>
        </p:nvSpPr>
        <p:spPr>
          <a:xfrm>
            <a:off x="839787" y="457200"/>
            <a:ext cx="3932240" cy="1600200"/>
          </a:xfrm>
          <a:prstGeom prst="rect">
            <a:avLst/>
          </a:prstGeom>
        </p:spPr>
        <p:txBody>
          <a:bodyPr anchor="b"/>
          <a:lstStyle>
            <a:lvl1pPr>
              <a:defRPr sz="3200"/>
            </a:lvl1pPr>
          </a:lstStyle>
          <a:p>
            <a:pPr/>
            <a:r>
              <a:t>Title Text</a:t>
            </a:r>
          </a:p>
        </p:txBody>
      </p:sp>
      <p:sp>
        <p:nvSpPr>
          <p:cNvPr id="83" name="Picture Placeholder 2"/>
          <p:cNvSpPr/>
          <p:nvPr>
            <p:ph type="pic" sz="half" idx="21"/>
          </p:nvPr>
        </p:nvSpPr>
        <p:spPr>
          <a:xfrm>
            <a:off x="5183187" y="987427"/>
            <a:ext cx="6172202" cy="4873627"/>
          </a:xfrm>
          <a:prstGeom prst="rect">
            <a:avLst/>
          </a:prstGeom>
        </p:spPr>
        <p:txBody>
          <a:bodyPr lIns="91439" tIns="45719" rIns="91439" bIns="45719">
            <a:noAutofit/>
          </a:bodyPr>
          <a:lstStyle/>
          <a:p>
            <a:pPr/>
          </a:p>
        </p:txBody>
      </p:sp>
      <p:sp>
        <p:nvSpPr>
          <p:cNvPr id="84" name="Body Level One…"/>
          <p:cNvSpPr txBox="1"/>
          <p:nvPr>
            <p:ph type="body" sz="quarter" idx="1"/>
          </p:nvPr>
        </p:nvSpPr>
        <p:spPr>
          <a:xfrm>
            <a:off x="839787" y="2057400"/>
            <a:ext cx="3932240" cy="3811588"/>
          </a:xfrm>
          <a:prstGeom prst="rect">
            <a:avLst/>
          </a:prstGeom>
        </p:spPr>
        <p:txBody>
          <a:bodyPr/>
          <a:lstStyle>
            <a:lvl1pPr marL="0" indent="0">
              <a:buSzTx/>
              <a:buFontTx/>
              <a:buNone/>
              <a:defRPr sz="1600"/>
            </a:lvl1pPr>
            <a:lvl2pPr marL="0" indent="0">
              <a:buSzTx/>
              <a:buFontTx/>
              <a:buNone/>
              <a:defRPr sz="1600"/>
            </a:lvl2pPr>
            <a:lvl3pPr marL="0" indent="0">
              <a:buSzTx/>
              <a:buFontTx/>
              <a:buNone/>
              <a:defRPr sz="1600"/>
            </a:lvl3pPr>
            <a:lvl4pPr marL="0" indent="0">
              <a:buSzTx/>
              <a:buFontTx/>
              <a:buNone/>
              <a:defRPr sz="1600"/>
            </a:lvl4pPr>
            <a:lvl5pPr marL="0" indent="0">
              <a:buSzTx/>
              <a:buFontTx/>
              <a:buNone/>
              <a:defRPr sz="1600"/>
            </a:lvl5pPr>
          </a:lstStyle>
          <a:p>
            <a:pPr/>
            <a:r>
              <a:t>Body Level One</a:t>
            </a:r>
          </a:p>
          <a:p>
            <a:pPr lvl="1"/>
            <a:r>
              <a:t>Body Level Two</a:t>
            </a:r>
          </a:p>
          <a:p>
            <a:pPr lvl="2"/>
            <a:r>
              <a:t>Body Level Three</a:t>
            </a:r>
          </a:p>
          <a:p>
            <a:pPr lvl="3"/>
            <a:r>
              <a:t>Body Level Four</a:t>
            </a:r>
          </a:p>
          <a:p>
            <a:pPr lvl="4"/>
            <a:r>
              <a:t>Body Level Five</a:t>
            </a:r>
          </a:p>
        </p:txBody>
      </p:sp>
      <p:sp>
        <p:nvSpPr>
          <p:cNvPr id="85"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bg>
      <p:bgPr>
        <a:solidFill>
          <a:srgbClr val="FFFFFF"/>
        </a:solidFill>
      </p:bgPr>
    </p:bg>
    <p:spTree>
      <p:nvGrpSpPr>
        <p:cNvPr id="1" name=""/>
        <p:cNvGrpSpPr/>
        <p:nvPr/>
      </p:nvGrpSpPr>
      <p:grpSpPr>
        <a:xfrm>
          <a:off x="0" y="0"/>
          <a:ext cx="0" cy="0"/>
          <a:chOff x="0" y="0"/>
          <a:chExt cx="0" cy="0"/>
        </a:xfrm>
      </p:grpSpPr>
      <p:sp>
        <p:nvSpPr>
          <p:cNvPr id="2" name="Title Text"/>
          <p:cNvSpPr txBox="1"/>
          <p:nvPr>
            <p:ph type="title"/>
          </p:nvPr>
        </p:nvSpPr>
        <p:spPr>
          <a:xfrm>
            <a:off x="838200" y="365125"/>
            <a:ext cx="10515600" cy="1325563"/>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nchor="ctr">
            <a:normAutofit fontScale="100000" lnSpcReduction="0"/>
          </a:bodyPr>
          <a:lstStyle/>
          <a:p>
            <a:pPr/>
            <a:r>
              <a:t>Title Text</a:t>
            </a:r>
          </a:p>
        </p:txBody>
      </p:sp>
      <p:sp>
        <p:nvSpPr>
          <p:cNvPr id="3" name="Body Level One…"/>
          <p:cNvSpPr txBox="1"/>
          <p:nvPr>
            <p:ph type="body" idx="1"/>
          </p:nvPr>
        </p:nvSpPr>
        <p:spPr>
          <a:xfrm>
            <a:off x="838200" y="1825625"/>
            <a:ext cx="10515600" cy="4351338"/>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normAutofit fontScale="100000" lnSpcReduction="0"/>
          </a:bodyPr>
          <a:lstStyle/>
          <a:p>
            <a:pPr/>
            <a:r>
              <a:t>Body Level One</a:t>
            </a:r>
          </a:p>
          <a:p>
            <a:pPr lvl="1"/>
            <a:r>
              <a:t>Body Level Two</a:t>
            </a:r>
          </a:p>
          <a:p>
            <a:pPr lvl="2"/>
            <a:r>
              <a:t>Body Level Three</a:t>
            </a:r>
          </a:p>
          <a:p>
            <a:pPr lvl="3"/>
            <a:r>
              <a:t>Body Level Four</a:t>
            </a:r>
          </a:p>
          <a:p>
            <a:pPr lvl="4"/>
            <a:r>
              <a:t>Body Level Five</a:t>
            </a:r>
          </a:p>
        </p:txBody>
      </p:sp>
      <p:sp>
        <p:nvSpPr>
          <p:cNvPr id="4" name="Slide Number"/>
          <p:cNvSpPr txBox="1"/>
          <p:nvPr>
            <p:ph type="sldNum" sz="quarter" idx="2"/>
          </p:nvPr>
        </p:nvSpPr>
        <p:spPr>
          <a:xfrm>
            <a:off x="11095178" y="6414761"/>
            <a:ext cx="258623" cy="248303"/>
          </a:xfrm>
          <a:prstGeom prst="rect">
            <a:avLst/>
          </a:prstGeom>
          <a:ln w="12700">
            <a:miter lim="400000"/>
          </a:ln>
        </p:spPr>
        <p:txBody>
          <a:bodyPr wrap="none" lIns="45718" tIns="45718" rIns="45718" bIns="45718" anchor="ctr">
            <a:spAutoFit/>
          </a:bodyPr>
          <a:lstStyle>
            <a:lvl1pPr algn="r">
              <a:defRPr sz="1200">
                <a:solidFill>
                  <a:srgbClr val="898989"/>
                </a:solidFill>
              </a:defRPr>
            </a:lvl1pPr>
          </a:lstStyle>
          <a:p>
            <a:pPr/>
            <a:fld id="{86CB4B4D-7CA3-9044-876B-883B54F8677D}" type="slidenum"/>
          </a:p>
        </p:txBody>
      </p:sp>
    </p:spTree>
  </p:cSld>
  <p:clrMap bg1="lt1" tx1="dk1" bg2="lt2"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Lst>
  <p:transition xmlns:p14="http://schemas.microsoft.com/office/powerpoint/2010/main" spd="med" advClick="1"/>
  <p:txStyles>
    <p:titleStyle>
      <a:lvl1pPr marL="0" marR="0" indent="0" algn="l" defTabSz="914400" rtl="0" latinLnBrk="0">
        <a:lnSpc>
          <a:spcPct val="90000"/>
        </a:lnSpc>
        <a:spcBef>
          <a:spcPts val="0"/>
        </a:spcBef>
        <a:spcAft>
          <a:spcPts val="0"/>
        </a:spcAft>
        <a:buClrTx/>
        <a:buSzTx/>
        <a:buFontTx/>
        <a:buNone/>
        <a:tabLst/>
        <a:defRPr b="0" baseline="0" cap="none" i="0" spc="0" strike="noStrike" sz="4400" u="none">
          <a:solidFill>
            <a:srgbClr val="000000"/>
          </a:solidFill>
          <a:uFillTx/>
          <a:latin typeface="Cambria"/>
          <a:ea typeface="Cambria"/>
          <a:cs typeface="Cambria"/>
          <a:sym typeface="Cambria"/>
        </a:defRPr>
      </a:lvl1pPr>
      <a:lvl2pPr marL="0" marR="0" indent="0" algn="l" defTabSz="914400" rtl="0" latinLnBrk="0">
        <a:lnSpc>
          <a:spcPct val="90000"/>
        </a:lnSpc>
        <a:spcBef>
          <a:spcPts val="0"/>
        </a:spcBef>
        <a:spcAft>
          <a:spcPts val="0"/>
        </a:spcAft>
        <a:buClrTx/>
        <a:buSzTx/>
        <a:buFontTx/>
        <a:buNone/>
        <a:tabLst/>
        <a:defRPr b="0" baseline="0" cap="none" i="0" spc="0" strike="noStrike" sz="4400" u="none">
          <a:solidFill>
            <a:srgbClr val="000000"/>
          </a:solidFill>
          <a:uFillTx/>
          <a:latin typeface="Cambria"/>
          <a:ea typeface="Cambria"/>
          <a:cs typeface="Cambria"/>
          <a:sym typeface="Cambria"/>
        </a:defRPr>
      </a:lvl2pPr>
      <a:lvl3pPr marL="0" marR="0" indent="0" algn="l" defTabSz="914400" rtl="0" latinLnBrk="0">
        <a:lnSpc>
          <a:spcPct val="90000"/>
        </a:lnSpc>
        <a:spcBef>
          <a:spcPts val="0"/>
        </a:spcBef>
        <a:spcAft>
          <a:spcPts val="0"/>
        </a:spcAft>
        <a:buClrTx/>
        <a:buSzTx/>
        <a:buFontTx/>
        <a:buNone/>
        <a:tabLst/>
        <a:defRPr b="0" baseline="0" cap="none" i="0" spc="0" strike="noStrike" sz="4400" u="none">
          <a:solidFill>
            <a:srgbClr val="000000"/>
          </a:solidFill>
          <a:uFillTx/>
          <a:latin typeface="Cambria"/>
          <a:ea typeface="Cambria"/>
          <a:cs typeface="Cambria"/>
          <a:sym typeface="Cambria"/>
        </a:defRPr>
      </a:lvl3pPr>
      <a:lvl4pPr marL="0" marR="0" indent="0" algn="l" defTabSz="914400" rtl="0" latinLnBrk="0">
        <a:lnSpc>
          <a:spcPct val="90000"/>
        </a:lnSpc>
        <a:spcBef>
          <a:spcPts val="0"/>
        </a:spcBef>
        <a:spcAft>
          <a:spcPts val="0"/>
        </a:spcAft>
        <a:buClrTx/>
        <a:buSzTx/>
        <a:buFontTx/>
        <a:buNone/>
        <a:tabLst/>
        <a:defRPr b="0" baseline="0" cap="none" i="0" spc="0" strike="noStrike" sz="4400" u="none">
          <a:solidFill>
            <a:srgbClr val="000000"/>
          </a:solidFill>
          <a:uFillTx/>
          <a:latin typeface="Cambria"/>
          <a:ea typeface="Cambria"/>
          <a:cs typeface="Cambria"/>
          <a:sym typeface="Cambria"/>
        </a:defRPr>
      </a:lvl4pPr>
      <a:lvl5pPr marL="0" marR="0" indent="0" algn="l" defTabSz="914400" rtl="0" latinLnBrk="0">
        <a:lnSpc>
          <a:spcPct val="90000"/>
        </a:lnSpc>
        <a:spcBef>
          <a:spcPts val="0"/>
        </a:spcBef>
        <a:spcAft>
          <a:spcPts val="0"/>
        </a:spcAft>
        <a:buClrTx/>
        <a:buSzTx/>
        <a:buFontTx/>
        <a:buNone/>
        <a:tabLst/>
        <a:defRPr b="0" baseline="0" cap="none" i="0" spc="0" strike="noStrike" sz="4400" u="none">
          <a:solidFill>
            <a:srgbClr val="000000"/>
          </a:solidFill>
          <a:uFillTx/>
          <a:latin typeface="Cambria"/>
          <a:ea typeface="Cambria"/>
          <a:cs typeface="Cambria"/>
          <a:sym typeface="Cambria"/>
        </a:defRPr>
      </a:lvl5pPr>
      <a:lvl6pPr marL="0" marR="0" indent="0" algn="l" defTabSz="914400" rtl="0" latinLnBrk="0">
        <a:lnSpc>
          <a:spcPct val="90000"/>
        </a:lnSpc>
        <a:spcBef>
          <a:spcPts val="0"/>
        </a:spcBef>
        <a:spcAft>
          <a:spcPts val="0"/>
        </a:spcAft>
        <a:buClrTx/>
        <a:buSzTx/>
        <a:buFontTx/>
        <a:buNone/>
        <a:tabLst/>
        <a:defRPr b="0" baseline="0" cap="none" i="0" spc="0" strike="noStrike" sz="4400" u="none">
          <a:solidFill>
            <a:srgbClr val="000000"/>
          </a:solidFill>
          <a:uFillTx/>
          <a:latin typeface="Cambria"/>
          <a:ea typeface="Cambria"/>
          <a:cs typeface="Cambria"/>
          <a:sym typeface="Cambria"/>
        </a:defRPr>
      </a:lvl6pPr>
      <a:lvl7pPr marL="0" marR="0" indent="0" algn="l" defTabSz="914400" rtl="0" latinLnBrk="0">
        <a:lnSpc>
          <a:spcPct val="90000"/>
        </a:lnSpc>
        <a:spcBef>
          <a:spcPts val="0"/>
        </a:spcBef>
        <a:spcAft>
          <a:spcPts val="0"/>
        </a:spcAft>
        <a:buClrTx/>
        <a:buSzTx/>
        <a:buFontTx/>
        <a:buNone/>
        <a:tabLst/>
        <a:defRPr b="0" baseline="0" cap="none" i="0" spc="0" strike="noStrike" sz="4400" u="none">
          <a:solidFill>
            <a:srgbClr val="000000"/>
          </a:solidFill>
          <a:uFillTx/>
          <a:latin typeface="Cambria"/>
          <a:ea typeface="Cambria"/>
          <a:cs typeface="Cambria"/>
          <a:sym typeface="Cambria"/>
        </a:defRPr>
      </a:lvl7pPr>
      <a:lvl8pPr marL="0" marR="0" indent="0" algn="l" defTabSz="914400" rtl="0" latinLnBrk="0">
        <a:lnSpc>
          <a:spcPct val="90000"/>
        </a:lnSpc>
        <a:spcBef>
          <a:spcPts val="0"/>
        </a:spcBef>
        <a:spcAft>
          <a:spcPts val="0"/>
        </a:spcAft>
        <a:buClrTx/>
        <a:buSzTx/>
        <a:buFontTx/>
        <a:buNone/>
        <a:tabLst/>
        <a:defRPr b="0" baseline="0" cap="none" i="0" spc="0" strike="noStrike" sz="4400" u="none">
          <a:solidFill>
            <a:srgbClr val="000000"/>
          </a:solidFill>
          <a:uFillTx/>
          <a:latin typeface="Cambria"/>
          <a:ea typeface="Cambria"/>
          <a:cs typeface="Cambria"/>
          <a:sym typeface="Cambria"/>
        </a:defRPr>
      </a:lvl8pPr>
      <a:lvl9pPr marL="0" marR="0" indent="0" algn="l" defTabSz="914400" rtl="0" latinLnBrk="0">
        <a:lnSpc>
          <a:spcPct val="90000"/>
        </a:lnSpc>
        <a:spcBef>
          <a:spcPts val="0"/>
        </a:spcBef>
        <a:spcAft>
          <a:spcPts val="0"/>
        </a:spcAft>
        <a:buClrTx/>
        <a:buSzTx/>
        <a:buFontTx/>
        <a:buNone/>
        <a:tabLst/>
        <a:defRPr b="0" baseline="0" cap="none" i="0" spc="0" strike="noStrike" sz="4400" u="none">
          <a:solidFill>
            <a:srgbClr val="000000"/>
          </a:solidFill>
          <a:uFillTx/>
          <a:latin typeface="Cambria"/>
          <a:ea typeface="Cambria"/>
          <a:cs typeface="Cambria"/>
          <a:sym typeface="Cambria"/>
        </a:defRPr>
      </a:lvl9pPr>
    </p:titleStyle>
    <p:bodyStyle>
      <a:lvl1pPr marL="228600" marR="0" indent="-228600" algn="l" defTabSz="914400" rtl="0" latinLnBrk="0">
        <a:lnSpc>
          <a:spcPct val="90000"/>
        </a:lnSpc>
        <a:spcBef>
          <a:spcPts val="1000"/>
        </a:spcBef>
        <a:spcAft>
          <a:spcPts val="0"/>
        </a:spcAft>
        <a:buClrTx/>
        <a:buSzPct val="100000"/>
        <a:buFont typeface="Arial"/>
        <a:buChar char="•"/>
        <a:tabLst/>
        <a:defRPr b="0" baseline="0" cap="none" i="0" spc="0" strike="noStrike" sz="2800" u="none">
          <a:solidFill>
            <a:srgbClr val="000000"/>
          </a:solidFill>
          <a:uFillTx/>
          <a:latin typeface="+mj-lt"/>
          <a:ea typeface="+mj-ea"/>
          <a:cs typeface="+mj-cs"/>
          <a:sym typeface="Calibri"/>
        </a:defRPr>
      </a:lvl1pPr>
      <a:lvl2pPr marL="723900" marR="0" indent="-266700" algn="l" defTabSz="914400" rtl="0" latinLnBrk="0">
        <a:lnSpc>
          <a:spcPct val="90000"/>
        </a:lnSpc>
        <a:spcBef>
          <a:spcPts val="1000"/>
        </a:spcBef>
        <a:spcAft>
          <a:spcPts val="0"/>
        </a:spcAft>
        <a:buClrTx/>
        <a:buSzPct val="100000"/>
        <a:buFont typeface="Arial"/>
        <a:buChar char="•"/>
        <a:tabLst/>
        <a:defRPr b="0" baseline="0" cap="none" i="0" spc="0" strike="noStrike" sz="2800" u="none">
          <a:solidFill>
            <a:srgbClr val="000000"/>
          </a:solidFill>
          <a:uFillTx/>
          <a:latin typeface="+mj-lt"/>
          <a:ea typeface="+mj-ea"/>
          <a:cs typeface="+mj-cs"/>
          <a:sym typeface="Calibri"/>
        </a:defRPr>
      </a:lvl2pPr>
      <a:lvl3pPr marL="1234438" marR="0" indent="-320038" algn="l" defTabSz="914400" rtl="0" latinLnBrk="0">
        <a:lnSpc>
          <a:spcPct val="90000"/>
        </a:lnSpc>
        <a:spcBef>
          <a:spcPts val="1000"/>
        </a:spcBef>
        <a:spcAft>
          <a:spcPts val="0"/>
        </a:spcAft>
        <a:buClrTx/>
        <a:buSzPct val="100000"/>
        <a:buFont typeface="Arial"/>
        <a:buChar char="•"/>
        <a:tabLst/>
        <a:defRPr b="0" baseline="0" cap="none" i="0" spc="0" strike="noStrike" sz="2800" u="none">
          <a:solidFill>
            <a:srgbClr val="000000"/>
          </a:solidFill>
          <a:uFillTx/>
          <a:latin typeface="+mj-lt"/>
          <a:ea typeface="+mj-ea"/>
          <a:cs typeface="+mj-cs"/>
          <a:sym typeface="Calibri"/>
        </a:defRPr>
      </a:lvl3pPr>
      <a:lvl4pPr marL="1727200" marR="0" indent="-355600" algn="l" defTabSz="914400" rtl="0" latinLnBrk="0">
        <a:lnSpc>
          <a:spcPct val="90000"/>
        </a:lnSpc>
        <a:spcBef>
          <a:spcPts val="1000"/>
        </a:spcBef>
        <a:spcAft>
          <a:spcPts val="0"/>
        </a:spcAft>
        <a:buClrTx/>
        <a:buSzPct val="100000"/>
        <a:buFont typeface="Arial"/>
        <a:buChar char="•"/>
        <a:tabLst/>
        <a:defRPr b="0" baseline="0" cap="none" i="0" spc="0" strike="noStrike" sz="2800" u="none">
          <a:solidFill>
            <a:srgbClr val="000000"/>
          </a:solidFill>
          <a:uFillTx/>
          <a:latin typeface="+mj-lt"/>
          <a:ea typeface="+mj-ea"/>
          <a:cs typeface="+mj-cs"/>
          <a:sym typeface="Calibri"/>
        </a:defRPr>
      </a:lvl4pPr>
      <a:lvl5pPr marL="2184400" marR="0" indent="-355600" algn="l" defTabSz="914400" rtl="0" latinLnBrk="0">
        <a:lnSpc>
          <a:spcPct val="90000"/>
        </a:lnSpc>
        <a:spcBef>
          <a:spcPts val="1000"/>
        </a:spcBef>
        <a:spcAft>
          <a:spcPts val="0"/>
        </a:spcAft>
        <a:buClrTx/>
        <a:buSzPct val="100000"/>
        <a:buFont typeface="Arial"/>
        <a:buChar char="•"/>
        <a:tabLst/>
        <a:defRPr b="0" baseline="0" cap="none" i="0" spc="0" strike="noStrike" sz="2800" u="none">
          <a:solidFill>
            <a:srgbClr val="000000"/>
          </a:solidFill>
          <a:uFillTx/>
          <a:latin typeface="+mj-lt"/>
          <a:ea typeface="+mj-ea"/>
          <a:cs typeface="+mj-cs"/>
          <a:sym typeface="Calibri"/>
        </a:defRPr>
      </a:lvl5pPr>
      <a:lvl6pPr marL="2641600" marR="0" indent="-355600" algn="l" defTabSz="914400" rtl="0" latinLnBrk="0">
        <a:lnSpc>
          <a:spcPct val="90000"/>
        </a:lnSpc>
        <a:spcBef>
          <a:spcPts val="1000"/>
        </a:spcBef>
        <a:spcAft>
          <a:spcPts val="0"/>
        </a:spcAft>
        <a:buClrTx/>
        <a:buSzPct val="100000"/>
        <a:buFont typeface="Arial"/>
        <a:buChar char="•"/>
        <a:tabLst/>
        <a:defRPr b="0" baseline="0" cap="none" i="0" spc="0" strike="noStrike" sz="2800" u="none">
          <a:solidFill>
            <a:srgbClr val="000000"/>
          </a:solidFill>
          <a:uFillTx/>
          <a:latin typeface="+mj-lt"/>
          <a:ea typeface="+mj-ea"/>
          <a:cs typeface="+mj-cs"/>
          <a:sym typeface="Calibri"/>
        </a:defRPr>
      </a:lvl6pPr>
      <a:lvl7pPr marL="3098800" marR="0" indent="-355600" algn="l" defTabSz="914400" rtl="0" latinLnBrk="0">
        <a:lnSpc>
          <a:spcPct val="90000"/>
        </a:lnSpc>
        <a:spcBef>
          <a:spcPts val="1000"/>
        </a:spcBef>
        <a:spcAft>
          <a:spcPts val="0"/>
        </a:spcAft>
        <a:buClrTx/>
        <a:buSzPct val="100000"/>
        <a:buFont typeface="Arial"/>
        <a:buChar char="•"/>
        <a:tabLst/>
        <a:defRPr b="0" baseline="0" cap="none" i="0" spc="0" strike="noStrike" sz="2800" u="none">
          <a:solidFill>
            <a:srgbClr val="000000"/>
          </a:solidFill>
          <a:uFillTx/>
          <a:latin typeface="+mj-lt"/>
          <a:ea typeface="+mj-ea"/>
          <a:cs typeface="+mj-cs"/>
          <a:sym typeface="Calibri"/>
        </a:defRPr>
      </a:lvl7pPr>
      <a:lvl8pPr marL="3556000" marR="0" indent="-355600" algn="l" defTabSz="914400" rtl="0" latinLnBrk="0">
        <a:lnSpc>
          <a:spcPct val="90000"/>
        </a:lnSpc>
        <a:spcBef>
          <a:spcPts val="1000"/>
        </a:spcBef>
        <a:spcAft>
          <a:spcPts val="0"/>
        </a:spcAft>
        <a:buClrTx/>
        <a:buSzPct val="100000"/>
        <a:buFont typeface="Arial"/>
        <a:buChar char="•"/>
        <a:tabLst/>
        <a:defRPr b="0" baseline="0" cap="none" i="0" spc="0" strike="noStrike" sz="2800" u="none">
          <a:solidFill>
            <a:srgbClr val="000000"/>
          </a:solidFill>
          <a:uFillTx/>
          <a:latin typeface="+mj-lt"/>
          <a:ea typeface="+mj-ea"/>
          <a:cs typeface="+mj-cs"/>
          <a:sym typeface="Calibri"/>
        </a:defRPr>
      </a:lvl8pPr>
      <a:lvl9pPr marL="4013200" marR="0" indent="-355600" algn="l" defTabSz="914400" rtl="0" latinLnBrk="0">
        <a:lnSpc>
          <a:spcPct val="90000"/>
        </a:lnSpc>
        <a:spcBef>
          <a:spcPts val="1000"/>
        </a:spcBef>
        <a:spcAft>
          <a:spcPts val="0"/>
        </a:spcAft>
        <a:buClrTx/>
        <a:buSzPct val="100000"/>
        <a:buFont typeface="Arial"/>
        <a:buChar char="•"/>
        <a:tabLst/>
        <a:defRPr b="0" baseline="0" cap="none" i="0" spc="0" strike="noStrike" sz="2800" u="none">
          <a:solidFill>
            <a:srgbClr val="000000"/>
          </a:solidFill>
          <a:uFillTx/>
          <a:latin typeface="+mj-lt"/>
          <a:ea typeface="+mj-ea"/>
          <a:cs typeface="+mj-cs"/>
          <a:sym typeface="Calibri"/>
        </a:defRPr>
      </a:lvl9pPr>
    </p:bodyStyle>
    <p:otherStyle>
      <a:lvl1pPr marL="0" marR="0" indent="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Calibri"/>
        </a:defRPr>
      </a:lvl1pPr>
      <a:lvl2pPr marL="0" marR="0" indent="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Calibri"/>
        </a:defRPr>
      </a:lvl2pPr>
      <a:lvl3pPr marL="0" marR="0" indent="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Calibri"/>
        </a:defRPr>
      </a:lvl3pPr>
      <a:lvl4pPr marL="0" marR="0" indent="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Calibri"/>
        </a:defRPr>
      </a:lvl4pPr>
      <a:lvl5pPr marL="0" marR="0" indent="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Calibri"/>
        </a:defRPr>
      </a:lvl5pPr>
      <a:lvl6pPr marL="0" marR="0" indent="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Calibri"/>
        </a:defRPr>
      </a:lvl6pPr>
      <a:lvl7pPr marL="0" marR="0" indent="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Calibri"/>
        </a:defRPr>
      </a:lvl7pPr>
      <a:lvl8pPr marL="0" marR="0" indent="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Calibri"/>
        </a:defRPr>
      </a:lvl8pPr>
      <a:lvl9pPr marL="0" marR="0" indent="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Calibri"/>
        </a:defRPr>
      </a:lvl9pPr>
    </p:otherStyle>
  </p:txStyles>
</p:sldMaster>
</file>

<file path=ppt/slides/_rels/slide1.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 Id="rId3" Type="http://schemas.openxmlformats.org/officeDocument/2006/relationships/image" Target="../media/image2.png"/></Relationships>

</file>

<file path=ppt/slides/_rels/slide10.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6.png"/><Relationship Id="rId3" Type="http://schemas.openxmlformats.org/officeDocument/2006/relationships/image" Target="../media/image4.png"/></Relationships>

</file>

<file path=ppt/slides/_rels/slide11.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7.png"/><Relationship Id="rId3" Type="http://schemas.openxmlformats.org/officeDocument/2006/relationships/image" Target="../media/image4.png"/></Relationships>

</file>

<file path=ppt/slides/_rels/slide12.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7.png"/><Relationship Id="rId3" Type="http://schemas.openxmlformats.org/officeDocument/2006/relationships/image" Target="../media/image4.png"/></Relationships>

</file>

<file path=ppt/slides/_rels/slide13.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8.png"/><Relationship Id="rId3" Type="http://schemas.openxmlformats.org/officeDocument/2006/relationships/image" Target="../media/image4.png"/></Relationships>

</file>

<file path=ppt/slides/_rels/slide2.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 Id="rId3" Type="http://schemas.openxmlformats.org/officeDocument/2006/relationships/image" Target="../media/image4.png"/></Relationships>

</file>

<file path=ppt/slides/_rels/slide3.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png"/><Relationship Id="rId3" Type="http://schemas.openxmlformats.org/officeDocument/2006/relationships/image" Target="../media/image4.png"/></Relationships>

</file>

<file path=ppt/slides/_rels/slide4.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6.png"/><Relationship Id="rId3" Type="http://schemas.openxmlformats.org/officeDocument/2006/relationships/image" Target="../media/image4.png"/></Relationships>

</file>

<file path=ppt/slides/_rels/slide5.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6.png"/><Relationship Id="rId3" Type="http://schemas.openxmlformats.org/officeDocument/2006/relationships/image" Target="../media/image4.png"/></Relationships>

</file>

<file path=ppt/slides/_rels/slide6.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6.png"/><Relationship Id="rId3" Type="http://schemas.openxmlformats.org/officeDocument/2006/relationships/image" Target="../media/image4.png"/></Relationships>

</file>

<file path=ppt/slides/_rels/slide7.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6.png"/><Relationship Id="rId3" Type="http://schemas.openxmlformats.org/officeDocument/2006/relationships/image" Target="../media/image4.png"/></Relationships>

</file>

<file path=ppt/slides/_rels/slide8.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6.png"/><Relationship Id="rId3" Type="http://schemas.openxmlformats.org/officeDocument/2006/relationships/image" Target="../media/image4.png"/></Relationships>

</file>

<file path=ppt/slides/_rels/slide9.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6.png"/><Relationship Id="rId3"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94" name="portada ED 22-23.png" descr="portada ED 22-23.png"/>
          <p:cNvPicPr>
            <a:picLocks noChangeAspect="1"/>
          </p:cNvPicPr>
          <p:nvPr/>
        </p:nvPicPr>
        <p:blipFill>
          <a:blip r:embed="rId2">
            <a:extLst/>
          </a:blip>
          <a:srcRect l="0" t="4782" r="0" b="0"/>
          <a:stretch>
            <a:fillRect/>
          </a:stretch>
        </p:blipFill>
        <p:spPr>
          <a:xfrm>
            <a:off x="0" y="2207761"/>
            <a:ext cx="12192001" cy="5904790"/>
          </a:xfrm>
          <a:prstGeom prst="rect">
            <a:avLst/>
          </a:prstGeom>
          <a:ln w="12700">
            <a:miter lim="400000"/>
          </a:ln>
        </p:spPr>
      </p:pic>
      <p:sp>
        <p:nvSpPr>
          <p:cNvPr id="95" name="Title 1"/>
          <p:cNvSpPr txBox="1"/>
          <p:nvPr>
            <p:ph type="ctrTitle"/>
          </p:nvPr>
        </p:nvSpPr>
        <p:spPr>
          <a:xfrm>
            <a:off x="403753" y="13303"/>
            <a:ext cx="9651438" cy="2096344"/>
          </a:xfrm>
          <a:prstGeom prst="rect">
            <a:avLst/>
          </a:prstGeom>
        </p:spPr>
        <p:txBody>
          <a:bodyPr/>
          <a:lstStyle/>
          <a:p>
            <a:pPr algn="l">
              <a:defRPr b="1" sz="5000">
                <a:solidFill>
                  <a:srgbClr val="F9570F"/>
                </a:solidFill>
                <a:latin typeface="Futura PT Heavy"/>
                <a:ea typeface="Futura PT Heavy"/>
                <a:cs typeface="Futura PT Heavy"/>
                <a:sym typeface="Futura PT Heavy"/>
              </a:defRPr>
            </a:pPr>
            <a:r>
              <a:rPr>
                <a:solidFill>
                  <a:srgbClr val="52304C"/>
                </a:solidFill>
              </a:rPr>
              <a:t>Lección 10</a:t>
            </a:r>
            <a:endParaRPr>
              <a:solidFill>
                <a:srgbClr val="52304C"/>
              </a:solidFill>
            </a:endParaRPr>
          </a:p>
          <a:p>
            <a:pPr algn="l">
              <a:defRPr b="1" sz="5000">
                <a:solidFill>
                  <a:srgbClr val="F9570F"/>
                </a:solidFill>
                <a:latin typeface="Futura PT Heavy"/>
                <a:ea typeface="Futura PT Heavy"/>
                <a:cs typeface="Futura PT Heavy"/>
                <a:sym typeface="Futura PT Heavy"/>
              </a:defRPr>
            </a:pPr>
            <a:r>
              <a:rPr b="0" sz="4200">
                <a:solidFill>
                  <a:srgbClr val="E7B66A"/>
                </a:solidFill>
                <a:latin typeface="Futura Bold"/>
                <a:ea typeface="Futura Bold"/>
                <a:cs typeface="Futura Bold"/>
                <a:sym typeface="Futura Bold"/>
              </a:rPr>
              <a:t>DIOS NOS ESCOGIÓ</a:t>
            </a:r>
          </a:p>
        </p:txBody>
      </p:sp>
      <p:sp>
        <p:nvSpPr>
          <p:cNvPr id="96" name="Subtitle 2"/>
          <p:cNvSpPr txBox="1"/>
          <p:nvPr>
            <p:ph type="subTitle" sz="quarter" idx="1"/>
          </p:nvPr>
        </p:nvSpPr>
        <p:spPr>
          <a:xfrm>
            <a:off x="433386" y="2077414"/>
            <a:ext cx="4443416" cy="442915"/>
          </a:xfrm>
          <a:prstGeom prst="rect">
            <a:avLst/>
          </a:prstGeom>
        </p:spPr>
        <p:txBody>
          <a:bodyPr/>
          <a:lstStyle>
            <a:lvl1pPr algn="l" defTabSz="730605">
              <a:spcBef>
                <a:spcPts val="700"/>
              </a:spcBef>
              <a:defRPr i="1" sz="2162">
                <a:solidFill>
                  <a:srgbClr val="767171"/>
                </a:solidFill>
                <a:latin typeface="Futura"/>
                <a:ea typeface="Futura"/>
                <a:cs typeface="Futura"/>
                <a:sym typeface="Futura"/>
              </a:defRPr>
            </a:lvl1pPr>
          </a:lstStyle>
          <a:p>
            <a:pPr/>
            <a:r>
              <a:t>Efesios 1.1-14</a:t>
            </a:r>
          </a:p>
        </p:txBody>
      </p:sp>
      <p:sp>
        <p:nvSpPr>
          <p:cNvPr id="97" name="TextBox 3"/>
          <p:cNvSpPr txBox="1"/>
          <p:nvPr/>
        </p:nvSpPr>
        <p:spPr>
          <a:xfrm>
            <a:off x="10054907" y="6388100"/>
            <a:ext cx="1163413" cy="294638"/>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spAutoFit/>
          </a:bodyPr>
          <a:lstStyle>
            <a:lvl1pPr>
              <a:defRPr sz="1300">
                <a:solidFill>
                  <a:srgbClr val="FFFFFF"/>
                </a:solidFill>
                <a:latin typeface="Futura PT Medium"/>
                <a:ea typeface="Futura PT Medium"/>
                <a:cs typeface="Futura PT Medium"/>
                <a:sym typeface="Futura PT Medium"/>
              </a:defRPr>
            </a:lvl1pPr>
          </a:lstStyle>
          <a:p>
            <a:pPr/>
            <a:r>
              <a:t>Año 31/Vol. 1</a:t>
            </a:r>
          </a:p>
        </p:txBody>
      </p:sp>
      <p:sp>
        <p:nvSpPr>
          <p:cNvPr id="98" name="TextBox 5"/>
          <p:cNvSpPr txBox="1"/>
          <p:nvPr/>
        </p:nvSpPr>
        <p:spPr>
          <a:xfrm>
            <a:off x="415607" y="2572762"/>
            <a:ext cx="9651438" cy="675639"/>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spAutoFit/>
          </a:bodyPr>
          <a:lstStyle>
            <a:lvl1pPr defTabSz="584200">
              <a:defRPr sz="2000">
                <a:solidFill>
                  <a:srgbClr val="3B3838"/>
                </a:solidFill>
                <a:latin typeface="Cambria"/>
                <a:ea typeface="Cambria"/>
                <a:cs typeface="Cambria"/>
                <a:sym typeface="Cambria"/>
              </a:defRPr>
            </a:lvl1pPr>
          </a:lstStyle>
          <a:p>
            <a:pPr/>
            <a:r>
              <a:t>«Bendito sea el Dios y Padre de nuestro Señor Jesucristo, que nos bendijo con toda bendición espiritual en los lugares celestiales en Cristo».  Efesios 1.3</a:t>
            </a:r>
          </a:p>
        </p:txBody>
      </p:sp>
      <p:pic>
        <p:nvPicPr>
          <p:cNvPr id="99" name="Picture 2" descr="Picture 2"/>
          <p:cNvPicPr>
            <a:picLocks noChangeAspect="1"/>
          </p:cNvPicPr>
          <p:nvPr/>
        </p:nvPicPr>
        <p:blipFill>
          <a:blip r:embed="rId3">
            <a:extLst/>
          </a:blip>
          <a:stretch>
            <a:fillRect/>
          </a:stretch>
        </p:blipFill>
        <p:spPr>
          <a:xfrm>
            <a:off x="11104563" y="5891212"/>
            <a:ext cx="966789" cy="966789"/>
          </a:xfrm>
          <a:prstGeom prst="rect">
            <a:avLst/>
          </a:prstGeom>
          <a:ln w="12700">
            <a:miter lim="400000"/>
          </a:ln>
        </p:spPr>
      </p:pic>
    </p:spTree>
  </p:cSld>
  <p:clrMapOvr>
    <a:masterClrMapping/>
  </p:clrMapOvr>
  <p:transition xmlns:p14="http://schemas.microsoft.com/office/powerpoint/2010/main" spd="med" advClick="1"/>
</p:sld>
</file>

<file path=ppt/slides/slide10.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55" name="Title 1"/>
          <p:cNvSpPr txBox="1"/>
          <p:nvPr>
            <p:ph type="title"/>
          </p:nvPr>
        </p:nvSpPr>
        <p:spPr>
          <a:xfrm>
            <a:off x="2303462" y="990600"/>
            <a:ext cx="8721726" cy="585788"/>
          </a:xfrm>
          <a:prstGeom prst="rect">
            <a:avLst/>
          </a:prstGeom>
        </p:spPr>
        <p:txBody>
          <a:bodyPr/>
          <a:lstStyle/>
          <a:p>
            <a:pPr defTabSz="758951">
              <a:defRPr sz="3200">
                <a:solidFill>
                  <a:srgbClr val="7B3408"/>
                </a:solidFill>
                <a:latin typeface="Futura Std Medium Condensed"/>
                <a:ea typeface="Futura Std Medium Condensed"/>
                <a:cs typeface="Futura Std Medium Condensed"/>
                <a:sym typeface="Futura Std Medium Condensed"/>
              </a:defRPr>
            </a:pPr>
            <a:r>
              <a:t>TEXTO BÍBLICO: </a:t>
            </a:r>
            <a:r>
              <a:rPr b="1">
                <a:solidFill>
                  <a:srgbClr val="843C0B"/>
                </a:solidFill>
                <a:latin typeface="Futura PT Medium"/>
                <a:ea typeface="Futura PT Medium"/>
                <a:cs typeface="Futura PT Medium"/>
                <a:sym typeface="Futura PT Medium"/>
              </a:rPr>
              <a:t>Efesios 1.13-14</a:t>
            </a:r>
          </a:p>
        </p:txBody>
      </p:sp>
      <p:sp>
        <p:nvSpPr>
          <p:cNvPr id="156" name="Straight Connector 5"/>
          <p:cNvSpPr/>
          <p:nvPr/>
        </p:nvSpPr>
        <p:spPr>
          <a:xfrm>
            <a:off x="2374900" y="1576387"/>
            <a:ext cx="6346827" cy="1"/>
          </a:xfrm>
          <a:prstGeom prst="line">
            <a:avLst/>
          </a:prstGeom>
          <a:ln w="25400">
            <a:solidFill>
              <a:srgbClr val="7B3408"/>
            </a:solidFill>
            <a:miter/>
          </a:ln>
        </p:spPr>
        <p:txBody>
          <a:bodyPr lIns="45718" tIns="45718" rIns="45718" bIns="45718"/>
          <a:lstStyle/>
          <a:p>
            <a:pPr/>
          </a:p>
        </p:txBody>
      </p:sp>
      <p:sp>
        <p:nvSpPr>
          <p:cNvPr id="157" name="RVR…"/>
          <p:cNvSpPr txBox="1"/>
          <p:nvPr/>
        </p:nvSpPr>
        <p:spPr>
          <a:xfrm>
            <a:off x="1742016" y="1966383"/>
            <a:ext cx="4300539" cy="35687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defTabSz="368045">
              <a:lnSpc>
                <a:spcPct val="120000"/>
              </a:lnSpc>
              <a:spcBef>
                <a:spcPts val="2600"/>
              </a:spcBef>
              <a:defRPr>
                <a:latin typeface="Cambria"/>
                <a:ea typeface="Cambria"/>
                <a:cs typeface="Cambria"/>
                <a:sym typeface="Cambria"/>
              </a:defRPr>
            </a:pPr>
            <a:r>
              <a:t>RVR</a:t>
            </a:r>
          </a:p>
          <a:p>
            <a:pPr defTabSz="368045">
              <a:lnSpc>
                <a:spcPct val="120000"/>
              </a:lnSpc>
              <a:defRPr b="1">
                <a:latin typeface="Cambria"/>
                <a:ea typeface="Cambria"/>
                <a:cs typeface="Cambria"/>
                <a:sym typeface="Cambria"/>
              </a:defRPr>
            </a:pPr>
          </a:p>
          <a:p>
            <a:pPr defTabSz="368045">
              <a:lnSpc>
                <a:spcPct val="120000"/>
              </a:lnSpc>
              <a:defRPr>
                <a:latin typeface="Cambria"/>
                <a:ea typeface="Cambria"/>
                <a:cs typeface="Cambria"/>
                <a:sym typeface="Cambria"/>
              </a:defRPr>
            </a:pPr>
            <a:r>
              <a:t>13  En él también vosotros, habiendo oído la palabra de verdad, el evangelio de vuestra salvación,</a:t>
            </a:r>
          </a:p>
          <a:p>
            <a:pPr defTabSz="368045">
              <a:lnSpc>
                <a:spcPct val="120000"/>
              </a:lnSpc>
              <a:defRPr>
                <a:latin typeface="Cambria"/>
                <a:ea typeface="Cambria"/>
                <a:cs typeface="Cambria"/>
                <a:sym typeface="Cambria"/>
              </a:defRPr>
            </a:pPr>
            <a:r>
              <a:t>y habiendo creído en él, fuisteis sellados con el Espíritu Santo de la promesa,</a:t>
            </a:r>
          </a:p>
          <a:p>
            <a:pPr defTabSz="368045">
              <a:lnSpc>
                <a:spcPct val="120000"/>
              </a:lnSpc>
              <a:defRPr>
                <a:latin typeface="Cambria"/>
                <a:ea typeface="Cambria"/>
                <a:cs typeface="Cambria"/>
                <a:sym typeface="Cambria"/>
              </a:defRPr>
            </a:pPr>
          </a:p>
          <a:p>
            <a:pPr defTabSz="368045">
              <a:lnSpc>
                <a:spcPct val="120000"/>
              </a:lnSpc>
              <a:defRPr>
                <a:latin typeface="Cambria"/>
                <a:ea typeface="Cambria"/>
                <a:cs typeface="Cambria"/>
                <a:sym typeface="Cambria"/>
              </a:defRPr>
            </a:pPr>
            <a:r>
              <a:t>14  que es las arras de nuestra herencia hasta la redención de la posesión adquirida, para alabanza de su gloria.</a:t>
            </a:r>
          </a:p>
        </p:txBody>
      </p:sp>
      <p:sp>
        <p:nvSpPr>
          <p:cNvPr id="158" name="VP…"/>
          <p:cNvSpPr txBox="1"/>
          <p:nvPr/>
        </p:nvSpPr>
        <p:spPr>
          <a:xfrm>
            <a:off x="6447725" y="1858856"/>
            <a:ext cx="4602863" cy="452882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defTabSz="368045">
              <a:lnSpc>
                <a:spcPct val="120000"/>
              </a:lnSpc>
              <a:spcBef>
                <a:spcPts val="2600"/>
              </a:spcBef>
              <a:defRPr>
                <a:latin typeface="Cambria"/>
                <a:ea typeface="Cambria"/>
                <a:cs typeface="Cambria"/>
                <a:sym typeface="Cambria"/>
              </a:defRPr>
            </a:pPr>
            <a:r>
              <a:t>VP</a:t>
            </a:r>
          </a:p>
          <a:p>
            <a:pPr defTabSz="368045">
              <a:lnSpc>
                <a:spcPct val="120000"/>
              </a:lnSpc>
              <a:defRPr>
                <a:latin typeface="Cambria"/>
                <a:ea typeface="Cambria"/>
                <a:cs typeface="Cambria"/>
                <a:sym typeface="Cambria"/>
              </a:defRPr>
            </a:pPr>
          </a:p>
          <a:p>
            <a:pPr defTabSz="368045">
              <a:lnSpc>
                <a:spcPct val="120000"/>
              </a:lnSpc>
              <a:defRPr>
                <a:latin typeface="Cambria"/>
                <a:ea typeface="Cambria"/>
                <a:cs typeface="Cambria"/>
                <a:sym typeface="Cambria"/>
              </a:defRPr>
            </a:pPr>
            <a:r>
              <a:t>13  Gracias a Cristo, también ustedes que oyeron el mensaje de la verdad, la buena noticia de su salvación, y abrazaron la fe, fueron sellados como propiedad de Dios con el Espíritu Santo que él había prometido. </a:t>
            </a:r>
          </a:p>
          <a:p>
            <a:pPr defTabSz="368045">
              <a:lnSpc>
                <a:spcPct val="120000"/>
              </a:lnSpc>
              <a:defRPr>
                <a:latin typeface="Cambria"/>
                <a:ea typeface="Cambria"/>
                <a:cs typeface="Cambria"/>
                <a:sym typeface="Cambria"/>
              </a:defRPr>
            </a:pPr>
          </a:p>
          <a:p>
            <a:pPr defTabSz="368045">
              <a:lnSpc>
                <a:spcPct val="120000"/>
              </a:lnSpc>
              <a:defRPr>
                <a:latin typeface="Cambria"/>
                <a:ea typeface="Cambria"/>
                <a:cs typeface="Cambria"/>
                <a:sym typeface="Cambria"/>
              </a:defRPr>
            </a:pPr>
            <a:r>
              <a:t>14  Este Espíritu es el anticipo que nos garantiza la herencia que Dios nos ha de dar, cuando haya completado nuestra liberación y haya hecho de nosotros el pueblo de su posesión, para que todos alabemos su glorioso poder.</a:t>
            </a:r>
          </a:p>
        </p:txBody>
      </p:sp>
      <p:pic>
        <p:nvPicPr>
          <p:cNvPr id="159" name="Picture 9" descr="Picture 9"/>
          <p:cNvPicPr>
            <a:picLocks noChangeAspect="1"/>
          </p:cNvPicPr>
          <p:nvPr/>
        </p:nvPicPr>
        <p:blipFill>
          <a:blip r:embed="rId2">
            <a:extLst/>
          </a:blip>
          <a:stretch>
            <a:fillRect/>
          </a:stretch>
        </p:blipFill>
        <p:spPr>
          <a:xfrm>
            <a:off x="1036637" y="725487"/>
            <a:ext cx="1116013" cy="1116013"/>
          </a:xfrm>
          <a:prstGeom prst="rect">
            <a:avLst/>
          </a:prstGeom>
          <a:ln w="12700">
            <a:miter lim="400000"/>
          </a:ln>
        </p:spPr>
      </p:pic>
      <p:pic>
        <p:nvPicPr>
          <p:cNvPr id="160" name="Picture 6" descr="Picture 6"/>
          <p:cNvPicPr>
            <a:picLocks noChangeAspect="1"/>
          </p:cNvPicPr>
          <p:nvPr/>
        </p:nvPicPr>
        <p:blipFill>
          <a:blip r:embed="rId3">
            <a:extLst/>
          </a:blip>
          <a:stretch>
            <a:fillRect/>
          </a:stretch>
        </p:blipFill>
        <p:spPr>
          <a:xfrm>
            <a:off x="10275888" y="6096000"/>
            <a:ext cx="1697039" cy="604838"/>
          </a:xfrm>
          <a:prstGeom prst="rect">
            <a:avLst/>
          </a:prstGeom>
          <a:ln w="12700">
            <a:miter lim="400000"/>
          </a:ln>
        </p:spPr>
      </p:pic>
    </p:spTree>
  </p:cSld>
  <p:clrMapOvr>
    <a:masterClrMapping/>
  </p:clrMapOvr>
  <p:transition xmlns:p14="http://schemas.microsoft.com/office/powerpoint/2010/main" spd="med" advClick="1"/>
</p:sld>
</file>

<file path=ppt/slides/slide1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62" name="Title 1"/>
          <p:cNvSpPr txBox="1"/>
          <p:nvPr>
            <p:ph type="title"/>
          </p:nvPr>
        </p:nvSpPr>
        <p:spPr>
          <a:xfrm>
            <a:off x="2433638" y="1020762"/>
            <a:ext cx="3078164" cy="585788"/>
          </a:xfrm>
          <a:prstGeom prst="rect">
            <a:avLst/>
          </a:prstGeom>
        </p:spPr>
        <p:txBody>
          <a:bodyPr/>
          <a:lstStyle>
            <a:lvl1pPr defTabSz="758951">
              <a:defRPr sz="3200">
                <a:solidFill>
                  <a:srgbClr val="0070C0"/>
                </a:solidFill>
                <a:latin typeface="Futura Std Medium Condensed"/>
                <a:ea typeface="Futura Std Medium Condensed"/>
                <a:cs typeface="Futura Std Medium Condensed"/>
                <a:sym typeface="Futura Std Medium Condensed"/>
              </a:defRPr>
            </a:lvl1pPr>
          </a:lstStyle>
          <a:p>
            <a:pPr/>
            <a:r>
              <a:t>RESUMEN</a:t>
            </a:r>
          </a:p>
        </p:txBody>
      </p:sp>
      <p:sp>
        <p:nvSpPr>
          <p:cNvPr id="163" name="Straight Connector 5"/>
          <p:cNvSpPr/>
          <p:nvPr/>
        </p:nvSpPr>
        <p:spPr>
          <a:xfrm>
            <a:off x="2505075" y="1606550"/>
            <a:ext cx="6346827" cy="0"/>
          </a:xfrm>
          <a:prstGeom prst="line">
            <a:avLst/>
          </a:prstGeom>
          <a:ln w="25400">
            <a:solidFill>
              <a:srgbClr val="0070C0"/>
            </a:solidFill>
            <a:miter/>
          </a:ln>
        </p:spPr>
        <p:txBody>
          <a:bodyPr lIns="45718" tIns="45718" rIns="45718" bIns="45718"/>
          <a:lstStyle/>
          <a:p>
            <a:pPr/>
          </a:p>
        </p:txBody>
      </p:sp>
      <p:sp>
        <p:nvSpPr>
          <p:cNvPr id="164" name="• La lección de hoy nos presenta la narración del sacrificio de Isaac en el monte Moriah, por su padre Abraham. Se trata de una prueba radical de la fe del patriarca que debe obedecer a Dios en contra de todos sus sentimientos y esperanzas.…"/>
          <p:cNvSpPr txBox="1"/>
          <p:nvPr/>
        </p:nvSpPr>
        <p:spPr>
          <a:xfrm>
            <a:off x="1871133" y="2021575"/>
            <a:ext cx="8686801" cy="450342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defTabSz="443991">
              <a:lnSpc>
                <a:spcPct val="120000"/>
              </a:lnSpc>
              <a:spcBef>
                <a:spcPts val="600"/>
              </a:spcBef>
              <a:defRPr sz="2600">
                <a:latin typeface="Cambria"/>
                <a:ea typeface="Cambria"/>
                <a:cs typeface="Cambria"/>
                <a:sym typeface="Cambria"/>
              </a:defRPr>
            </a:pPr>
            <a:r>
              <a:t>En esta lección hemos destacado que: </a:t>
            </a:r>
          </a:p>
          <a:p>
            <a:pPr marL="240631" indent="-240631" defTabSz="443991">
              <a:lnSpc>
                <a:spcPct val="120000"/>
              </a:lnSpc>
              <a:spcBef>
                <a:spcPts val="600"/>
              </a:spcBef>
              <a:buSzPct val="100000"/>
              <a:buChar char="•"/>
              <a:defRPr sz="2600">
                <a:latin typeface="Cambria"/>
                <a:ea typeface="Cambria"/>
                <a:cs typeface="Cambria"/>
                <a:sym typeface="Cambria"/>
              </a:defRPr>
            </a:pPr>
            <a:r>
              <a:t>La revelación de Dios es progresiva: parte de la Ley, sigue por los profetas y culmina en Cristo.</a:t>
            </a:r>
          </a:p>
          <a:p>
            <a:pPr marL="240631" indent="-240631" defTabSz="443991">
              <a:lnSpc>
                <a:spcPct val="120000"/>
              </a:lnSpc>
              <a:spcBef>
                <a:spcPts val="600"/>
              </a:spcBef>
              <a:buSzPct val="100000"/>
              <a:buChar char="•"/>
              <a:defRPr sz="2600">
                <a:latin typeface="Cambria"/>
                <a:ea typeface="Cambria"/>
                <a:cs typeface="Cambria"/>
                <a:sym typeface="Cambria"/>
              </a:defRPr>
            </a:pPr>
            <a:r>
              <a:t>En la iglesia como cuerpo de Cristo trabajamos en unidad entre pastores y laicos, que es mutuamente edificante y para nada debe ser competitiva. </a:t>
            </a:r>
          </a:p>
          <a:p>
            <a:pPr marL="240631" indent="-240631" defTabSz="443991">
              <a:lnSpc>
                <a:spcPct val="120000"/>
              </a:lnSpc>
              <a:spcBef>
                <a:spcPts val="600"/>
              </a:spcBef>
              <a:buSzPct val="100000"/>
              <a:buChar char="•"/>
              <a:defRPr sz="2600">
                <a:latin typeface="Cambria"/>
                <a:ea typeface="Cambria"/>
                <a:cs typeface="Cambria"/>
                <a:sym typeface="Cambria"/>
              </a:defRPr>
            </a:pPr>
            <a:r>
              <a:t>El carácter progresivo y sumario de la revelación de Dios dada en Cristo demanda que le demos primacía a su mensaje y enseñanzas en nuestra vida.</a:t>
            </a:r>
          </a:p>
        </p:txBody>
      </p:sp>
      <p:pic>
        <p:nvPicPr>
          <p:cNvPr id="165" name="Picture 3" descr="Picture 3"/>
          <p:cNvPicPr>
            <a:picLocks noChangeAspect="1"/>
          </p:cNvPicPr>
          <p:nvPr/>
        </p:nvPicPr>
        <p:blipFill>
          <a:blip r:embed="rId2">
            <a:extLst/>
          </a:blip>
          <a:stretch>
            <a:fillRect/>
          </a:stretch>
        </p:blipFill>
        <p:spPr>
          <a:xfrm>
            <a:off x="1166812" y="730250"/>
            <a:ext cx="1168401" cy="1168400"/>
          </a:xfrm>
          <a:prstGeom prst="rect">
            <a:avLst/>
          </a:prstGeom>
          <a:ln w="12700">
            <a:miter lim="400000"/>
          </a:ln>
        </p:spPr>
      </p:pic>
      <p:pic>
        <p:nvPicPr>
          <p:cNvPr id="166" name="Picture 7" descr="Picture 7"/>
          <p:cNvPicPr>
            <a:picLocks noChangeAspect="1"/>
          </p:cNvPicPr>
          <p:nvPr/>
        </p:nvPicPr>
        <p:blipFill>
          <a:blip r:embed="rId3">
            <a:extLst/>
          </a:blip>
          <a:stretch>
            <a:fillRect/>
          </a:stretch>
        </p:blipFill>
        <p:spPr>
          <a:xfrm>
            <a:off x="10275888" y="6096000"/>
            <a:ext cx="1697039" cy="604838"/>
          </a:xfrm>
          <a:prstGeom prst="rect">
            <a:avLst/>
          </a:prstGeom>
          <a:ln w="12700">
            <a:miter lim="400000"/>
          </a:ln>
        </p:spPr>
      </p:pic>
    </p:spTree>
  </p:cSld>
  <p:clrMapOvr>
    <a:masterClrMapping/>
  </p:clrMapOvr>
  <p:transition xmlns:p14="http://schemas.microsoft.com/office/powerpoint/2010/main" spd="med" advClick="1"/>
</p:sld>
</file>

<file path=ppt/slides/slide1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68" name="Title 1"/>
          <p:cNvSpPr txBox="1"/>
          <p:nvPr>
            <p:ph type="title"/>
          </p:nvPr>
        </p:nvSpPr>
        <p:spPr>
          <a:xfrm>
            <a:off x="2433638" y="1020762"/>
            <a:ext cx="3078164" cy="585788"/>
          </a:xfrm>
          <a:prstGeom prst="rect">
            <a:avLst/>
          </a:prstGeom>
        </p:spPr>
        <p:txBody>
          <a:bodyPr/>
          <a:lstStyle>
            <a:lvl1pPr defTabSz="758951">
              <a:defRPr sz="3200">
                <a:solidFill>
                  <a:srgbClr val="0070C0"/>
                </a:solidFill>
                <a:latin typeface="Futura Std Medium Condensed"/>
                <a:ea typeface="Futura Std Medium Condensed"/>
                <a:cs typeface="Futura Std Medium Condensed"/>
                <a:sym typeface="Futura Std Medium Condensed"/>
              </a:defRPr>
            </a:lvl1pPr>
          </a:lstStyle>
          <a:p>
            <a:pPr/>
            <a:r>
              <a:t>RESUMEN</a:t>
            </a:r>
          </a:p>
        </p:txBody>
      </p:sp>
      <p:sp>
        <p:nvSpPr>
          <p:cNvPr id="169" name="Straight Connector 5"/>
          <p:cNvSpPr/>
          <p:nvPr/>
        </p:nvSpPr>
        <p:spPr>
          <a:xfrm>
            <a:off x="2505075" y="1606550"/>
            <a:ext cx="6346827" cy="0"/>
          </a:xfrm>
          <a:prstGeom prst="line">
            <a:avLst/>
          </a:prstGeom>
          <a:ln w="25400">
            <a:solidFill>
              <a:srgbClr val="0070C0"/>
            </a:solidFill>
            <a:miter/>
          </a:ln>
        </p:spPr>
        <p:txBody>
          <a:bodyPr lIns="45718" tIns="45718" rIns="45718" bIns="45718"/>
          <a:lstStyle/>
          <a:p>
            <a:pPr/>
          </a:p>
        </p:txBody>
      </p:sp>
      <p:sp>
        <p:nvSpPr>
          <p:cNvPr id="170" name="• La lección de hoy nos presenta la narración del sacrificio de Isaac en el monte Moriah, por su padre Abraham. Se trata de una prueba radical de la fe del patriarca que debe obedecer a Dios en contra de todos sus sentimientos y esperanzas.…"/>
          <p:cNvSpPr txBox="1"/>
          <p:nvPr/>
        </p:nvSpPr>
        <p:spPr>
          <a:xfrm>
            <a:off x="1871133" y="2261605"/>
            <a:ext cx="8686801" cy="402336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defTabSz="443991">
              <a:lnSpc>
                <a:spcPct val="120000"/>
              </a:lnSpc>
              <a:spcBef>
                <a:spcPts val="600"/>
              </a:spcBef>
              <a:defRPr sz="2400">
                <a:latin typeface="Cambria"/>
                <a:ea typeface="Cambria"/>
                <a:cs typeface="Cambria"/>
                <a:sym typeface="Cambria"/>
              </a:defRPr>
            </a:pPr>
            <a:r>
              <a:t>En esta lección hemos destacado que: </a:t>
            </a:r>
          </a:p>
          <a:p>
            <a:pPr marL="240631" indent="-240631" defTabSz="443991">
              <a:lnSpc>
                <a:spcPct val="120000"/>
              </a:lnSpc>
              <a:spcBef>
                <a:spcPts val="600"/>
              </a:spcBef>
              <a:buSzPct val="100000"/>
              <a:buChar char="•"/>
              <a:defRPr sz="2400">
                <a:latin typeface="Cambria"/>
                <a:ea typeface="Cambria"/>
                <a:cs typeface="Cambria"/>
                <a:sym typeface="Cambria"/>
              </a:defRPr>
            </a:pPr>
            <a:r>
              <a:t>El amor y la verdad de Cristo en nuestras vidas crea y genera poder para recrear nuestras vidas conforme al Espíritu de Cristo hasta que podamos alcanzar la estatura del varón perfecto, que es Cristo. </a:t>
            </a:r>
          </a:p>
          <a:p>
            <a:pPr marL="240631" indent="-240631" defTabSz="443991">
              <a:lnSpc>
                <a:spcPct val="120000"/>
              </a:lnSpc>
              <a:spcBef>
                <a:spcPts val="600"/>
              </a:spcBef>
              <a:buSzPct val="100000"/>
              <a:buChar char="•"/>
              <a:defRPr sz="2400">
                <a:latin typeface="Cambria"/>
                <a:ea typeface="Cambria"/>
                <a:cs typeface="Cambria"/>
                <a:sym typeface="Cambria"/>
              </a:defRPr>
            </a:pPr>
            <a:r>
              <a:t>Desde la acción del espíritu de Cristo en la iglesia, se adelanta y fortalece el crecimiento y la mutua convalidación de pastores laicos en una experiencia de adoración y servicio solidario en bien de la edificación del Reino de Dios en el mundo. </a:t>
            </a:r>
          </a:p>
        </p:txBody>
      </p:sp>
      <p:pic>
        <p:nvPicPr>
          <p:cNvPr id="171" name="Picture 3" descr="Picture 3"/>
          <p:cNvPicPr>
            <a:picLocks noChangeAspect="1"/>
          </p:cNvPicPr>
          <p:nvPr/>
        </p:nvPicPr>
        <p:blipFill>
          <a:blip r:embed="rId2">
            <a:extLst/>
          </a:blip>
          <a:stretch>
            <a:fillRect/>
          </a:stretch>
        </p:blipFill>
        <p:spPr>
          <a:xfrm>
            <a:off x="1166812" y="730250"/>
            <a:ext cx="1168401" cy="1168400"/>
          </a:xfrm>
          <a:prstGeom prst="rect">
            <a:avLst/>
          </a:prstGeom>
          <a:ln w="12700">
            <a:miter lim="400000"/>
          </a:ln>
        </p:spPr>
      </p:pic>
      <p:pic>
        <p:nvPicPr>
          <p:cNvPr id="172" name="Picture 7" descr="Picture 7"/>
          <p:cNvPicPr>
            <a:picLocks noChangeAspect="1"/>
          </p:cNvPicPr>
          <p:nvPr/>
        </p:nvPicPr>
        <p:blipFill>
          <a:blip r:embed="rId3">
            <a:extLst/>
          </a:blip>
          <a:stretch>
            <a:fillRect/>
          </a:stretch>
        </p:blipFill>
        <p:spPr>
          <a:xfrm>
            <a:off x="10275888" y="6096000"/>
            <a:ext cx="1697039" cy="604838"/>
          </a:xfrm>
          <a:prstGeom prst="rect">
            <a:avLst/>
          </a:prstGeom>
          <a:ln w="12700">
            <a:miter lim="400000"/>
          </a:ln>
        </p:spPr>
      </p:pic>
    </p:spTree>
  </p:cSld>
  <p:clrMapOvr>
    <a:masterClrMapping/>
  </p:clrMapOvr>
  <p:transition xmlns:p14="http://schemas.microsoft.com/office/powerpoint/2010/main" spd="med" advClick="1"/>
</p:sld>
</file>

<file path=ppt/slides/slide1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74" name="Title 1"/>
          <p:cNvSpPr txBox="1"/>
          <p:nvPr>
            <p:ph type="title"/>
          </p:nvPr>
        </p:nvSpPr>
        <p:spPr>
          <a:xfrm>
            <a:off x="2259013" y="981075"/>
            <a:ext cx="3078164" cy="585788"/>
          </a:xfrm>
          <a:prstGeom prst="rect">
            <a:avLst/>
          </a:prstGeom>
        </p:spPr>
        <p:txBody>
          <a:bodyPr/>
          <a:lstStyle>
            <a:lvl1pPr defTabSz="758951">
              <a:defRPr sz="3200">
                <a:solidFill>
                  <a:schemeClr val="accent4"/>
                </a:solidFill>
                <a:latin typeface="Futura Std Medium Condensed"/>
                <a:ea typeface="Futura Std Medium Condensed"/>
                <a:cs typeface="Futura Std Medium Condensed"/>
                <a:sym typeface="Futura Std Medium Condensed"/>
              </a:defRPr>
            </a:lvl1pPr>
          </a:lstStyle>
          <a:p>
            <a:pPr/>
            <a:r>
              <a:t>ORACIÓN</a:t>
            </a:r>
          </a:p>
        </p:txBody>
      </p:sp>
      <p:sp>
        <p:nvSpPr>
          <p:cNvPr id="175" name="Straight Connector 5"/>
          <p:cNvSpPr/>
          <p:nvPr/>
        </p:nvSpPr>
        <p:spPr>
          <a:xfrm>
            <a:off x="2330450" y="1566862"/>
            <a:ext cx="6346827" cy="1"/>
          </a:xfrm>
          <a:prstGeom prst="line">
            <a:avLst/>
          </a:prstGeom>
          <a:ln w="25400">
            <a:solidFill>
              <a:schemeClr val="accent4"/>
            </a:solidFill>
            <a:miter/>
          </a:ln>
        </p:spPr>
        <p:txBody>
          <a:bodyPr lIns="45718" tIns="45718" rIns="45718" bIns="45718"/>
          <a:lstStyle/>
          <a:p>
            <a:pPr/>
          </a:p>
        </p:txBody>
      </p:sp>
      <p:sp>
        <p:nvSpPr>
          <p:cNvPr id="176" name="Bendito Padre de los cielos y de la tierra, para quien todas las cosas están abiertas y no hay nada oculto, hoy queremos reafirmar nuestra fe, a ejemplo del patriarca Abraham, en tu infinita providencia y ante tus designios eternos que todo lo encamina a"/>
          <p:cNvSpPr txBox="1"/>
          <p:nvPr/>
        </p:nvSpPr>
        <p:spPr>
          <a:xfrm>
            <a:off x="1477962" y="2909212"/>
            <a:ext cx="9236076" cy="23114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lvl1pPr defTabSz="584200">
              <a:lnSpc>
                <a:spcPct val="120000"/>
              </a:lnSpc>
              <a:defRPr i="1" sz="2500">
                <a:latin typeface="Cambria"/>
                <a:ea typeface="Cambria"/>
                <a:cs typeface="Cambria"/>
                <a:sym typeface="Cambria"/>
              </a:defRPr>
            </a:lvl1pPr>
          </a:lstStyle>
          <a:p>
            <a:pPr/>
            <a:r>
              <a:t>Gracias Dios porque desde el principio de la creación nos tuviste en tu propósito redentor. En Cristo, tu Unigénito hijo, hemos recibido la plenitud de tu amor. Te pedimos que en estos tiempos difíciles en que vivimos nos mantengamos fieles a tu amor y a tu verdad para que el mundo pueda conocerte, recrearse y glorificar tu nombre. Amén. </a:t>
            </a:r>
          </a:p>
        </p:txBody>
      </p:sp>
      <p:pic>
        <p:nvPicPr>
          <p:cNvPr id="177" name="Picture 2" descr="Picture 2"/>
          <p:cNvPicPr>
            <a:picLocks noChangeAspect="1"/>
          </p:cNvPicPr>
          <p:nvPr/>
        </p:nvPicPr>
        <p:blipFill>
          <a:blip r:embed="rId2">
            <a:extLst/>
          </a:blip>
          <a:stretch>
            <a:fillRect/>
          </a:stretch>
        </p:blipFill>
        <p:spPr>
          <a:xfrm>
            <a:off x="1192212" y="758825"/>
            <a:ext cx="1030288" cy="1030288"/>
          </a:xfrm>
          <a:prstGeom prst="rect">
            <a:avLst/>
          </a:prstGeom>
          <a:ln w="12700">
            <a:miter lim="400000"/>
          </a:ln>
        </p:spPr>
      </p:pic>
      <p:pic>
        <p:nvPicPr>
          <p:cNvPr id="178" name="Picture 6" descr="Picture 6"/>
          <p:cNvPicPr>
            <a:picLocks noChangeAspect="1"/>
          </p:cNvPicPr>
          <p:nvPr/>
        </p:nvPicPr>
        <p:blipFill>
          <a:blip r:embed="rId3">
            <a:extLst/>
          </a:blip>
          <a:stretch>
            <a:fillRect/>
          </a:stretch>
        </p:blipFill>
        <p:spPr>
          <a:xfrm>
            <a:off x="10275888" y="6096000"/>
            <a:ext cx="1697039" cy="604838"/>
          </a:xfrm>
          <a:prstGeom prst="rect">
            <a:avLst/>
          </a:prstGeom>
          <a:ln w="12700">
            <a:miter lim="400000"/>
          </a:ln>
        </p:spPr>
      </p:pic>
    </p:spTree>
  </p:cSld>
  <p:clrMapOvr>
    <a:masterClrMapping/>
  </p:clrMapOvr>
  <p:transition xmlns:p14="http://schemas.microsoft.com/office/powerpoint/2010/main" spd="med" advClick="1"/>
</p:sld>
</file>

<file path=ppt/slides/slide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01" name="Title 1"/>
          <p:cNvSpPr txBox="1"/>
          <p:nvPr>
            <p:ph type="title"/>
          </p:nvPr>
        </p:nvSpPr>
        <p:spPr>
          <a:xfrm>
            <a:off x="2022474" y="1069975"/>
            <a:ext cx="3078166" cy="585788"/>
          </a:xfrm>
          <a:prstGeom prst="rect">
            <a:avLst/>
          </a:prstGeom>
        </p:spPr>
        <p:txBody>
          <a:bodyPr/>
          <a:lstStyle>
            <a:lvl1pPr defTabSz="758951">
              <a:defRPr sz="3200">
                <a:solidFill>
                  <a:srgbClr val="7030A0"/>
                </a:solidFill>
                <a:latin typeface="Futura Std Medium Condensed"/>
                <a:ea typeface="Futura Std Medium Condensed"/>
                <a:cs typeface="Futura Std Medium Condensed"/>
                <a:sym typeface="Futura Std Medium Condensed"/>
              </a:defRPr>
            </a:lvl1pPr>
          </a:lstStyle>
          <a:p>
            <a:pPr/>
            <a:r>
              <a:t>OBJETIVOS</a:t>
            </a:r>
          </a:p>
        </p:txBody>
      </p:sp>
      <p:sp>
        <p:nvSpPr>
          <p:cNvPr id="102" name="Content Placeholder 2"/>
          <p:cNvSpPr txBox="1"/>
          <p:nvPr>
            <p:ph type="body" idx="1"/>
          </p:nvPr>
        </p:nvSpPr>
        <p:spPr>
          <a:xfrm>
            <a:off x="1256669" y="2521831"/>
            <a:ext cx="9432599" cy="3987590"/>
          </a:xfrm>
          <a:prstGeom prst="rect">
            <a:avLst/>
          </a:prstGeom>
        </p:spPr>
        <p:txBody>
          <a:bodyPr/>
          <a:lstStyle/>
          <a:p>
            <a:pPr marL="0" indent="0" defTabSz="473201">
              <a:lnSpc>
                <a:spcPct val="100000"/>
              </a:lnSpc>
              <a:spcBef>
                <a:spcPts val="400"/>
              </a:spcBef>
              <a:buSzTx/>
              <a:buFontTx/>
              <a:buNone/>
              <a:defRPr sz="2673">
                <a:latin typeface="Cambria"/>
                <a:ea typeface="Cambria"/>
                <a:cs typeface="Cambria"/>
                <a:sym typeface="Cambria"/>
              </a:defRPr>
            </a:pPr>
            <a:r>
              <a:t>Los que tomen esta lección aprenderán que el apóstol Pablo enseñaba que:</a:t>
            </a:r>
          </a:p>
          <a:p>
            <a:pPr marL="243639" indent="-243639" defTabSz="473201">
              <a:lnSpc>
                <a:spcPct val="100000"/>
              </a:lnSpc>
              <a:spcBef>
                <a:spcPts val="400"/>
              </a:spcBef>
              <a:buFontTx/>
              <a:defRPr sz="2673">
                <a:latin typeface="Cambria"/>
                <a:ea typeface="Cambria"/>
                <a:cs typeface="Cambria"/>
                <a:sym typeface="Cambria"/>
              </a:defRPr>
            </a:pPr>
            <a:r>
              <a:t>Antes de la creación todos los seres humanos fuimos escogidos por Dios para ser salvos por medio de Jesucristo.</a:t>
            </a:r>
          </a:p>
          <a:p>
            <a:pPr marL="243639" indent="-243639" defTabSz="473201">
              <a:lnSpc>
                <a:spcPct val="100000"/>
              </a:lnSpc>
              <a:spcBef>
                <a:spcPts val="400"/>
              </a:spcBef>
              <a:buFontTx/>
              <a:defRPr sz="2673">
                <a:latin typeface="Cambria"/>
                <a:ea typeface="Cambria"/>
                <a:cs typeface="Cambria"/>
                <a:sym typeface="Cambria"/>
              </a:defRPr>
            </a:pPr>
            <a:r>
              <a:t>La revelación de Dios es gradual: comienza con la ley y los profetas, y culmina en Cristo.</a:t>
            </a:r>
          </a:p>
          <a:p>
            <a:pPr marL="243639" indent="-243639" defTabSz="473201">
              <a:lnSpc>
                <a:spcPct val="100000"/>
              </a:lnSpc>
              <a:spcBef>
                <a:spcPts val="400"/>
              </a:spcBef>
              <a:buFontTx/>
              <a:defRPr sz="2673">
                <a:latin typeface="Cambria"/>
                <a:ea typeface="Cambria"/>
                <a:cs typeface="Cambria"/>
                <a:sym typeface="Cambria"/>
              </a:defRPr>
            </a:pPr>
            <a:r>
              <a:t>Todas las personas que conozcan y practiquen el amor y la verdad de Dios que Cristo enseñó han de crecer hasta alcanzar la estatura del varón perfecto, que es el mismo Cristo. </a:t>
            </a:r>
          </a:p>
        </p:txBody>
      </p:sp>
      <p:sp>
        <p:nvSpPr>
          <p:cNvPr id="103" name="Straight Connector 5"/>
          <p:cNvSpPr/>
          <p:nvPr/>
        </p:nvSpPr>
        <p:spPr>
          <a:xfrm flipV="1">
            <a:off x="2124074" y="1562100"/>
            <a:ext cx="7697790" cy="93665"/>
          </a:xfrm>
          <a:prstGeom prst="line">
            <a:avLst/>
          </a:prstGeom>
          <a:ln w="25400">
            <a:solidFill>
              <a:srgbClr val="7030A0"/>
            </a:solidFill>
            <a:miter/>
          </a:ln>
        </p:spPr>
        <p:txBody>
          <a:bodyPr lIns="45718" tIns="45718" rIns="45718" bIns="45718"/>
          <a:lstStyle/>
          <a:p>
            <a:pPr/>
          </a:p>
        </p:txBody>
      </p:sp>
      <p:pic>
        <p:nvPicPr>
          <p:cNvPr id="104" name="Picture 4" descr="Picture 4"/>
          <p:cNvPicPr>
            <a:picLocks noChangeAspect="1"/>
          </p:cNvPicPr>
          <p:nvPr/>
        </p:nvPicPr>
        <p:blipFill>
          <a:blip r:embed="rId2">
            <a:extLst/>
          </a:blip>
          <a:stretch>
            <a:fillRect/>
          </a:stretch>
        </p:blipFill>
        <p:spPr>
          <a:xfrm>
            <a:off x="755650" y="798512"/>
            <a:ext cx="1128713" cy="1128713"/>
          </a:xfrm>
          <a:prstGeom prst="rect">
            <a:avLst/>
          </a:prstGeom>
          <a:ln w="12700">
            <a:miter lim="400000"/>
          </a:ln>
        </p:spPr>
      </p:pic>
      <p:pic>
        <p:nvPicPr>
          <p:cNvPr id="105" name="Picture 4" descr="Picture 4"/>
          <p:cNvPicPr>
            <a:picLocks noChangeAspect="1"/>
          </p:cNvPicPr>
          <p:nvPr/>
        </p:nvPicPr>
        <p:blipFill>
          <a:blip r:embed="rId3">
            <a:extLst/>
          </a:blip>
          <a:stretch>
            <a:fillRect/>
          </a:stretch>
        </p:blipFill>
        <p:spPr>
          <a:xfrm>
            <a:off x="10275888" y="6096000"/>
            <a:ext cx="1697039" cy="604838"/>
          </a:xfrm>
          <a:prstGeom prst="rect">
            <a:avLst/>
          </a:prstGeom>
          <a:ln w="12700">
            <a:miter lim="400000"/>
          </a:ln>
        </p:spPr>
      </p:pic>
    </p:spTree>
  </p:cSld>
  <p:clrMapOvr>
    <a:masterClrMapping/>
  </p:clrMapOvr>
  <p:transition xmlns:p14="http://schemas.microsoft.com/office/powerpoint/2010/main" spd="med" advClick="1"/>
</p:sld>
</file>

<file path=ppt/slides/slide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07" name="Title 1"/>
          <p:cNvSpPr txBox="1"/>
          <p:nvPr>
            <p:ph type="title"/>
          </p:nvPr>
        </p:nvSpPr>
        <p:spPr>
          <a:xfrm>
            <a:off x="2227263" y="1001712"/>
            <a:ext cx="3999368" cy="585788"/>
          </a:xfrm>
          <a:prstGeom prst="rect">
            <a:avLst/>
          </a:prstGeom>
        </p:spPr>
        <p:txBody>
          <a:bodyPr/>
          <a:lstStyle>
            <a:lvl1pPr defTabSz="758951">
              <a:defRPr sz="3200">
                <a:solidFill>
                  <a:srgbClr val="D62212"/>
                </a:solidFill>
                <a:latin typeface="Futura Std Medium Condensed"/>
                <a:ea typeface="Futura Std Medium Condensed"/>
                <a:cs typeface="Futura Std Medium Condensed"/>
                <a:sym typeface="Futura Std Medium Condensed"/>
              </a:defRPr>
            </a:lvl1pPr>
          </a:lstStyle>
          <a:p>
            <a:pPr/>
            <a:r>
              <a:t>VOCABULARIO</a:t>
            </a:r>
          </a:p>
        </p:txBody>
      </p:sp>
      <p:sp>
        <p:nvSpPr>
          <p:cNvPr id="108" name="Content Placeholder 2"/>
          <p:cNvSpPr txBox="1"/>
          <p:nvPr>
            <p:ph type="body" idx="1"/>
          </p:nvPr>
        </p:nvSpPr>
        <p:spPr>
          <a:xfrm>
            <a:off x="1378604" y="2578679"/>
            <a:ext cx="9312554" cy="3645070"/>
          </a:xfrm>
          <a:prstGeom prst="rect">
            <a:avLst/>
          </a:prstGeom>
        </p:spPr>
        <p:txBody>
          <a:bodyPr/>
          <a:lstStyle/>
          <a:p>
            <a:pPr marL="0" indent="0" defTabSz="432308">
              <a:lnSpc>
                <a:spcPct val="100000"/>
              </a:lnSpc>
              <a:spcBef>
                <a:spcPts val="400"/>
              </a:spcBef>
              <a:buSzTx/>
              <a:buNone/>
              <a:defRPr b="1" sz="2516">
                <a:solidFill>
                  <a:srgbClr val="3B3838"/>
                </a:solidFill>
                <a:latin typeface="Cambria"/>
                <a:ea typeface="Cambria"/>
                <a:cs typeface="Cambria"/>
                <a:sym typeface="Cambria"/>
              </a:defRPr>
            </a:pPr>
            <a:r>
              <a:t>Santos: </a:t>
            </a:r>
            <a:r>
              <a:rPr b="0"/>
              <a:t>Se refiere a las personas que se han consagrado y dedicado a Dios. Se espera que sean fieles a Cristo y tengan una vida pura y limpia.</a:t>
            </a:r>
            <a:endParaRPr b="0"/>
          </a:p>
          <a:p>
            <a:pPr marL="0" indent="0" defTabSz="432308">
              <a:lnSpc>
                <a:spcPct val="100000"/>
              </a:lnSpc>
              <a:spcBef>
                <a:spcPts val="400"/>
              </a:spcBef>
              <a:buSzTx/>
              <a:buNone/>
              <a:defRPr b="1" sz="2516">
                <a:solidFill>
                  <a:srgbClr val="3B3838"/>
                </a:solidFill>
                <a:latin typeface="Cambria"/>
                <a:ea typeface="Cambria"/>
                <a:cs typeface="Cambria"/>
                <a:sym typeface="Cambria"/>
              </a:defRPr>
            </a:pPr>
            <a:endParaRPr b="0"/>
          </a:p>
          <a:p>
            <a:pPr marL="0" indent="0" defTabSz="432308">
              <a:lnSpc>
                <a:spcPct val="100000"/>
              </a:lnSpc>
              <a:spcBef>
                <a:spcPts val="400"/>
              </a:spcBef>
              <a:buSzTx/>
              <a:buNone/>
              <a:defRPr b="1" sz="2516">
                <a:solidFill>
                  <a:srgbClr val="3B3838"/>
                </a:solidFill>
                <a:latin typeface="Cambria"/>
                <a:ea typeface="Cambria"/>
                <a:cs typeface="Cambria"/>
                <a:sym typeface="Cambria"/>
              </a:defRPr>
            </a:pPr>
            <a:r>
              <a:t>Arras: </a:t>
            </a:r>
            <a:r>
              <a:rPr b="0"/>
              <a:t>Se refiere a la parte de un pago que se da como garantía de que el resto se liquidará después. Pablo siempre usa la palabra en conexión con el Espíritu Santo. Por tanto, lo que Pablo está diciendo es que la dádiva que Dios nos hace del Espíritu Santo, aquí y ahora, es una garantía, un gozo anticipado de la vida eterna junto a Él.</a:t>
            </a:r>
          </a:p>
        </p:txBody>
      </p:sp>
      <p:sp>
        <p:nvSpPr>
          <p:cNvPr id="109" name="Straight Connector 5"/>
          <p:cNvSpPr/>
          <p:nvPr/>
        </p:nvSpPr>
        <p:spPr>
          <a:xfrm>
            <a:off x="2381249" y="1587500"/>
            <a:ext cx="7307265" cy="0"/>
          </a:xfrm>
          <a:prstGeom prst="line">
            <a:avLst/>
          </a:prstGeom>
          <a:ln w="25400">
            <a:solidFill>
              <a:srgbClr val="D62212"/>
            </a:solidFill>
            <a:miter/>
          </a:ln>
        </p:spPr>
        <p:txBody>
          <a:bodyPr lIns="45718" tIns="45718" rIns="45718" bIns="45718"/>
          <a:lstStyle/>
          <a:p>
            <a:pPr/>
          </a:p>
        </p:txBody>
      </p:sp>
      <p:pic>
        <p:nvPicPr>
          <p:cNvPr id="110" name="Picture 4" descr="Picture 4"/>
          <p:cNvPicPr>
            <a:picLocks noChangeAspect="1"/>
          </p:cNvPicPr>
          <p:nvPr/>
        </p:nvPicPr>
        <p:blipFill>
          <a:blip r:embed="rId2">
            <a:extLst/>
          </a:blip>
          <a:stretch>
            <a:fillRect/>
          </a:stretch>
        </p:blipFill>
        <p:spPr>
          <a:xfrm>
            <a:off x="960437" y="739775"/>
            <a:ext cx="1109663" cy="1109663"/>
          </a:xfrm>
          <a:prstGeom prst="rect">
            <a:avLst/>
          </a:prstGeom>
          <a:ln w="12700">
            <a:miter lim="400000"/>
          </a:ln>
        </p:spPr>
      </p:pic>
      <p:pic>
        <p:nvPicPr>
          <p:cNvPr id="111" name="Picture 6" descr="Picture 6"/>
          <p:cNvPicPr>
            <a:picLocks noChangeAspect="1"/>
          </p:cNvPicPr>
          <p:nvPr/>
        </p:nvPicPr>
        <p:blipFill>
          <a:blip r:embed="rId3">
            <a:extLst/>
          </a:blip>
          <a:stretch>
            <a:fillRect/>
          </a:stretch>
        </p:blipFill>
        <p:spPr>
          <a:xfrm>
            <a:off x="10275888" y="6096000"/>
            <a:ext cx="1697039" cy="604838"/>
          </a:xfrm>
          <a:prstGeom prst="rect">
            <a:avLst/>
          </a:prstGeom>
          <a:ln w="12700">
            <a:miter lim="400000"/>
          </a:ln>
        </p:spPr>
      </p:pic>
    </p:spTree>
  </p:cSld>
  <p:clrMapOvr>
    <a:masterClrMapping/>
  </p:clrMapOvr>
  <p:transition xmlns:p14="http://schemas.microsoft.com/office/powerpoint/2010/main" spd="med" advClick="1"/>
</p:sld>
</file>

<file path=ppt/slides/slide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13" name="Title 1"/>
          <p:cNvSpPr txBox="1"/>
          <p:nvPr>
            <p:ph type="title"/>
          </p:nvPr>
        </p:nvSpPr>
        <p:spPr>
          <a:xfrm>
            <a:off x="2316162" y="990600"/>
            <a:ext cx="8721726" cy="585788"/>
          </a:xfrm>
          <a:prstGeom prst="rect">
            <a:avLst/>
          </a:prstGeom>
        </p:spPr>
        <p:txBody>
          <a:bodyPr/>
          <a:lstStyle/>
          <a:p>
            <a:pPr defTabSz="758951">
              <a:defRPr sz="3200">
                <a:solidFill>
                  <a:srgbClr val="7B3408"/>
                </a:solidFill>
                <a:latin typeface="Futura Std Medium Condensed"/>
                <a:ea typeface="Futura Std Medium Condensed"/>
                <a:cs typeface="Futura Std Medium Condensed"/>
                <a:sym typeface="Futura Std Medium Condensed"/>
              </a:defRPr>
            </a:pPr>
            <a:r>
              <a:t>TEXTO BÍBLICO: </a:t>
            </a:r>
            <a:r>
              <a:rPr b="1">
                <a:solidFill>
                  <a:srgbClr val="843C0B"/>
                </a:solidFill>
                <a:latin typeface="Futura PT Medium"/>
                <a:ea typeface="Futura PT Medium"/>
                <a:cs typeface="Futura PT Medium"/>
                <a:sym typeface="Futura PT Medium"/>
              </a:rPr>
              <a:t>Efesios 1.1-2</a:t>
            </a:r>
          </a:p>
        </p:txBody>
      </p:sp>
      <p:sp>
        <p:nvSpPr>
          <p:cNvPr id="114" name="Straight Connector 5"/>
          <p:cNvSpPr/>
          <p:nvPr/>
        </p:nvSpPr>
        <p:spPr>
          <a:xfrm>
            <a:off x="2374900" y="1576387"/>
            <a:ext cx="6346827" cy="1"/>
          </a:xfrm>
          <a:prstGeom prst="line">
            <a:avLst/>
          </a:prstGeom>
          <a:ln w="25400">
            <a:solidFill>
              <a:srgbClr val="7B3408"/>
            </a:solidFill>
            <a:miter/>
          </a:ln>
        </p:spPr>
        <p:txBody>
          <a:bodyPr lIns="45718" tIns="45718" rIns="45718" bIns="45718"/>
          <a:lstStyle/>
          <a:p>
            <a:pPr/>
          </a:p>
        </p:txBody>
      </p:sp>
      <p:sp>
        <p:nvSpPr>
          <p:cNvPr id="115" name="RVR…"/>
          <p:cNvSpPr txBox="1"/>
          <p:nvPr/>
        </p:nvSpPr>
        <p:spPr>
          <a:xfrm>
            <a:off x="1500716" y="2157253"/>
            <a:ext cx="4300539" cy="39624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defTabSz="368045">
              <a:spcBef>
                <a:spcPts val="600"/>
              </a:spcBef>
              <a:defRPr sz="2400">
                <a:latin typeface="Cambria"/>
                <a:ea typeface="Cambria"/>
                <a:cs typeface="Cambria"/>
                <a:sym typeface="Cambria"/>
              </a:defRPr>
            </a:pPr>
            <a:r>
              <a:t>RVR</a:t>
            </a:r>
          </a:p>
          <a:p>
            <a:pPr defTabSz="368045">
              <a:spcBef>
                <a:spcPts val="600"/>
              </a:spcBef>
              <a:defRPr sz="2400">
                <a:latin typeface="Cambria"/>
                <a:ea typeface="Cambria"/>
                <a:cs typeface="Cambria"/>
                <a:sym typeface="Cambria"/>
              </a:defRPr>
            </a:pPr>
          </a:p>
          <a:p>
            <a:pPr defTabSz="368045">
              <a:spcBef>
                <a:spcPts val="600"/>
              </a:spcBef>
              <a:defRPr sz="2400">
                <a:latin typeface="Cambria"/>
                <a:ea typeface="Cambria"/>
                <a:cs typeface="Cambria"/>
                <a:sym typeface="Cambria"/>
              </a:defRPr>
            </a:pPr>
            <a:r>
              <a:t>1  Pablo, apóstol de Jesucristo por la voluntad de Dios, a los santos y fieles en Cristo Jesús que están en Éfeso: </a:t>
            </a:r>
          </a:p>
          <a:p>
            <a:pPr defTabSz="368045">
              <a:spcBef>
                <a:spcPts val="600"/>
              </a:spcBef>
              <a:defRPr sz="2400">
                <a:latin typeface="Cambria"/>
                <a:ea typeface="Cambria"/>
                <a:cs typeface="Cambria"/>
                <a:sym typeface="Cambria"/>
              </a:defRPr>
            </a:pPr>
          </a:p>
          <a:p>
            <a:pPr defTabSz="368045">
              <a:spcBef>
                <a:spcPts val="600"/>
              </a:spcBef>
              <a:defRPr sz="2400">
                <a:latin typeface="Cambria"/>
                <a:ea typeface="Cambria"/>
                <a:cs typeface="Cambria"/>
                <a:sym typeface="Cambria"/>
              </a:defRPr>
            </a:pPr>
            <a:r>
              <a:t>2  Gracia y paz a vosotros de parte de Dios, nuestro Padre, y del Señor Jesucristo.</a:t>
            </a:r>
          </a:p>
        </p:txBody>
      </p:sp>
      <p:sp>
        <p:nvSpPr>
          <p:cNvPr id="116" name="VP…"/>
          <p:cNvSpPr txBox="1"/>
          <p:nvPr/>
        </p:nvSpPr>
        <p:spPr>
          <a:xfrm>
            <a:off x="6375759" y="2018823"/>
            <a:ext cx="5023442" cy="423926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defTabSz="368045">
              <a:lnSpc>
                <a:spcPct val="120000"/>
              </a:lnSpc>
              <a:spcBef>
                <a:spcPts val="2600"/>
              </a:spcBef>
              <a:defRPr sz="2300">
                <a:latin typeface="Cambria"/>
                <a:ea typeface="Cambria"/>
                <a:cs typeface="Cambria"/>
                <a:sym typeface="Cambria"/>
              </a:defRPr>
            </a:pPr>
            <a:r>
              <a:t>VP</a:t>
            </a:r>
          </a:p>
          <a:p>
            <a:pPr defTabSz="368045">
              <a:lnSpc>
                <a:spcPct val="120000"/>
              </a:lnSpc>
              <a:defRPr sz="2300">
                <a:latin typeface="Cambria"/>
                <a:ea typeface="Cambria"/>
                <a:cs typeface="Cambria"/>
                <a:sym typeface="Cambria"/>
              </a:defRPr>
            </a:pPr>
          </a:p>
          <a:p>
            <a:pPr defTabSz="368045">
              <a:spcBef>
                <a:spcPts val="600"/>
              </a:spcBef>
              <a:defRPr sz="2300">
                <a:latin typeface="Cambria"/>
                <a:ea typeface="Cambria"/>
                <a:cs typeface="Cambria"/>
                <a:sym typeface="Cambria"/>
              </a:defRPr>
            </a:pPr>
            <a:r>
              <a:t>1  Pablo, apóstol de Jesucristo por la voluntad de Dios, saluda a quienes en la ciudad de Éfeso pertenecen al pueblo santo y como creyentes están unidos a Cristo Jesús. </a:t>
            </a:r>
          </a:p>
          <a:p>
            <a:pPr defTabSz="368045">
              <a:spcBef>
                <a:spcPts val="600"/>
              </a:spcBef>
              <a:defRPr sz="2300">
                <a:latin typeface="Cambria"/>
                <a:ea typeface="Cambria"/>
                <a:cs typeface="Cambria"/>
                <a:sym typeface="Cambria"/>
              </a:defRPr>
            </a:pPr>
          </a:p>
          <a:p>
            <a:pPr defTabSz="368045">
              <a:spcBef>
                <a:spcPts val="600"/>
              </a:spcBef>
              <a:defRPr sz="2300">
                <a:latin typeface="Cambria"/>
                <a:ea typeface="Cambria"/>
                <a:cs typeface="Cambria"/>
                <a:sym typeface="Cambria"/>
              </a:defRPr>
            </a:pPr>
            <a:r>
              <a:t>2  Que Dios nuestro Padre y el Señor Jesucristo derramen su gracia y su paz sobre ustedes.</a:t>
            </a:r>
          </a:p>
        </p:txBody>
      </p:sp>
      <p:pic>
        <p:nvPicPr>
          <p:cNvPr id="117" name="Picture 9" descr="Picture 9"/>
          <p:cNvPicPr>
            <a:picLocks noChangeAspect="1"/>
          </p:cNvPicPr>
          <p:nvPr/>
        </p:nvPicPr>
        <p:blipFill>
          <a:blip r:embed="rId2">
            <a:extLst/>
          </a:blip>
          <a:stretch>
            <a:fillRect/>
          </a:stretch>
        </p:blipFill>
        <p:spPr>
          <a:xfrm>
            <a:off x="1036637" y="725487"/>
            <a:ext cx="1116013" cy="1116013"/>
          </a:xfrm>
          <a:prstGeom prst="rect">
            <a:avLst/>
          </a:prstGeom>
          <a:ln w="12700">
            <a:miter lim="400000"/>
          </a:ln>
        </p:spPr>
      </p:pic>
      <p:pic>
        <p:nvPicPr>
          <p:cNvPr id="118" name="Picture 6" descr="Picture 6"/>
          <p:cNvPicPr>
            <a:picLocks noChangeAspect="1"/>
          </p:cNvPicPr>
          <p:nvPr/>
        </p:nvPicPr>
        <p:blipFill>
          <a:blip r:embed="rId3">
            <a:extLst/>
          </a:blip>
          <a:stretch>
            <a:fillRect/>
          </a:stretch>
        </p:blipFill>
        <p:spPr>
          <a:xfrm>
            <a:off x="10275888" y="6096000"/>
            <a:ext cx="1697039" cy="604838"/>
          </a:xfrm>
          <a:prstGeom prst="rect">
            <a:avLst/>
          </a:prstGeom>
          <a:ln w="12700">
            <a:miter lim="400000"/>
          </a:ln>
        </p:spPr>
      </p:pic>
    </p:spTree>
  </p:cSld>
  <p:clrMapOvr>
    <a:masterClrMapping/>
  </p:clrMapOvr>
  <p:transition xmlns:p14="http://schemas.microsoft.com/office/powerpoint/2010/main" spd="med" advClick="1"/>
</p:sld>
</file>

<file path=ppt/slides/slide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20" name="Title 1"/>
          <p:cNvSpPr txBox="1"/>
          <p:nvPr>
            <p:ph type="title"/>
          </p:nvPr>
        </p:nvSpPr>
        <p:spPr>
          <a:xfrm>
            <a:off x="2303461" y="990600"/>
            <a:ext cx="9366024" cy="585788"/>
          </a:xfrm>
          <a:prstGeom prst="rect">
            <a:avLst/>
          </a:prstGeom>
        </p:spPr>
        <p:txBody>
          <a:bodyPr/>
          <a:lstStyle/>
          <a:p>
            <a:pPr defTabSz="758951">
              <a:defRPr sz="3200">
                <a:solidFill>
                  <a:srgbClr val="7B3408"/>
                </a:solidFill>
                <a:latin typeface="Futura Std Medium Condensed"/>
                <a:ea typeface="Futura Std Medium Condensed"/>
                <a:cs typeface="Futura Std Medium Condensed"/>
                <a:sym typeface="Futura Std Medium Condensed"/>
              </a:defRPr>
            </a:pPr>
            <a:r>
              <a:t>TEXTO BÍBLICO: </a:t>
            </a:r>
            <a:r>
              <a:rPr b="1">
                <a:solidFill>
                  <a:srgbClr val="843C0B"/>
                </a:solidFill>
                <a:latin typeface="Futura PT Medium"/>
                <a:ea typeface="Futura PT Medium"/>
                <a:cs typeface="Futura PT Medium"/>
                <a:sym typeface="Futura PT Medium"/>
              </a:rPr>
              <a:t>Efesios 1.3-4</a:t>
            </a:r>
          </a:p>
        </p:txBody>
      </p:sp>
      <p:sp>
        <p:nvSpPr>
          <p:cNvPr id="121" name="Straight Connector 5"/>
          <p:cNvSpPr/>
          <p:nvPr/>
        </p:nvSpPr>
        <p:spPr>
          <a:xfrm>
            <a:off x="2374900" y="1576387"/>
            <a:ext cx="6346827" cy="1"/>
          </a:xfrm>
          <a:prstGeom prst="line">
            <a:avLst/>
          </a:prstGeom>
          <a:ln w="25400">
            <a:solidFill>
              <a:srgbClr val="7B3408"/>
            </a:solidFill>
            <a:miter/>
          </a:ln>
        </p:spPr>
        <p:txBody>
          <a:bodyPr lIns="45718" tIns="45718" rIns="45718" bIns="45718"/>
          <a:lstStyle/>
          <a:p>
            <a:pPr/>
          </a:p>
        </p:txBody>
      </p:sp>
      <p:sp>
        <p:nvSpPr>
          <p:cNvPr id="122" name="RVR…"/>
          <p:cNvSpPr txBox="1"/>
          <p:nvPr/>
        </p:nvSpPr>
        <p:spPr>
          <a:xfrm>
            <a:off x="1843616" y="1852815"/>
            <a:ext cx="4300539" cy="456565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defTabSz="368045">
              <a:lnSpc>
                <a:spcPct val="110000"/>
              </a:lnSpc>
              <a:spcBef>
                <a:spcPts val="600"/>
              </a:spcBef>
              <a:defRPr sz="2100">
                <a:latin typeface="Cambria"/>
                <a:ea typeface="Cambria"/>
                <a:cs typeface="Cambria"/>
                <a:sym typeface="Cambria"/>
              </a:defRPr>
            </a:pPr>
            <a:r>
              <a:t>RVR</a:t>
            </a:r>
          </a:p>
          <a:p>
            <a:pPr defTabSz="368045">
              <a:lnSpc>
                <a:spcPct val="110000"/>
              </a:lnSpc>
              <a:spcBef>
                <a:spcPts val="600"/>
              </a:spcBef>
              <a:defRPr sz="2100">
                <a:latin typeface="Cambria"/>
                <a:ea typeface="Cambria"/>
                <a:cs typeface="Cambria"/>
                <a:sym typeface="Cambria"/>
              </a:defRPr>
            </a:pPr>
          </a:p>
          <a:p>
            <a:pPr defTabSz="368045">
              <a:lnSpc>
                <a:spcPct val="110000"/>
              </a:lnSpc>
              <a:spcBef>
                <a:spcPts val="600"/>
              </a:spcBef>
              <a:defRPr sz="2100">
                <a:latin typeface="Cambria"/>
                <a:ea typeface="Cambria"/>
                <a:cs typeface="Cambria"/>
                <a:sym typeface="Cambria"/>
              </a:defRPr>
            </a:pPr>
            <a:r>
              <a:t>3  Bendito sea el Dios y Padre de nuestro Señor Jesucristo, que nos bendijo con toda bendición espiritual en los lugares celestiales en Cristo,</a:t>
            </a:r>
          </a:p>
          <a:p>
            <a:pPr defTabSz="368045">
              <a:lnSpc>
                <a:spcPct val="110000"/>
              </a:lnSpc>
              <a:spcBef>
                <a:spcPts val="600"/>
              </a:spcBef>
              <a:defRPr sz="2100">
                <a:latin typeface="Cambria"/>
                <a:ea typeface="Cambria"/>
                <a:cs typeface="Cambria"/>
                <a:sym typeface="Cambria"/>
              </a:defRPr>
            </a:pPr>
          </a:p>
          <a:p>
            <a:pPr defTabSz="368045">
              <a:lnSpc>
                <a:spcPct val="110000"/>
              </a:lnSpc>
              <a:spcBef>
                <a:spcPts val="600"/>
              </a:spcBef>
              <a:defRPr sz="2100">
                <a:latin typeface="Cambria"/>
                <a:ea typeface="Cambria"/>
                <a:cs typeface="Cambria"/>
                <a:sym typeface="Cambria"/>
              </a:defRPr>
            </a:pPr>
            <a:r>
              <a:t>4  según nos escogió en él antes de la fundación del mundo, para que fuéramos santos y sin mancha delante de él.</a:t>
            </a:r>
          </a:p>
        </p:txBody>
      </p:sp>
      <p:sp>
        <p:nvSpPr>
          <p:cNvPr id="123" name="VP…"/>
          <p:cNvSpPr txBox="1"/>
          <p:nvPr/>
        </p:nvSpPr>
        <p:spPr>
          <a:xfrm>
            <a:off x="6486181" y="1832075"/>
            <a:ext cx="4976147" cy="42164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defTabSz="368045">
              <a:lnSpc>
                <a:spcPct val="110000"/>
              </a:lnSpc>
              <a:spcBef>
                <a:spcPts val="2600"/>
              </a:spcBef>
              <a:defRPr sz="2100">
                <a:latin typeface="Cambria"/>
                <a:ea typeface="Cambria"/>
                <a:cs typeface="Cambria"/>
                <a:sym typeface="Cambria"/>
              </a:defRPr>
            </a:pPr>
            <a:r>
              <a:t>VP</a:t>
            </a:r>
          </a:p>
          <a:p>
            <a:pPr defTabSz="368045">
              <a:lnSpc>
                <a:spcPct val="110000"/>
              </a:lnSpc>
              <a:spcBef>
                <a:spcPts val="600"/>
              </a:spcBef>
              <a:defRPr sz="2100">
                <a:latin typeface="Cambria"/>
                <a:ea typeface="Cambria"/>
                <a:cs typeface="Cambria"/>
                <a:sym typeface="Cambria"/>
              </a:defRPr>
            </a:pPr>
          </a:p>
          <a:p>
            <a:pPr defTabSz="368045">
              <a:lnSpc>
                <a:spcPct val="110000"/>
              </a:lnSpc>
              <a:spcBef>
                <a:spcPts val="600"/>
              </a:spcBef>
              <a:defRPr sz="2100">
                <a:latin typeface="Cambria"/>
                <a:ea typeface="Cambria"/>
                <a:cs typeface="Cambria"/>
                <a:sym typeface="Cambria"/>
              </a:defRPr>
            </a:pPr>
            <a:r>
              <a:t>3  Alabado sea el Dios y Padre de nuestro Señor Jesucristo, pues en Cristo nos ha bendecido en los cielos con toda clase de bendiciones espirituales. </a:t>
            </a:r>
          </a:p>
          <a:p>
            <a:pPr defTabSz="368045">
              <a:lnSpc>
                <a:spcPct val="110000"/>
              </a:lnSpc>
              <a:spcBef>
                <a:spcPts val="600"/>
              </a:spcBef>
              <a:defRPr sz="2100">
                <a:latin typeface="Cambria"/>
                <a:ea typeface="Cambria"/>
                <a:cs typeface="Cambria"/>
                <a:sym typeface="Cambria"/>
              </a:defRPr>
            </a:pPr>
          </a:p>
          <a:p>
            <a:pPr defTabSz="368045">
              <a:lnSpc>
                <a:spcPct val="110000"/>
              </a:lnSpc>
              <a:spcBef>
                <a:spcPts val="600"/>
              </a:spcBef>
              <a:defRPr sz="2100">
                <a:latin typeface="Cambria"/>
                <a:ea typeface="Cambria"/>
                <a:cs typeface="Cambria"/>
                <a:sym typeface="Cambria"/>
              </a:defRPr>
            </a:pPr>
            <a:r>
              <a:t>4  Dios nos escogió en Cristo desde antes de la creación del mundo, para que fuéramos santos y sin defecto en su presencia. Por su amor, </a:t>
            </a:r>
          </a:p>
        </p:txBody>
      </p:sp>
      <p:pic>
        <p:nvPicPr>
          <p:cNvPr id="124" name="Picture 9" descr="Picture 9"/>
          <p:cNvPicPr>
            <a:picLocks noChangeAspect="1"/>
          </p:cNvPicPr>
          <p:nvPr/>
        </p:nvPicPr>
        <p:blipFill>
          <a:blip r:embed="rId2">
            <a:extLst/>
          </a:blip>
          <a:stretch>
            <a:fillRect/>
          </a:stretch>
        </p:blipFill>
        <p:spPr>
          <a:xfrm>
            <a:off x="1036637" y="725487"/>
            <a:ext cx="1116013" cy="1116013"/>
          </a:xfrm>
          <a:prstGeom prst="rect">
            <a:avLst/>
          </a:prstGeom>
          <a:ln w="12700">
            <a:miter lim="400000"/>
          </a:ln>
        </p:spPr>
      </p:pic>
      <p:pic>
        <p:nvPicPr>
          <p:cNvPr id="125" name="Picture 6" descr="Picture 6"/>
          <p:cNvPicPr>
            <a:picLocks noChangeAspect="1"/>
          </p:cNvPicPr>
          <p:nvPr/>
        </p:nvPicPr>
        <p:blipFill>
          <a:blip r:embed="rId3">
            <a:extLst/>
          </a:blip>
          <a:stretch>
            <a:fillRect/>
          </a:stretch>
        </p:blipFill>
        <p:spPr>
          <a:xfrm>
            <a:off x="10354718" y="6143297"/>
            <a:ext cx="1697039" cy="604840"/>
          </a:xfrm>
          <a:prstGeom prst="rect">
            <a:avLst/>
          </a:prstGeom>
          <a:ln w="12700">
            <a:miter lim="400000"/>
          </a:ln>
        </p:spPr>
      </p:pic>
    </p:spTree>
  </p:cSld>
  <p:clrMapOvr>
    <a:masterClrMapping/>
  </p:clrMapOvr>
  <p:transition xmlns:p14="http://schemas.microsoft.com/office/powerpoint/2010/main" spd="med" advClick="1"/>
</p:sld>
</file>

<file path=ppt/slides/slide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27" name="Title 1"/>
          <p:cNvSpPr txBox="1"/>
          <p:nvPr>
            <p:ph type="title"/>
          </p:nvPr>
        </p:nvSpPr>
        <p:spPr>
          <a:xfrm>
            <a:off x="2303462" y="990600"/>
            <a:ext cx="8721726" cy="585788"/>
          </a:xfrm>
          <a:prstGeom prst="rect">
            <a:avLst/>
          </a:prstGeom>
        </p:spPr>
        <p:txBody>
          <a:bodyPr/>
          <a:lstStyle/>
          <a:p>
            <a:pPr defTabSz="758951">
              <a:defRPr sz="3200">
                <a:solidFill>
                  <a:srgbClr val="7B3408"/>
                </a:solidFill>
                <a:latin typeface="Futura Std Medium Condensed"/>
                <a:ea typeface="Futura Std Medium Condensed"/>
                <a:cs typeface="Futura Std Medium Condensed"/>
                <a:sym typeface="Futura Std Medium Condensed"/>
              </a:defRPr>
            </a:pPr>
            <a:r>
              <a:t>TEXTO BÍBLICO:</a:t>
            </a:r>
            <a:r>
              <a:rPr b="1">
                <a:solidFill>
                  <a:srgbClr val="843C0B"/>
                </a:solidFill>
                <a:latin typeface="Futura PT Medium"/>
                <a:ea typeface="Futura PT Medium"/>
                <a:cs typeface="Futura PT Medium"/>
                <a:sym typeface="Futura PT Medium"/>
              </a:rPr>
              <a:t> Efesios 1.5-6</a:t>
            </a:r>
          </a:p>
        </p:txBody>
      </p:sp>
      <p:sp>
        <p:nvSpPr>
          <p:cNvPr id="128" name="Straight Connector 5"/>
          <p:cNvSpPr/>
          <p:nvPr/>
        </p:nvSpPr>
        <p:spPr>
          <a:xfrm>
            <a:off x="2374900" y="1576387"/>
            <a:ext cx="6346827" cy="1"/>
          </a:xfrm>
          <a:prstGeom prst="line">
            <a:avLst/>
          </a:prstGeom>
          <a:ln w="25400">
            <a:solidFill>
              <a:srgbClr val="7B3408"/>
            </a:solidFill>
            <a:miter/>
          </a:ln>
        </p:spPr>
        <p:txBody>
          <a:bodyPr lIns="45718" tIns="45718" rIns="45718" bIns="45718"/>
          <a:lstStyle/>
          <a:p>
            <a:pPr/>
          </a:p>
        </p:txBody>
      </p:sp>
      <p:sp>
        <p:nvSpPr>
          <p:cNvPr id="129" name="RVR…"/>
          <p:cNvSpPr txBox="1"/>
          <p:nvPr/>
        </p:nvSpPr>
        <p:spPr>
          <a:xfrm>
            <a:off x="1703916" y="2284782"/>
            <a:ext cx="4300539" cy="354838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defTabSz="368045">
              <a:lnSpc>
                <a:spcPct val="120000"/>
              </a:lnSpc>
              <a:spcBef>
                <a:spcPts val="2600"/>
              </a:spcBef>
              <a:defRPr sz="2000">
                <a:latin typeface="Cambria"/>
                <a:ea typeface="Cambria"/>
                <a:cs typeface="Cambria"/>
                <a:sym typeface="Cambria"/>
              </a:defRPr>
            </a:pPr>
            <a:r>
              <a:t>RVR</a:t>
            </a:r>
          </a:p>
          <a:p>
            <a:pPr defTabSz="368045">
              <a:lnSpc>
                <a:spcPct val="120000"/>
              </a:lnSpc>
              <a:defRPr sz="2000">
                <a:latin typeface="Cambria"/>
                <a:ea typeface="Cambria"/>
                <a:cs typeface="Cambria"/>
                <a:sym typeface="Cambria"/>
              </a:defRPr>
            </a:pPr>
          </a:p>
          <a:p>
            <a:pPr defTabSz="368045">
              <a:lnSpc>
                <a:spcPct val="120000"/>
              </a:lnSpc>
              <a:defRPr sz="2000">
                <a:latin typeface="Cambria"/>
                <a:ea typeface="Cambria"/>
                <a:cs typeface="Cambria"/>
                <a:sym typeface="Cambria"/>
              </a:defRPr>
            </a:pPr>
            <a:r>
              <a:t>5  Por su amor, nos predestinó para ser adoptados hijos suyos por medio de Jesucristo, según el puro afecto de su voluntad,</a:t>
            </a:r>
          </a:p>
          <a:p>
            <a:pPr defTabSz="368045">
              <a:lnSpc>
                <a:spcPct val="120000"/>
              </a:lnSpc>
              <a:defRPr sz="2000">
                <a:latin typeface="Cambria"/>
                <a:ea typeface="Cambria"/>
                <a:cs typeface="Cambria"/>
                <a:sym typeface="Cambria"/>
              </a:defRPr>
            </a:pPr>
          </a:p>
          <a:p>
            <a:pPr defTabSz="368045">
              <a:lnSpc>
                <a:spcPct val="120000"/>
              </a:lnSpc>
              <a:defRPr sz="2000">
                <a:latin typeface="Cambria"/>
                <a:ea typeface="Cambria"/>
                <a:cs typeface="Cambria"/>
                <a:sym typeface="Cambria"/>
              </a:defRPr>
            </a:pPr>
            <a:r>
              <a:t>6  para alabanza de la gloria de su gracia, con la cual nos hizo aceptos en el Amado.</a:t>
            </a:r>
          </a:p>
        </p:txBody>
      </p:sp>
      <p:sp>
        <p:nvSpPr>
          <p:cNvPr id="130" name="VP…"/>
          <p:cNvSpPr txBox="1"/>
          <p:nvPr/>
        </p:nvSpPr>
        <p:spPr>
          <a:xfrm>
            <a:off x="6528158" y="2150162"/>
            <a:ext cx="4602863" cy="424942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defTabSz="368045">
              <a:lnSpc>
                <a:spcPct val="120000"/>
              </a:lnSpc>
              <a:spcBef>
                <a:spcPts val="2600"/>
              </a:spcBef>
              <a:defRPr sz="2000">
                <a:latin typeface="Cambria"/>
                <a:ea typeface="Cambria"/>
                <a:cs typeface="Cambria"/>
                <a:sym typeface="Cambria"/>
              </a:defRPr>
            </a:pPr>
            <a:r>
              <a:t>VP</a:t>
            </a:r>
          </a:p>
          <a:p>
            <a:pPr defTabSz="368045">
              <a:lnSpc>
                <a:spcPct val="120000"/>
              </a:lnSpc>
              <a:defRPr sz="2000">
                <a:latin typeface="Cambria"/>
                <a:ea typeface="Cambria"/>
                <a:cs typeface="Cambria"/>
                <a:sym typeface="Cambria"/>
              </a:defRPr>
            </a:pPr>
          </a:p>
          <a:p>
            <a:pPr defTabSz="368045">
              <a:lnSpc>
                <a:spcPct val="120000"/>
              </a:lnSpc>
              <a:defRPr sz="2000">
                <a:latin typeface="Cambria"/>
                <a:ea typeface="Cambria"/>
                <a:cs typeface="Cambria"/>
                <a:sym typeface="Cambria"/>
              </a:defRPr>
            </a:pPr>
            <a:r>
              <a:t>5  nos había destinado a ser adoptados como hijos suyos por medio de Jesucristo, hacia el cual nos ordenó, según la determinación bondadosa de su voluntad. </a:t>
            </a:r>
          </a:p>
          <a:p>
            <a:pPr defTabSz="368045">
              <a:lnSpc>
                <a:spcPct val="120000"/>
              </a:lnSpc>
              <a:defRPr sz="2000">
                <a:latin typeface="Cambria"/>
                <a:ea typeface="Cambria"/>
                <a:cs typeface="Cambria"/>
                <a:sym typeface="Cambria"/>
              </a:defRPr>
            </a:pPr>
          </a:p>
          <a:p>
            <a:pPr defTabSz="368045">
              <a:lnSpc>
                <a:spcPct val="120000"/>
              </a:lnSpc>
              <a:defRPr sz="2000">
                <a:latin typeface="Cambria"/>
                <a:ea typeface="Cambria"/>
                <a:cs typeface="Cambria"/>
                <a:sym typeface="Cambria"/>
              </a:defRPr>
            </a:pPr>
            <a:r>
              <a:t>6  Esto lo hizo para que alabemos siempre a Dios por su gloriosa bondad, con la cual nos bendijo mediante su amado Hijo. </a:t>
            </a:r>
          </a:p>
        </p:txBody>
      </p:sp>
      <p:pic>
        <p:nvPicPr>
          <p:cNvPr id="131" name="Picture 9" descr="Picture 9"/>
          <p:cNvPicPr>
            <a:picLocks noChangeAspect="1"/>
          </p:cNvPicPr>
          <p:nvPr/>
        </p:nvPicPr>
        <p:blipFill>
          <a:blip r:embed="rId2">
            <a:extLst/>
          </a:blip>
          <a:stretch>
            <a:fillRect/>
          </a:stretch>
        </p:blipFill>
        <p:spPr>
          <a:xfrm>
            <a:off x="1036637" y="725487"/>
            <a:ext cx="1116013" cy="1116013"/>
          </a:xfrm>
          <a:prstGeom prst="rect">
            <a:avLst/>
          </a:prstGeom>
          <a:ln w="12700">
            <a:miter lim="400000"/>
          </a:ln>
        </p:spPr>
      </p:pic>
      <p:pic>
        <p:nvPicPr>
          <p:cNvPr id="132" name="Picture 6" descr="Picture 6"/>
          <p:cNvPicPr>
            <a:picLocks noChangeAspect="1"/>
          </p:cNvPicPr>
          <p:nvPr/>
        </p:nvPicPr>
        <p:blipFill>
          <a:blip r:embed="rId3">
            <a:extLst/>
          </a:blip>
          <a:stretch>
            <a:fillRect/>
          </a:stretch>
        </p:blipFill>
        <p:spPr>
          <a:xfrm>
            <a:off x="10275888" y="6096000"/>
            <a:ext cx="1697039" cy="604838"/>
          </a:xfrm>
          <a:prstGeom prst="rect">
            <a:avLst/>
          </a:prstGeom>
          <a:ln w="12700">
            <a:miter lim="400000"/>
          </a:ln>
        </p:spPr>
      </p:pic>
    </p:spTree>
  </p:cSld>
  <p:clrMapOvr>
    <a:masterClrMapping/>
  </p:clrMapOvr>
  <p:transition xmlns:p14="http://schemas.microsoft.com/office/powerpoint/2010/main" spd="med" advClick="1"/>
</p:sld>
</file>

<file path=ppt/slides/slide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34" name="Title 1"/>
          <p:cNvSpPr txBox="1"/>
          <p:nvPr>
            <p:ph type="title"/>
          </p:nvPr>
        </p:nvSpPr>
        <p:spPr>
          <a:xfrm>
            <a:off x="2303462" y="990600"/>
            <a:ext cx="8721726" cy="585788"/>
          </a:xfrm>
          <a:prstGeom prst="rect">
            <a:avLst/>
          </a:prstGeom>
        </p:spPr>
        <p:txBody>
          <a:bodyPr/>
          <a:lstStyle/>
          <a:p>
            <a:pPr defTabSz="758951">
              <a:defRPr sz="3200">
                <a:solidFill>
                  <a:srgbClr val="7B3408"/>
                </a:solidFill>
                <a:latin typeface="Futura Std Medium Condensed"/>
                <a:ea typeface="Futura Std Medium Condensed"/>
                <a:cs typeface="Futura Std Medium Condensed"/>
                <a:sym typeface="Futura Std Medium Condensed"/>
              </a:defRPr>
            </a:pPr>
            <a:r>
              <a:t>TEXTO BÍBLICO:</a:t>
            </a:r>
            <a:r>
              <a:rPr b="1">
                <a:solidFill>
                  <a:srgbClr val="843C0B"/>
                </a:solidFill>
                <a:latin typeface="Futura PT Medium"/>
                <a:ea typeface="Futura PT Medium"/>
                <a:cs typeface="Futura PT Medium"/>
                <a:sym typeface="Futura PT Medium"/>
              </a:rPr>
              <a:t> Efesios 1.7-8</a:t>
            </a:r>
          </a:p>
        </p:txBody>
      </p:sp>
      <p:sp>
        <p:nvSpPr>
          <p:cNvPr id="135" name="Straight Connector 5"/>
          <p:cNvSpPr/>
          <p:nvPr/>
        </p:nvSpPr>
        <p:spPr>
          <a:xfrm>
            <a:off x="2374900" y="1576387"/>
            <a:ext cx="6346827" cy="1"/>
          </a:xfrm>
          <a:prstGeom prst="line">
            <a:avLst/>
          </a:prstGeom>
          <a:ln w="25400">
            <a:solidFill>
              <a:srgbClr val="7B3408"/>
            </a:solidFill>
            <a:miter/>
          </a:ln>
        </p:spPr>
        <p:txBody>
          <a:bodyPr lIns="45718" tIns="45718" rIns="45718" bIns="45718"/>
          <a:lstStyle/>
          <a:p>
            <a:pPr/>
          </a:p>
        </p:txBody>
      </p:sp>
      <p:sp>
        <p:nvSpPr>
          <p:cNvPr id="136" name="RVR…"/>
          <p:cNvSpPr txBox="1"/>
          <p:nvPr/>
        </p:nvSpPr>
        <p:spPr>
          <a:xfrm>
            <a:off x="1864783" y="2100156"/>
            <a:ext cx="4300539" cy="414782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defTabSz="368045">
              <a:lnSpc>
                <a:spcPct val="120000"/>
              </a:lnSpc>
              <a:spcBef>
                <a:spcPts val="2600"/>
              </a:spcBef>
              <a:defRPr sz="2300">
                <a:latin typeface="Cambria"/>
                <a:ea typeface="Cambria"/>
                <a:cs typeface="Cambria"/>
                <a:sym typeface="Cambria"/>
              </a:defRPr>
            </a:pPr>
            <a:r>
              <a:t>RVR</a:t>
            </a:r>
          </a:p>
          <a:p>
            <a:pPr defTabSz="368045">
              <a:lnSpc>
                <a:spcPct val="120000"/>
              </a:lnSpc>
              <a:defRPr b="1" sz="2300">
                <a:latin typeface="Cambria"/>
                <a:ea typeface="Cambria"/>
                <a:cs typeface="Cambria"/>
                <a:sym typeface="Cambria"/>
              </a:defRPr>
            </a:pPr>
          </a:p>
          <a:p>
            <a:pPr defTabSz="368045">
              <a:lnSpc>
                <a:spcPct val="120000"/>
              </a:lnSpc>
              <a:defRPr sz="2300">
                <a:latin typeface="Cambria"/>
                <a:ea typeface="Cambria"/>
                <a:cs typeface="Cambria"/>
                <a:sym typeface="Cambria"/>
              </a:defRPr>
            </a:pPr>
            <a:r>
              <a:t>7  En él tenemos redención por su sangre, el perdón de pecados RVR según las riquezas de su gracia,</a:t>
            </a:r>
          </a:p>
          <a:p>
            <a:pPr defTabSz="368045">
              <a:lnSpc>
                <a:spcPct val="120000"/>
              </a:lnSpc>
              <a:defRPr sz="2300">
                <a:latin typeface="Cambria"/>
                <a:ea typeface="Cambria"/>
                <a:cs typeface="Cambria"/>
                <a:sym typeface="Cambria"/>
              </a:defRPr>
            </a:pPr>
          </a:p>
          <a:p>
            <a:pPr defTabSz="368045">
              <a:lnSpc>
                <a:spcPct val="120000"/>
              </a:lnSpc>
              <a:defRPr sz="2300">
                <a:latin typeface="Cambria"/>
                <a:ea typeface="Cambria"/>
                <a:cs typeface="Cambria"/>
                <a:sym typeface="Cambria"/>
              </a:defRPr>
            </a:pPr>
            <a:r>
              <a:t>8  que hizo sobreabundar para con nosotros en toda sabiduría e inteligencia.</a:t>
            </a:r>
          </a:p>
        </p:txBody>
      </p:sp>
      <p:sp>
        <p:nvSpPr>
          <p:cNvPr id="137" name="VP…"/>
          <p:cNvSpPr txBox="1"/>
          <p:nvPr/>
        </p:nvSpPr>
        <p:spPr>
          <a:xfrm>
            <a:off x="6545092" y="2100156"/>
            <a:ext cx="4602863" cy="414782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defTabSz="368045">
              <a:lnSpc>
                <a:spcPct val="120000"/>
              </a:lnSpc>
              <a:spcBef>
                <a:spcPts val="2600"/>
              </a:spcBef>
              <a:defRPr sz="2300">
                <a:latin typeface="Cambria"/>
                <a:ea typeface="Cambria"/>
                <a:cs typeface="Cambria"/>
                <a:sym typeface="Cambria"/>
              </a:defRPr>
            </a:pPr>
            <a:r>
              <a:t>VP</a:t>
            </a:r>
          </a:p>
          <a:p>
            <a:pPr defTabSz="368045">
              <a:lnSpc>
                <a:spcPct val="120000"/>
              </a:lnSpc>
              <a:defRPr sz="2300">
                <a:latin typeface="Cambria"/>
                <a:ea typeface="Cambria"/>
                <a:cs typeface="Cambria"/>
                <a:sym typeface="Cambria"/>
              </a:defRPr>
            </a:pPr>
          </a:p>
          <a:p>
            <a:pPr defTabSz="368045">
              <a:lnSpc>
                <a:spcPct val="120000"/>
              </a:lnSpc>
              <a:defRPr sz="2300">
                <a:latin typeface="Cambria"/>
                <a:ea typeface="Cambria"/>
                <a:cs typeface="Cambria"/>
                <a:sym typeface="Cambria"/>
              </a:defRPr>
            </a:pPr>
            <a:r>
              <a:t>7 En Cristo, gracias a la sangre que derramó, tenemos la liberación y el perdón de los pecados. </a:t>
            </a:r>
          </a:p>
          <a:p>
            <a:pPr defTabSz="368045">
              <a:lnSpc>
                <a:spcPct val="120000"/>
              </a:lnSpc>
              <a:defRPr sz="2300">
                <a:latin typeface="Cambria"/>
                <a:ea typeface="Cambria"/>
                <a:cs typeface="Cambria"/>
                <a:sym typeface="Cambria"/>
              </a:defRPr>
            </a:pPr>
          </a:p>
          <a:p>
            <a:pPr defTabSz="368045">
              <a:lnSpc>
                <a:spcPct val="120000"/>
              </a:lnSpc>
              <a:defRPr sz="2300">
                <a:latin typeface="Cambria"/>
                <a:ea typeface="Cambria"/>
                <a:cs typeface="Cambria"/>
                <a:sym typeface="Cambria"/>
              </a:defRPr>
            </a:pPr>
            <a:r>
              <a:t>8 Pues Dios ha hecho desbordar sobre nosotros las riquezas de su generosidad, dándonos toda sabiduría y entendimiento, </a:t>
            </a:r>
          </a:p>
        </p:txBody>
      </p:sp>
      <p:pic>
        <p:nvPicPr>
          <p:cNvPr id="138" name="Picture 9" descr="Picture 9"/>
          <p:cNvPicPr>
            <a:picLocks noChangeAspect="1"/>
          </p:cNvPicPr>
          <p:nvPr/>
        </p:nvPicPr>
        <p:blipFill>
          <a:blip r:embed="rId2">
            <a:extLst/>
          </a:blip>
          <a:stretch>
            <a:fillRect/>
          </a:stretch>
        </p:blipFill>
        <p:spPr>
          <a:xfrm>
            <a:off x="1036637" y="725487"/>
            <a:ext cx="1116013" cy="1116013"/>
          </a:xfrm>
          <a:prstGeom prst="rect">
            <a:avLst/>
          </a:prstGeom>
          <a:ln w="12700">
            <a:miter lim="400000"/>
          </a:ln>
        </p:spPr>
      </p:pic>
      <p:pic>
        <p:nvPicPr>
          <p:cNvPr id="139" name="Picture 6" descr="Picture 6"/>
          <p:cNvPicPr>
            <a:picLocks noChangeAspect="1"/>
          </p:cNvPicPr>
          <p:nvPr/>
        </p:nvPicPr>
        <p:blipFill>
          <a:blip r:embed="rId3">
            <a:extLst/>
          </a:blip>
          <a:stretch>
            <a:fillRect/>
          </a:stretch>
        </p:blipFill>
        <p:spPr>
          <a:xfrm>
            <a:off x="10275888" y="6096000"/>
            <a:ext cx="1697039" cy="604838"/>
          </a:xfrm>
          <a:prstGeom prst="rect">
            <a:avLst/>
          </a:prstGeom>
          <a:ln w="12700">
            <a:miter lim="400000"/>
          </a:ln>
        </p:spPr>
      </p:pic>
    </p:spTree>
  </p:cSld>
  <p:clrMapOvr>
    <a:masterClrMapping/>
  </p:clrMapOvr>
  <p:transition xmlns:p14="http://schemas.microsoft.com/office/powerpoint/2010/main" spd="med" advClick="1"/>
</p:sld>
</file>

<file path=ppt/slides/slide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41" name="Title 1"/>
          <p:cNvSpPr txBox="1"/>
          <p:nvPr>
            <p:ph type="title"/>
          </p:nvPr>
        </p:nvSpPr>
        <p:spPr>
          <a:xfrm>
            <a:off x="2303462" y="990600"/>
            <a:ext cx="8721726" cy="585788"/>
          </a:xfrm>
          <a:prstGeom prst="rect">
            <a:avLst/>
          </a:prstGeom>
        </p:spPr>
        <p:txBody>
          <a:bodyPr/>
          <a:lstStyle/>
          <a:p>
            <a:pPr defTabSz="758951">
              <a:defRPr sz="3200">
                <a:solidFill>
                  <a:srgbClr val="7B3408"/>
                </a:solidFill>
                <a:latin typeface="Futura Std Medium Condensed"/>
                <a:ea typeface="Futura Std Medium Condensed"/>
                <a:cs typeface="Futura Std Medium Condensed"/>
                <a:sym typeface="Futura Std Medium Condensed"/>
              </a:defRPr>
            </a:pPr>
            <a:r>
              <a:t>TEXTO BÍBLICO: </a:t>
            </a:r>
            <a:r>
              <a:rPr b="1">
                <a:solidFill>
                  <a:srgbClr val="843C0B"/>
                </a:solidFill>
                <a:latin typeface="Futura PT Medium"/>
                <a:ea typeface="Futura PT Medium"/>
                <a:cs typeface="Futura PT Medium"/>
                <a:sym typeface="Futura PT Medium"/>
              </a:rPr>
              <a:t>Efesios 1.9-10</a:t>
            </a:r>
          </a:p>
        </p:txBody>
      </p:sp>
      <p:sp>
        <p:nvSpPr>
          <p:cNvPr id="142" name="Straight Connector 5"/>
          <p:cNvSpPr/>
          <p:nvPr/>
        </p:nvSpPr>
        <p:spPr>
          <a:xfrm>
            <a:off x="2374900" y="1576387"/>
            <a:ext cx="6346827" cy="1"/>
          </a:xfrm>
          <a:prstGeom prst="line">
            <a:avLst/>
          </a:prstGeom>
          <a:ln w="25400">
            <a:solidFill>
              <a:srgbClr val="7B3408"/>
            </a:solidFill>
            <a:miter/>
          </a:ln>
        </p:spPr>
        <p:txBody>
          <a:bodyPr lIns="45718" tIns="45718" rIns="45718" bIns="45718"/>
          <a:lstStyle/>
          <a:p>
            <a:pPr/>
          </a:p>
        </p:txBody>
      </p:sp>
      <p:sp>
        <p:nvSpPr>
          <p:cNvPr id="143" name="RVR…"/>
          <p:cNvSpPr txBox="1"/>
          <p:nvPr/>
        </p:nvSpPr>
        <p:spPr>
          <a:xfrm>
            <a:off x="1674283" y="1780116"/>
            <a:ext cx="4300539" cy="42291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defTabSz="368045">
              <a:lnSpc>
                <a:spcPct val="120000"/>
              </a:lnSpc>
              <a:spcBef>
                <a:spcPts val="2600"/>
              </a:spcBef>
              <a:defRPr sz="2100">
                <a:latin typeface="Cambria"/>
                <a:ea typeface="Cambria"/>
                <a:cs typeface="Cambria"/>
                <a:sym typeface="Cambria"/>
              </a:defRPr>
            </a:pPr>
            <a:r>
              <a:t>RVR</a:t>
            </a:r>
          </a:p>
          <a:p>
            <a:pPr defTabSz="368045">
              <a:lnSpc>
                <a:spcPct val="120000"/>
              </a:lnSpc>
              <a:defRPr b="1" sz="2100">
                <a:latin typeface="Cambria"/>
                <a:ea typeface="Cambria"/>
                <a:cs typeface="Cambria"/>
                <a:sym typeface="Cambria"/>
              </a:defRPr>
            </a:pPr>
          </a:p>
          <a:p>
            <a:pPr defTabSz="368045">
              <a:lnSpc>
                <a:spcPct val="120000"/>
              </a:lnSpc>
              <a:defRPr sz="2100">
                <a:latin typeface="Cambria"/>
                <a:ea typeface="Cambria"/>
                <a:cs typeface="Cambria"/>
                <a:sym typeface="Cambria"/>
              </a:defRPr>
            </a:pPr>
            <a:r>
              <a:t>9  Él nos dio a conocer el misterio de su voluntad, según su beneplácito, el cual se había propuesto en sí mismo,</a:t>
            </a:r>
          </a:p>
          <a:p>
            <a:pPr defTabSz="368045">
              <a:lnSpc>
                <a:spcPct val="120000"/>
              </a:lnSpc>
              <a:defRPr sz="2100">
                <a:latin typeface="Cambria"/>
                <a:ea typeface="Cambria"/>
                <a:cs typeface="Cambria"/>
                <a:sym typeface="Cambria"/>
              </a:defRPr>
            </a:pPr>
          </a:p>
          <a:p>
            <a:pPr defTabSz="368045">
              <a:lnSpc>
                <a:spcPct val="120000"/>
              </a:lnSpc>
              <a:defRPr sz="2100">
                <a:latin typeface="Cambria"/>
                <a:ea typeface="Cambria"/>
                <a:cs typeface="Cambria"/>
                <a:sym typeface="Cambria"/>
              </a:defRPr>
            </a:pPr>
            <a:r>
              <a:t>10  de reunir todas las cosas en Cristo, en el cumplimiento de los tiempos establecidos,</a:t>
            </a:r>
          </a:p>
          <a:p>
            <a:pPr defTabSz="368045">
              <a:lnSpc>
                <a:spcPct val="120000"/>
              </a:lnSpc>
              <a:defRPr sz="2100">
                <a:latin typeface="Cambria"/>
                <a:ea typeface="Cambria"/>
                <a:cs typeface="Cambria"/>
                <a:sym typeface="Cambria"/>
              </a:defRPr>
            </a:pPr>
            <a:r>
              <a:t>así las que están en los cielos como las que están en la tierra.</a:t>
            </a:r>
          </a:p>
        </p:txBody>
      </p:sp>
      <p:sp>
        <p:nvSpPr>
          <p:cNvPr id="144" name="VP…"/>
          <p:cNvSpPr txBox="1"/>
          <p:nvPr/>
        </p:nvSpPr>
        <p:spPr>
          <a:xfrm>
            <a:off x="6498525" y="1769956"/>
            <a:ext cx="4602863" cy="424942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defTabSz="368045">
              <a:lnSpc>
                <a:spcPct val="120000"/>
              </a:lnSpc>
              <a:spcBef>
                <a:spcPts val="2600"/>
              </a:spcBef>
              <a:defRPr sz="2000">
                <a:latin typeface="Cambria"/>
                <a:ea typeface="Cambria"/>
                <a:cs typeface="Cambria"/>
                <a:sym typeface="Cambria"/>
              </a:defRPr>
            </a:pPr>
            <a:r>
              <a:t>VP</a:t>
            </a:r>
          </a:p>
          <a:p>
            <a:pPr defTabSz="368045">
              <a:lnSpc>
                <a:spcPct val="120000"/>
              </a:lnSpc>
              <a:defRPr sz="2000">
                <a:latin typeface="Cambria"/>
                <a:ea typeface="Cambria"/>
                <a:cs typeface="Cambria"/>
                <a:sym typeface="Cambria"/>
              </a:defRPr>
            </a:pPr>
          </a:p>
          <a:p>
            <a:pPr defTabSz="368045">
              <a:lnSpc>
                <a:spcPct val="120000"/>
              </a:lnSpc>
              <a:defRPr sz="2000">
                <a:latin typeface="Cambria"/>
                <a:ea typeface="Cambria"/>
                <a:cs typeface="Cambria"/>
                <a:sym typeface="Cambria"/>
              </a:defRPr>
            </a:pPr>
            <a:r>
              <a:t>9  y nos ha hecho conocer el designio secreto de su voluntad. Él en su bondad se había propuesto realizar en Cristo este designio, </a:t>
            </a:r>
          </a:p>
          <a:p>
            <a:pPr defTabSz="368045">
              <a:lnSpc>
                <a:spcPct val="120000"/>
              </a:lnSpc>
              <a:defRPr sz="2000">
                <a:latin typeface="Cambria"/>
                <a:ea typeface="Cambria"/>
                <a:cs typeface="Cambria"/>
                <a:sym typeface="Cambria"/>
              </a:defRPr>
            </a:pPr>
          </a:p>
          <a:p>
            <a:pPr defTabSz="368045">
              <a:lnSpc>
                <a:spcPct val="120000"/>
              </a:lnSpc>
              <a:defRPr sz="2000">
                <a:latin typeface="Cambria"/>
                <a:ea typeface="Cambria"/>
                <a:cs typeface="Cambria"/>
                <a:sym typeface="Cambria"/>
              </a:defRPr>
            </a:pPr>
            <a:r>
              <a:t>10  e hizo que se cumpliera el término que había señalado. Y este designio consiste en que Dios ha querido unir bajo el mando de Cristo todas las cosas, tanto en el cielo como en la tierra.</a:t>
            </a:r>
          </a:p>
        </p:txBody>
      </p:sp>
      <p:pic>
        <p:nvPicPr>
          <p:cNvPr id="145" name="Picture 9" descr="Picture 9"/>
          <p:cNvPicPr>
            <a:picLocks noChangeAspect="1"/>
          </p:cNvPicPr>
          <p:nvPr/>
        </p:nvPicPr>
        <p:blipFill>
          <a:blip r:embed="rId2">
            <a:extLst/>
          </a:blip>
          <a:stretch>
            <a:fillRect/>
          </a:stretch>
        </p:blipFill>
        <p:spPr>
          <a:xfrm>
            <a:off x="1036637" y="725487"/>
            <a:ext cx="1116013" cy="1116013"/>
          </a:xfrm>
          <a:prstGeom prst="rect">
            <a:avLst/>
          </a:prstGeom>
          <a:ln w="12700">
            <a:miter lim="400000"/>
          </a:ln>
        </p:spPr>
      </p:pic>
      <p:pic>
        <p:nvPicPr>
          <p:cNvPr id="146" name="Picture 6" descr="Picture 6"/>
          <p:cNvPicPr>
            <a:picLocks noChangeAspect="1"/>
          </p:cNvPicPr>
          <p:nvPr/>
        </p:nvPicPr>
        <p:blipFill>
          <a:blip r:embed="rId3">
            <a:extLst/>
          </a:blip>
          <a:stretch>
            <a:fillRect/>
          </a:stretch>
        </p:blipFill>
        <p:spPr>
          <a:xfrm>
            <a:off x="10275888" y="6096000"/>
            <a:ext cx="1697039" cy="604838"/>
          </a:xfrm>
          <a:prstGeom prst="rect">
            <a:avLst/>
          </a:prstGeom>
          <a:ln w="12700">
            <a:miter lim="400000"/>
          </a:ln>
        </p:spPr>
      </p:pic>
    </p:spTree>
  </p:cSld>
  <p:clrMapOvr>
    <a:masterClrMapping/>
  </p:clrMapOvr>
  <p:transition xmlns:p14="http://schemas.microsoft.com/office/powerpoint/2010/main" spd="med" advClick="1"/>
</p:sld>
</file>

<file path=ppt/slides/slide9.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48" name="Title 1"/>
          <p:cNvSpPr txBox="1"/>
          <p:nvPr>
            <p:ph type="title"/>
          </p:nvPr>
        </p:nvSpPr>
        <p:spPr>
          <a:xfrm>
            <a:off x="2303462" y="990600"/>
            <a:ext cx="8721726" cy="585788"/>
          </a:xfrm>
          <a:prstGeom prst="rect">
            <a:avLst/>
          </a:prstGeom>
        </p:spPr>
        <p:txBody>
          <a:bodyPr/>
          <a:lstStyle/>
          <a:p>
            <a:pPr defTabSz="758951">
              <a:defRPr sz="3200">
                <a:solidFill>
                  <a:srgbClr val="7B3408"/>
                </a:solidFill>
                <a:latin typeface="Futura Std Medium Condensed"/>
                <a:ea typeface="Futura Std Medium Condensed"/>
                <a:cs typeface="Futura Std Medium Condensed"/>
                <a:sym typeface="Futura Std Medium Condensed"/>
              </a:defRPr>
            </a:pPr>
            <a:r>
              <a:t>TEXTO BÍBLICO: </a:t>
            </a:r>
            <a:r>
              <a:rPr b="1">
                <a:solidFill>
                  <a:srgbClr val="843C0B"/>
                </a:solidFill>
                <a:latin typeface="Futura PT Medium"/>
                <a:ea typeface="Futura PT Medium"/>
                <a:cs typeface="Futura PT Medium"/>
                <a:sym typeface="Futura PT Medium"/>
              </a:rPr>
              <a:t>Efesios 1.11-12</a:t>
            </a:r>
          </a:p>
        </p:txBody>
      </p:sp>
      <p:sp>
        <p:nvSpPr>
          <p:cNvPr id="149" name="Straight Connector 5"/>
          <p:cNvSpPr/>
          <p:nvPr/>
        </p:nvSpPr>
        <p:spPr>
          <a:xfrm>
            <a:off x="2374900" y="1576387"/>
            <a:ext cx="6346827" cy="1"/>
          </a:xfrm>
          <a:prstGeom prst="line">
            <a:avLst/>
          </a:prstGeom>
          <a:ln w="25400">
            <a:solidFill>
              <a:srgbClr val="7B3408"/>
            </a:solidFill>
            <a:miter/>
          </a:ln>
        </p:spPr>
        <p:txBody>
          <a:bodyPr lIns="45718" tIns="45718" rIns="45718" bIns="45718"/>
          <a:lstStyle/>
          <a:p>
            <a:pPr/>
          </a:p>
        </p:txBody>
      </p:sp>
      <p:sp>
        <p:nvSpPr>
          <p:cNvPr id="150" name="RVR…"/>
          <p:cNvSpPr txBox="1"/>
          <p:nvPr/>
        </p:nvSpPr>
        <p:spPr>
          <a:xfrm>
            <a:off x="1657350" y="2038350"/>
            <a:ext cx="4300538" cy="38989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defTabSz="368045">
              <a:lnSpc>
                <a:spcPct val="120000"/>
              </a:lnSpc>
              <a:spcBef>
                <a:spcPts val="2600"/>
              </a:spcBef>
              <a:defRPr sz="2000">
                <a:latin typeface="Cambria"/>
                <a:ea typeface="Cambria"/>
                <a:cs typeface="Cambria"/>
                <a:sym typeface="Cambria"/>
              </a:defRPr>
            </a:pPr>
            <a:r>
              <a:t>RVR</a:t>
            </a:r>
          </a:p>
          <a:p>
            <a:pPr defTabSz="368045">
              <a:lnSpc>
                <a:spcPct val="120000"/>
              </a:lnSpc>
              <a:defRPr b="1" sz="2000">
                <a:latin typeface="Cambria"/>
                <a:ea typeface="Cambria"/>
                <a:cs typeface="Cambria"/>
                <a:sym typeface="Cambria"/>
              </a:defRPr>
            </a:pPr>
          </a:p>
          <a:p>
            <a:pPr defTabSz="368045">
              <a:lnSpc>
                <a:spcPct val="120000"/>
              </a:lnSpc>
              <a:defRPr sz="2000">
                <a:latin typeface="Cambria"/>
                <a:ea typeface="Cambria"/>
                <a:cs typeface="Cambria"/>
                <a:sym typeface="Cambria"/>
              </a:defRPr>
            </a:pPr>
            <a:r>
              <a:t>11  En él asimismo tuvimos herencia, habiendo sido predestinados conforme al propósito del que hace todas las cosas según el designio de su voluntad,</a:t>
            </a:r>
          </a:p>
          <a:p>
            <a:pPr defTabSz="368045">
              <a:lnSpc>
                <a:spcPct val="120000"/>
              </a:lnSpc>
              <a:defRPr sz="2000">
                <a:latin typeface="Cambria"/>
                <a:ea typeface="Cambria"/>
                <a:cs typeface="Cambria"/>
                <a:sym typeface="Cambria"/>
              </a:defRPr>
            </a:pPr>
          </a:p>
          <a:p>
            <a:pPr defTabSz="368045">
              <a:lnSpc>
                <a:spcPct val="120000"/>
              </a:lnSpc>
              <a:defRPr sz="2000">
                <a:latin typeface="Cambria"/>
                <a:ea typeface="Cambria"/>
                <a:cs typeface="Cambria"/>
                <a:sym typeface="Cambria"/>
              </a:defRPr>
            </a:pPr>
            <a:r>
              <a:t>12  a fin de que seamos para alabanza de su gloria, nosotros los que primeramente esperábamos en Cristo.</a:t>
            </a:r>
          </a:p>
        </p:txBody>
      </p:sp>
      <p:sp>
        <p:nvSpPr>
          <p:cNvPr id="151" name="VP…"/>
          <p:cNvSpPr txBox="1"/>
          <p:nvPr/>
        </p:nvSpPr>
        <p:spPr>
          <a:xfrm>
            <a:off x="6447725" y="1998556"/>
            <a:ext cx="4602863" cy="424942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spAutoFit/>
          </a:bodyPr>
          <a:lstStyle/>
          <a:p>
            <a:pPr defTabSz="368045">
              <a:lnSpc>
                <a:spcPct val="120000"/>
              </a:lnSpc>
              <a:spcBef>
                <a:spcPts val="2600"/>
              </a:spcBef>
              <a:defRPr sz="2000">
                <a:latin typeface="Cambria"/>
                <a:ea typeface="Cambria"/>
                <a:cs typeface="Cambria"/>
                <a:sym typeface="Cambria"/>
              </a:defRPr>
            </a:pPr>
            <a:r>
              <a:t>VP</a:t>
            </a:r>
          </a:p>
          <a:p>
            <a:pPr defTabSz="368045">
              <a:lnSpc>
                <a:spcPct val="120000"/>
              </a:lnSpc>
              <a:defRPr sz="2000">
                <a:latin typeface="Cambria"/>
                <a:ea typeface="Cambria"/>
                <a:cs typeface="Cambria"/>
                <a:sym typeface="Cambria"/>
              </a:defRPr>
            </a:pPr>
          </a:p>
          <a:p>
            <a:pPr defTabSz="368045">
              <a:lnSpc>
                <a:spcPct val="120000"/>
              </a:lnSpc>
              <a:defRPr sz="2000">
                <a:latin typeface="Cambria"/>
                <a:ea typeface="Cambria"/>
                <a:cs typeface="Cambria"/>
                <a:sym typeface="Cambria"/>
              </a:defRPr>
            </a:pPr>
            <a:r>
              <a:t>11  En Cristo, Dios nos había escogido de antemano para que tuviéramos parte en su herencia, de acuerdo con el propósito de Dios mismo, que todo lo hace según la determinación de su voluntad. </a:t>
            </a:r>
          </a:p>
          <a:p>
            <a:pPr defTabSz="368045">
              <a:lnSpc>
                <a:spcPct val="120000"/>
              </a:lnSpc>
              <a:defRPr sz="2000">
                <a:latin typeface="Cambria"/>
                <a:ea typeface="Cambria"/>
                <a:cs typeface="Cambria"/>
                <a:sym typeface="Cambria"/>
              </a:defRPr>
            </a:pPr>
          </a:p>
          <a:p>
            <a:pPr defTabSz="368045">
              <a:lnSpc>
                <a:spcPct val="120000"/>
              </a:lnSpc>
              <a:defRPr sz="2000">
                <a:latin typeface="Cambria"/>
                <a:ea typeface="Cambria"/>
                <a:cs typeface="Cambria"/>
                <a:sym typeface="Cambria"/>
              </a:defRPr>
            </a:pPr>
            <a:r>
              <a:t>12  Y él ha querido que nosotros seamos los primeros en poner nuestra esperanza en Cristo, para que todos alabemos su glorioso poder. </a:t>
            </a:r>
          </a:p>
        </p:txBody>
      </p:sp>
      <p:pic>
        <p:nvPicPr>
          <p:cNvPr id="152" name="Picture 9" descr="Picture 9"/>
          <p:cNvPicPr>
            <a:picLocks noChangeAspect="1"/>
          </p:cNvPicPr>
          <p:nvPr/>
        </p:nvPicPr>
        <p:blipFill>
          <a:blip r:embed="rId2">
            <a:extLst/>
          </a:blip>
          <a:stretch>
            <a:fillRect/>
          </a:stretch>
        </p:blipFill>
        <p:spPr>
          <a:xfrm>
            <a:off x="1036637" y="725487"/>
            <a:ext cx="1116013" cy="1116013"/>
          </a:xfrm>
          <a:prstGeom prst="rect">
            <a:avLst/>
          </a:prstGeom>
          <a:ln w="12700">
            <a:miter lim="400000"/>
          </a:ln>
        </p:spPr>
      </p:pic>
      <p:pic>
        <p:nvPicPr>
          <p:cNvPr id="153" name="Picture 6" descr="Picture 6"/>
          <p:cNvPicPr>
            <a:picLocks noChangeAspect="1"/>
          </p:cNvPicPr>
          <p:nvPr/>
        </p:nvPicPr>
        <p:blipFill>
          <a:blip r:embed="rId3">
            <a:extLst/>
          </a:blip>
          <a:stretch>
            <a:fillRect/>
          </a:stretch>
        </p:blipFill>
        <p:spPr>
          <a:xfrm>
            <a:off x="10275888" y="6096000"/>
            <a:ext cx="1697039" cy="604838"/>
          </a:xfrm>
          <a:prstGeom prst="rect">
            <a:avLst/>
          </a:prstGeom>
          <a:ln w="12700">
            <a:miter lim="400000"/>
          </a:ln>
        </p:spPr>
      </p:pic>
    </p:spTree>
  </p:cSld>
  <p:clrMapOvr>
    <a:masterClrMapping/>
  </p:clrMapOvr>
  <p:transition xmlns:p14="http://schemas.microsoft.com/office/powerpoint/2010/main" spd="med" advClick="1"/>
</p:sld>
</file>

<file path=ppt/theme/theme1.xml><?xml version="1.0" encoding="utf-8"?>
<a:theme xmlns:a="http://schemas.openxmlformats.org/drawingml/2006/main" xmlns:r="http://schemas.openxmlformats.org/officeDocument/2006/relationships" name="Office Theme">
  <a:themeElements>
    <a:clrScheme name="Office Theme">
      <a:dk1>
        <a:srgbClr val="000000"/>
      </a:dk1>
      <a:lt1>
        <a:srgbClr val="FFFFFF"/>
      </a:lt1>
      <a:dk2>
        <a:srgbClr val="A7A7A7"/>
      </a:dk2>
      <a:lt2>
        <a:srgbClr val="535353"/>
      </a:lt2>
      <a:accent1>
        <a:srgbClr val="4472C4"/>
      </a:accent1>
      <a:accent2>
        <a:srgbClr val="ED7D31"/>
      </a:accent2>
      <a:accent3>
        <a:srgbClr val="A5A5A5"/>
      </a:accent3>
      <a:accent4>
        <a:srgbClr val="FFC000"/>
      </a:accent4>
      <a:accent5>
        <a:srgbClr val="5B9BD5"/>
      </a:accent5>
      <a:accent6>
        <a:srgbClr val="70AD47"/>
      </a:accent6>
      <a:hlink>
        <a:srgbClr val="0000FF"/>
      </a:hlink>
      <a:folHlink>
        <a:srgbClr val="FF00FF"/>
      </a:folHlink>
    </a:clrScheme>
    <a:fontScheme name="Office Theme">
      <a:majorFont>
        <a:latin typeface="Calibri"/>
        <a:ea typeface="Calibri"/>
        <a:cs typeface="Calibri"/>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45718" tIns="45718" rIns="45718" bIns="45718" numCol="1" spcCol="38100" rtlCol="0" anchor="ctr" upright="0">
        <a:spAutoFit/>
      </a:bodyPr>
      <a:lstStyle>
        <a:def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45718" tIns="45718" rIns="45718" bIns="45718" numCol="1" spcCol="38100" rtlCol="0" anchor="t" upright="0">
        <a:spAutoFit/>
      </a:bodyPr>
      <a:lstStyle>
        <a:def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ppt/theme/theme2.xml><?xml version="1.0" encoding="utf-8"?>
<a:theme xmlns:a="http://schemas.openxmlformats.org/drawingml/2006/main" xmlns:r="http://schemas.openxmlformats.org/officeDocument/2006/relationships" name="Office Theme">
  <a:themeElements>
    <a:clrScheme name="Office Theme">
      <a:dk1>
        <a:srgbClr val="000000"/>
      </a:dk1>
      <a:lt1>
        <a:srgbClr val="FFFFFF"/>
      </a:lt1>
      <a:dk2>
        <a:srgbClr val="A7A7A7"/>
      </a:dk2>
      <a:lt2>
        <a:srgbClr val="535353"/>
      </a:lt2>
      <a:accent1>
        <a:srgbClr val="4472C4"/>
      </a:accent1>
      <a:accent2>
        <a:srgbClr val="ED7D31"/>
      </a:accent2>
      <a:accent3>
        <a:srgbClr val="A5A5A5"/>
      </a:accent3>
      <a:accent4>
        <a:srgbClr val="FFC000"/>
      </a:accent4>
      <a:accent5>
        <a:srgbClr val="5B9BD5"/>
      </a:accent5>
      <a:accent6>
        <a:srgbClr val="70AD47"/>
      </a:accent6>
      <a:hlink>
        <a:srgbClr val="0000FF"/>
      </a:hlink>
      <a:folHlink>
        <a:srgbClr val="FF00FF"/>
      </a:folHlink>
    </a:clrScheme>
    <a:fontScheme name="Office Theme">
      <a:majorFont>
        <a:latin typeface="Calibri"/>
        <a:ea typeface="Calibri"/>
        <a:cs typeface="Calibri"/>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45718" tIns="45718" rIns="45718" bIns="45718" numCol="1" spcCol="38100" rtlCol="0" anchor="ctr" upright="0">
        <a:spAutoFit/>
      </a:bodyPr>
      <a:lstStyle>
        <a:def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45718" tIns="45718" rIns="45718" bIns="45718" numCol="1" spcCol="38100" rtlCol="0" anchor="t" upright="0">
        <a:spAutoFit/>
      </a:bodyPr>
      <a:lstStyle>
        <a:def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j-lt"/>
            <a:ea typeface="+mj-ea"/>
            <a:cs typeface="+mj-cs"/>
            <a:sym typeface="Calibri"/>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docProps/app.xml><?xml version="1.0" encoding="utf-8"?>
<Properties xmlns="http://schemas.openxmlformats.org/officeDocument/2006/extended-properties" xmlns:vt="http://schemas.openxmlformats.org/officeDocument/2006/docPropsVTypes"/>
</file>

<file path=docProps/core.xml><?xml version="1.0" encoding="utf-8"?>
<cp:coreProperties xmlns:cp="http://schemas.openxmlformats.org/package/2006/metadata/core-properties" xmlns:dc="http://purl.org/dc/elements/1.1/" xmlns:dcterms="http://purl.org/dc/terms/" xmlns:xsi="http://www.w3.org/2001/XMLSchema-instance"/>
</file>