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b="def" i="def"/>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j-lt"/>
        <a:ea typeface="+mj-ea"/>
        <a:cs typeface="+mj-cs"/>
        <a:sym typeface="Calibri"/>
      </a:defRPr>
    </a:lvl1pPr>
    <a:lvl2pPr indent="228600" latinLnBrk="0">
      <a:spcBef>
        <a:spcPts val="400"/>
      </a:spcBef>
      <a:defRPr sz="1200">
        <a:latin typeface="+mj-lt"/>
        <a:ea typeface="+mj-ea"/>
        <a:cs typeface="+mj-cs"/>
        <a:sym typeface="Calibri"/>
      </a:defRPr>
    </a:lvl2pPr>
    <a:lvl3pPr indent="457200" latinLnBrk="0">
      <a:spcBef>
        <a:spcPts val="400"/>
      </a:spcBef>
      <a:defRPr sz="1200">
        <a:latin typeface="+mj-lt"/>
        <a:ea typeface="+mj-ea"/>
        <a:cs typeface="+mj-cs"/>
        <a:sym typeface="Calibri"/>
      </a:defRPr>
    </a:lvl3pPr>
    <a:lvl4pPr indent="685800" latinLnBrk="0">
      <a:spcBef>
        <a:spcPts val="400"/>
      </a:spcBef>
      <a:defRPr sz="1200">
        <a:latin typeface="+mj-lt"/>
        <a:ea typeface="+mj-ea"/>
        <a:cs typeface="+mj-cs"/>
        <a:sym typeface="Calibri"/>
      </a:defRPr>
    </a:lvl4pPr>
    <a:lvl5pPr indent="914400" latinLnBrk="0">
      <a:spcBef>
        <a:spcPts val="400"/>
      </a:spcBef>
      <a:defRPr sz="1200">
        <a:latin typeface="+mj-lt"/>
        <a:ea typeface="+mj-ea"/>
        <a:cs typeface="+mj-cs"/>
        <a:sym typeface="Calibri"/>
      </a:defRPr>
    </a:lvl5pPr>
    <a:lvl6pPr indent="1143000" latinLnBrk="0">
      <a:spcBef>
        <a:spcPts val="400"/>
      </a:spcBef>
      <a:defRPr sz="1200">
        <a:latin typeface="+mj-lt"/>
        <a:ea typeface="+mj-ea"/>
        <a:cs typeface="+mj-cs"/>
        <a:sym typeface="Calibri"/>
      </a:defRPr>
    </a:lvl6pPr>
    <a:lvl7pPr indent="1371600" latinLnBrk="0">
      <a:spcBef>
        <a:spcPts val="400"/>
      </a:spcBef>
      <a:defRPr sz="1200">
        <a:latin typeface="+mj-lt"/>
        <a:ea typeface="+mj-ea"/>
        <a:cs typeface="+mj-cs"/>
        <a:sym typeface="Calibri"/>
      </a:defRPr>
    </a:lvl7pPr>
    <a:lvl8pPr indent="1600200" latinLnBrk="0">
      <a:spcBef>
        <a:spcPts val="400"/>
      </a:spcBef>
      <a:defRPr sz="1200">
        <a:latin typeface="+mj-lt"/>
        <a:ea typeface="+mj-ea"/>
        <a:cs typeface="+mj-cs"/>
        <a:sym typeface="Calibri"/>
      </a:defRPr>
    </a:lvl8pPr>
    <a:lvl9pPr indent="1828800" latinLnBrk="0">
      <a:spcBef>
        <a:spcPts val="400"/>
      </a:spcBef>
      <a:defRPr sz="1200">
        <a:latin typeface="+mj-lt"/>
        <a:ea typeface="+mj-ea"/>
        <a:cs typeface="+mj-cs"/>
        <a:sym typeface="Calibri"/>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914400" y="1122362"/>
            <a:ext cx="10363200" cy="2387601"/>
          </a:xfrm>
          <a:prstGeom prst="rect">
            <a:avLst/>
          </a:prstGeom>
        </p:spPr>
        <p:txBody>
          <a:bodyPr anchor="b"/>
          <a:lstStyle>
            <a:lvl1pPr algn="ctr">
              <a:defRPr sz="6000"/>
            </a:lvl1pPr>
          </a:lstStyle>
          <a:p>
            <a:pPr/>
            <a:r>
              <a:t>Title Text</a:t>
            </a:r>
          </a:p>
        </p:txBody>
      </p:sp>
      <p:sp>
        <p:nvSpPr>
          <p:cNvPr id="12" name="Body Level One…"/>
          <p:cNvSpPr txBox="1"/>
          <p:nvPr>
            <p:ph type="body" sz="quarter" idx="1"/>
          </p:nvPr>
        </p:nvSpPr>
        <p:spPr>
          <a:xfrm>
            <a:off x="1524000" y="3602037"/>
            <a:ext cx="9144000" cy="1655764"/>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831850" y="1709740"/>
            <a:ext cx="10515601" cy="2852737"/>
          </a:xfrm>
          <a:prstGeom prst="rect">
            <a:avLst/>
          </a:prstGeom>
        </p:spPr>
        <p:txBody>
          <a:bodyPr anchor="b"/>
          <a:lstStyle>
            <a:lvl1pPr>
              <a:defRPr sz="6000"/>
            </a:lvl1pPr>
          </a:lstStyle>
          <a:p>
            <a:pPr/>
            <a:r>
              <a:t>Title Text</a:t>
            </a:r>
          </a:p>
        </p:txBody>
      </p:sp>
      <p:sp>
        <p:nvSpPr>
          <p:cNvPr id="30" name="Body Level One…"/>
          <p:cNvSpPr txBox="1"/>
          <p:nvPr>
            <p:ph type="body" sz="quarter" idx="1"/>
          </p:nvPr>
        </p:nvSpPr>
        <p:spPr>
          <a:xfrm>
            <a:off x="831850" y="4589464"/>
            <a:ext cx="10515601" cy="1500189"/>
          </a:xfrm>
          <a:prstGeom prst="rect">
            <a:avLst/>
          </a:prstGeom>
        </p:spPr>
        <p:txBody>
          <a:bodyPr/>
          <a:lstStyle>
            <a:lvl1pPr marL="0" indent="0">
              <a:buSzTx/>
              <a:buFontTx/>
              <a:buNone/>
              <a:defRPr sz="2400"/>
            </a:lvl1pPr>
            <a:lvl2pPr marL="0" indent="0">
              <a:buSzTx/>
              <a:buFontTx/>
              <a:buNone/>
              <a:defRPr sz="2400"/>
            </a:lvl2pPr>
            <a:lvl3pPr marL="0" indent="0">
              <a:buSzTx/>
              <a:buFontTx/>
              <a:buNone/>
              <a:defRPr sz="2400"/>
            </a:lvl3pPr>
            <a:lvl4pPr marL="0" indent="0">
              <a:buSzTx/>
              <a:buFontTx/>
              <a:buNone/>
              <a:defRPr sz="2400"/>
            </a:lvl4pPr>
            <a:lvl5pPr marL="0" indent="0">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839787" y="365127"/>
            <a:ext cx="10515601" cy="1325563"/>
          </a:xfrm>
          <a:prstGeom prst="rect">
            <a:avLst/>
          </a:prstGeom>
        </p:spPr>
        <p:txBody>
          <a:bodyPr/>
          <a:lstStyle/>
          <a:p>
            <a:pPr/>
            <a:r>
              <a:t>Title Text</a:t>
            </a:r>
          </a:p>
        </p:txBody>
      </p:sp>
      <p:sp>
        <p:nvSpPr>
          <p:cNvPr id="48" name="Body Level One…"/>
          <p:cNvSpPr txBox="1"/>
          <p:nvPr>
            <p:ph type="body" sz="quarter" idx="1"/>
          </p:nvPr>
        </p:nvSpPr>
        <p:spPr>
          <a:xfrm>
            <a:off x="839787" y="1681163"/>
            <a:ext cx="5157791" cy="823914"/>
          </a:xfrm>
          <a:prstGeom prst="rect">
            <a:avLst/>
          </a:prstGeom>
        </p:spPr>
        <p:txBody>
          <a:bodyPr anchor="b"/>
          <a:lstStyle>
            <a:lvl1pPr marL="0" indent="0">
              <a:buSzTx/>
              <a:buFontTx/>
              <a:buNone/>
              <a:defRPr b="1" sz="2400"/>
            </a:lvl1pPr>
            <a:lvl2pPr marL="0" indent="0">
              <a:buSzTx/>
              <a:buFontTx/>
              <a:buNone/>
              <a:defRPr b="1" sz="2400"/>
            </a:lvl2pPr>
            <a:lvl3pPr marL="0" indent="0">
              <a:buSzTx/>
              <a:buFontTx/>
              <a:buNone/>
              <a:defRPr b="1" sz="2400"/>
            </a:lvl3pPr>
            <a:lvl4pPr marL="0" indent="0">
              <a:buSzTx/>
              <a:buFontTx/>
              <a:buNone/>
              <a:defRPr b="1" sz="2400"/>
            </a:lvl4pPr>
            <a:lvl5pPr marL="0" indent="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21"/>
          </p:nvPr>
        </p:nvSpPr>
        <p:spPr>
          <a:xfrm>
            <a:off x="6172201" y="1681163"/>
            <a:ext cx="5183190" cy="823914"/>
          </a:xfrm>
          <a:prstGeom prst="rect">
            <a:avLst/>
          </a:prstGeom>
        </p:spPr>
        <p:txBody>
          <a:bodyPr anchor="b"/>
          <a:lstStyle/>
          <a:p>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73" name="Body Level One…"/>
          <p:cNvSpPr txBox="1"/>
          <p:nvPr>
            <p:ph type="body" sz="half" idx="1"/>
          </p:nvPr>
        </p:nvSpPr>
        <p:spPr>
          <a:xfrm>
            <a:off x="5183187" y="987427"/>
            <a:ext cx="6172202" cy="4873627"/>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21"/>
          </p:nvPr>
        </p:nvSpPr>
        <p:spPr>
          <a:xfrm>
            <a:off x="839787" y="2057400"/>
            <a:ext cx="3932240" cy="3811588"/>
          </a:xfrm>
          <a:prstGeom prst="rect">
            <a:avLst/>
          </a:prstGeom>
        </p:spPr>
        <p:txBody>
          <a:bodyPr/>
          <a:lstStyle/>
          <a:p>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83" name="Picture Placeholder 2"/>
          <p:cNvSpPr/>
          <p:nvPr>
            <p:ph type="pic" sz="half" idx="21"/>
          </p:nvPr>
        </p:nvSpPr>
        <p:spPr>
          <a:xfrm>
            <a:off x="5183187" y="987427"/>
            <a:ext cx="6172202" cy="4873627"/>
          </a:xfrm>
          <a:prstGeom prst="rect">
            <a:avLst/>
          </a:prstGeom>
        </p:spPr>
        <p:txBody>
          <a:bodyPr lIns="91439" tIns="45719" rIns="91439" bIns="45719">
            <a:noAutofit/>
          </a:bodyPr>
          <a:lstStyle/>
          <a:p>
            <a:pPr/>
          </a:p>
        </p:txBody>
      </p:sp>
      <p:sp>
        <p:nvSpPr>
          <p:cNvPr id="84" name="Body Level One…"/>
          <p:cNvSpPr txBox="1"/>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p>
            <a:pPr/>
            <a:r>
              <a:t>Title Text</a:t>
            </a:r>
          </a:p>
        </p:txBody>
      </p:sp>
      <p:sp>
        <p:nvSpPr>
          <p:cNvPr id="3" name="Body Level One…"/>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095178" y="6414761"/>
            <a:ext cx="258623" cy="248303"/>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4.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4.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4.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4.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4.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4.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 name="Title 1"/>
          <p:cNvSpPr txBox="1"/>
          <p:nvPr>
            <p:ph type="ctrTitle"/>
          </p:nvPr>
        </p:nvSpPr>
        <p:spPr>
          <a:xfrm>
            <a:off x="403753" y="-71364"/>
            <a:ext cx="11072235" cy="2096344"/>
          </a:xfrm>
          <a:prstGeom prst="rect">
            <a:avLst/>
          </a:prstGeom>
        </p:spPr>
        <p:txBody>
          <a:bodyPr/>
          <a:lstStyle/>
          <a:p>
            <a:pPr algn="l">
              <a:defRPr b="1" sz="5000">
                <a:solidFill>
                  <a:srgbClr val="F9570F"/>
                </a:solidFill>
                <a:latin typeface="Futura PT Heavy"/>
                <a:ea typeface="Futura PT Heavy"/>
                <a:cs typeface="Futura PT Heavy"/>
                <a:sym typeface="Futura PT Heavy"/>
              </a:defRPr>
            </a:pPr>
            <a:r>
              <a:rPr>
                <a:solidFill>
                  <a:srgbClr val="734986"/>
                </a:solidFill>
              </a:rPr>
              <a:t>Lección 21</a:t>
            </a:r>
            <a:br/>
            <a:r>
              <a:rPr b="0" cap="all">
                <a:solidFill>
                  <a:srgbClr val="ADCEC7"/>
                </a:solidFill>
                <a:latin typeface="Futura Bold"/>
                <a:ea typeface="Futura Bold"/>
                <a:cs typeface="Futura Bold"/>
                <a:sym typeface="Futura Bold"/>
              </a:rPr>
              <a:t>LA PALABRA RESUCITA</a:t>
            </a:r>
          </a:p>
        </p:txBody>
      </p:sp>
      <p:sp>
        <p:nvSpPr>
          <p:cNvPr id="95" name="Subtitle 2"/>
          <p:cNvSpPr txBox="1"/>
          <p:nvPr>
            <p:ph type="subTitle" sz="quarter" idx="1"/>
          </p:nvPr>
        </p:nvSpPr>
        <p:spPr>
          <a:xfrm>
            <a:off x="433386" y="2195947"/>
            <a:ext cx="4443416" cy="442915"/>
          </a:xfrm>
          <a:prstGeom prst="rect">
            <a:avLst/>
          </a:prstGeom>
        </p:spPr>
        <p:txBody>
          <a:bodyPr/>
          <a:lstStyle>
            <a:lvl1pPr algn="l" defTabSz="730605">
              <a:spcBef>
                <a:spcPts val="700"/>
              </a:spcBef>
              <a:defRPr i="1" sz="2162">
                <a:solidFill>
                  <a:srgbClr val="767171"/>
                </a:solidFill>
                <a:latin typeface="Futura"/>
                <a:ea typeface="Futura"/>
                <a:cs typeface="Futura"/>
                <a:sym typeface="Futura"/>
              </a:defRPr>
            </a:lvl1pPr>
          </a:lstStyle>
          <a:p>
            <a:pPr/>
            <a:r>
              <a:t> Juan 11.17-27, 38-44</a:t>
            </a:r>
          </a:p>
        </p:txBody>
      </p:sp>
      <p:sp>
        <p:nvSpPr>
          <p:cNvPr id="96" name="TextBox 3"/>
          <p:cNvSpPr txBox="1"/>
          <p:nvPr/>
        </p:nvSpPr>
        <p:spPr>
          <a:xfrm>
            <a:off x="10054907" y="6388100"/>
            <a:ext cx="1163413" cy="2946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1300">
                <a:solidFill>
                  <a:srgbClr val="FFFFFF"/>
                </a:solidFill>
                <a:latin typeface="Futura PT Medium"/>
                <a:ea typeface="Futura PT Medium"/>
                <a:cs typeface="Futura PT Medium"/>
                <a:sym typeface="Futura PT Medium"/>
              </a:defRPr>
            </a:lvl1pPr>
          </a:lstStyle>
          <a:p>
            <a:pPr/>
            <a:r>
              <a:t>Año 30/Vol. 1</a:t>
            </a:r>
          </a:p>
        </p:txBody>
      </p:sp>
      <p:sp>
        <p:nvSpPr>
          <p:cNvPr id="97" name="TextBox 5"/>
          <p:cNvSpPr txBox="1"/>
          <p:nvPr/>
        </p:nvSpPr>
        <p:spPr>
          <a:xfrm>
            <a:off x="415607" y="2809829"/>
            <a:ext cx="4757548" cy="15519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584200">
              <a:defRPr sz="2000">
                <a:solidFill>
                  <a:srgbClr val="3B3838"/>
                </a:solidFill>
                <a:latin typeface="Cambria"/>
                <a:ea typeface="Cambria"/>
                <a:cs typeface="Cambria"/>
                <a:sym typeface="Cambria"/>
              </a:defRPr>
            </a:lvl1pPr>
          </a:lstStyle>
          <a:p>
            <a:pPr/>
            <a:r>
              <a:t>«Le dijo Jesús: Yo soy la resurrección y la vida; el que cree en mí, aunque esté muerto, vivirá. Y todo aquel que vive y cree en mí, no morirá eternamente. ¿Crees esto?».  Juan 11.25-26</a:t>
            </a:r>
          </a:p>
        </p:txBody>
      </p:sp>
      <p:pic>
        <p:nvPicPr>
          <p:cNvPr id="98" name="Picture 2" descr="Picture 2"/>
          <p:cNvPicPr>
            <a:picLocks noChangeAspect="1"/>
          </p:cNvPicPr>
          <p:nvPr/>
        </p:nvPicPr>
        <p:blipFill>
          <a:blip r:embed="rId2">
            <a:extLst/>
          </a:blip>
          <a:stretch>
            <a:fillRect/>
          </a:stretch>
        </p:blipFill>
        <p:spPr>
          <a:xfrm>
            <a:off x="11206163" y="5891212"/>
            <a:ext cx="966789" cy="966789"/>
          </a:xfrm>
          <a:prstGeom prst="rect">
            <a:avLst/>
          </a:prstGeom>
          <a:ln w="12700">
            <a:miter lim="400000"/>
          </a:ln>
        </p:spPr>
      </p:pic>
      <p:pic>
        <p:nvPicPr>
          <p:cNvPr id="99" name="iStock-1299627953.png" descr="iStock-1299627953.png"/>
          <p:cNvPicPr>
            <a:picLocks noChangeAspect="1"/>
          </p:cNvPicPr>
          <p:nvPr/>
        </p:nvPicPr>
        <p:blipFill>
          <a:blip r:embed="rId3">
            <a:extLst/>
          </a:blip>
          <a:stretch>
            <a:fillRect/>
          </a:stretch>
        </p:blipFill>
        <p:spPr>
          <a:xfrm>
            <a:off x="524933" y="2139062"/>
            <a:ext cx="12192001" cy="4876528"/>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 name="Title 1"/>
          <p:cNvSpPr txBox="1"/>
          <p:nvPr>
            <p:ph type="title"/>
          </p:nvPr>
        </p:nvSpPr>
        <p:spPr>
          <a:xfrm>
            <a:off x="2320395" y="990600"/>
            <a:ext cx="8721727"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Juan 11.25-26</a:t>
            </a:r>
          </a:p>
        </p:txBody>
      </p:sp>
      <p:sp>
        <p:nvSpPr>
          <p:cNvPr id="154"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55" name="RVR…"/>
          <p:cNvSpPr txBox="1"/>
          <p:nvPr/>
        </p:nvSpPr>
        <p:spPr>
          <a:xfrm>
            <a:off x="1940983" y="2170800"/>
            <a:ext cx="4300539" cy="36017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200">
                <a:latin typeface="Cambria"/>
                <a:ea typeface="Cambria"/>
                <a:cs typeface="Cambria"/>
                <a:sym typeface="Cambria"/>
              </a:defRPr>
            </a:pPr>
            <a:r>
              <a:t>RVR</a:t>
            </a:r>
          </a:p>
          <a:p>
            <a:pPr defTabSz="368045">
              <a:lnSpc>
                <a:spcPct val="120000"/>
              </a:lnSpc>
              <a:defRPr sz="2200">
                <a:latin typeface="Cambria"/>
                <a:ea typeface="Cambria"/>
                <a:cs typeface="Cambria"/>
                <a:sym typeface="Cambria"/>
              </a:defRPr>
            </a:pPr>
          </a:p>
          <a:p>
            <a:pPr defTabSz="368045">
              <a:lnSpc>
                <a:spcPct val="120000"/>
              </a:lnSpc>
              <a:defRPr sz="2200">
                <a:latin typeface="Cambria"/>
                <a:ea typeface="Cambria"/>
                <a:cs typeface="Cambria"/>
                <a:sym typeface="Cambria"/>
              </a:defRPr>
            </a:pPr>
            <a:r>
              <a:t>25 Le dijo Jesús: —Yo soy la resurrección y la vida; el que cree en mí, aunque esté muerto, vivirá. </a:t>
            </a:r>
          </a:p>
          <a:p>
            <a:pPr defTabSz="368045">
              <a:lnSpc>
                <a:spcPct val="120000"/>
              </a:lnSpc>
              <a:defRPr sz="2200">
                <a:latin typeface="Cambria"/>
                <a:ea typeface="Cambria"/>
                <a:cs typeface="Cambria"/>
                <a:sym typeface="Cambria"/>
              </a:defRPr>
            </a:pPr>
          </a:p>
          <a:p>
            <a:pPr defTabSz="368045">
              <a:lnSpc>
                <a:spcPct val="120000"/>
              </a:lnSpc>
              <a:defRPr sz="2200">
                <a:latin typeface="Cambria"/>
                <a:ea typeface="Cambria"/>
                <a:cs typeface="Cambria"/>
                <a:sym typeface="Cambria"/>
              </a:defRPr>
            </a:pPr>
            <a:r>
              <a:t>26 Y todo aquel que vive y cree en mí, no morirá eternamente. ¿Crees esto?</a:t>
            </a:r>
          </a:p>
        </p:txBody>
      </p:sp>
      <p:sp>
        <p:nvSpPr>
          <p:cNvPr id="156" name="VP…"/>
          <p:cNvSpPr txBox="1"/>
          <p:nvPr/>
        </p:nvSpPr>
        <p:spPr>
          <a:xfrm>
            <a:off x="6646692" y="2170800"/>
            <a:ext cx="4602863" cy="36017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200">
                <a:latin typeface="Cambria"/>
                <a:ea typeface="Cambria"/>
                <a:cs typeface="Cambria"/>
                <a:sym typeface="Cambria"/>
              </a:defRPr>
            </a:pPr>
            <a:r>
              <a:t>VP</a:t>
            </a:r>
          </a:p>
          <a:p>
            <a:pPr defTabSz="368045">
              <a:lnSpc>
                <a:spcPct val="120000"/>
              </a:lnSpc>
              <a:defRPr sz="2200">
                <a:latin typeface="Cambria"/>
                <a:ea typeface="Cambria"/>
                <a:cs typeface="Cambria"/>
                <a:sym typeface="Cambria"/>
              </a:defRPr>
            </a:pPr>
          </a:p>
          <a:p>
            <a:pPr defTabSz="368045">
              <a:lnSpc>
                <a:spcPct val="120000"/>
              </a:lnSpc>
              <a:defRPr sz="2200">
                <a:latin typeface="Cambria"/>
                <a:ea typeface="Cambria"/>
                <a:cs typeface="Cambria"/>
                <a:sym typeface="Cambria"/>
              </a:defRPr>
            </a:pPr>
            <a:r>
              <a:t>25 Jesús le dijo entonces: —Yo soy la resurrección y la vida. El que cree en mí, aunque muera, vivirá; </a:t>
            </a:r>
          </a:p>
          <a:p>
            <a:pPr defTabSz="368045">
              <a:lnSpc>
                <a:spcPct val="120000"/>
              </a:lnSpc>
              <a:defRPr sz="2200">
                <a:latin typeface="Cambria"/>
                <a:ea typeface="Cambria"/>
                <a:cs typeface="Cambria"/>
                <a:sym typeface="Cambria"/>
              </a:defRPr>
            </a:pPr>
          </a:p>
          <a:p>
            <a:pPr defTabSz="368045">
              <a:lnSpc>
                <a:spcPct val="120000"/>
              </a:lnSpc>
              <a:defRPr sz="2200">
                <a:latin typeface="Cambria"/>
                <a:ea typeface="Cambria"/>
                <a:cs typeface="Cambria"/>
                <a:sym typeface="Cambria"/>
              </a:defRPr>
            </a:pPr>
            <a:r>
              <a:t>26 y todo el que todavía está vivo y cree en mí, no morirá jamás. ¿Crees esto?</a:t>
            </a:r>
          </a:p>
        </p:txBody>
      </p:sp>
      <p:pic>
        <p:nvPicPr>
          <p:cNvPr id="157"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58"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 name="Title 1"/>
          <p:cNvSpPr txBox="1"/>
          <p:nvPr>
            <p:ph type="title"/>
          </p:nvPr>
        </p:nvSpPr>
        <p:spPr>
          <a:xfrm>
            <a:off x="2320395" y="990600"/>
            <a:ext cx="8721727"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Juan 11.27</a:t>
            </a:r>
          </a:p>
        </p:txBody>
      </p:sp>
      <p:sp>
        <p:nvSpPr>
          <p:cNvPr id="161"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62" name="RVR…"/>
          <p:cNvSpPr txBox="1"/>
          <p:nvPr/>
        </p:nvSpPr>
        <p:spPr>
          <a:xfrm>
            <a:off x="1924050" y="2607680"/>
            <a:ext cx="4300539" cy="20167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200">
                <a:latin typeface="Cambria"/>
                <a:ea typeface="Cambria"/>
                <a:cs typeface="Cambria"/>
                <a:sym typeface="Cambria"/>
              </a:defRPr>
            </a:pPr>
            <a:r>
              <a:t>RVR</a:t>
            </a:r>
          </a:p>
          <a:p>
            <a:pPr defTabSz="368045">
              <a:lnSpc>
                <a:spcPct val="120000"/>
              </a:lnSpc>
              <a:defRPr sz="2200">
                <a:latin typeface="Cambria"/>
                <a:ea typeface="Cambria"/>
                <a:cs typeface="Cambria"/>
                <a:sym typeface="Cambria"/>
              </a:defRPr>
            </a:pPr>
          </a:p>
          <a:p>
            <a:pPr defTabSz="368045">
              <a:lnSpc>
                <a:spcPct val="120000"/>
              </a:lnSpc>
              <a:defRPr sz="2200">
                <a:latin typeface="Cambria"/>
                <a:ea typeface="Cambria"/>
                <a:cs typeface="Cambria"/>
                <a:sym typeface="Cambria"/>
              </a:defRPr>
            </a:pPr>
            <a:r>
              <a:t>27 Le dijo: —Sí, Señor; yo he creído que tú eres el Cristo, el Hijo de Dios, que has venido al mundo.</a:t>
            </a:r>
          </a:p>
        </p:txBody>
      </p:sp>
      <p:sp>
        <p:nvSpPr>
          <p:cNvPr id="163" name="VP…"/>
          <p:cNvSpPr txBox="1"/>
          <p:nvPr/>
        </p:nvSpPr>
        <p:spPr>
          <a:xfrm>
            <a:off x="6646692" y="2607680"/>
            <a:ext cx="4602863" cy="20167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200">
                <a:latin typeface="Cambria"/>
                <a:ea typeface="Cambria"/>
                <a:cs typeface="Cambria"/>
                <a:sym typeface="Cambria"/>
              </a:defRPr>
            </a:pPr>
            <a:r>
              <a:t>VP</a:t>
            </a:r>
          </a:p>
          <a:p>
            <a:pPr defTabSz="368045">
              <a:lnSpc>
                <a:spcPct val="120000"/>
              </a:lnSpc>
              <a:defRPr sz="2200">
                <a:latin typeface="Cambria"/>
                <a:ea typeface="Cambria"/>
                <a:cs typeface="Cambria"/>
                <a:sym typeface="Cambria"/>
              </a:defRPr>
            </a:pPr>
          </a:p>
          <a:p>
            <a:pPr defTabSz="368045">
              <a:lnSpc>
                <a:spcPct val="120000"/>
              </a:lnSpc>
              <a:defRPr sz="2200">
                <a:latin typeface="Cambria"/>
                <a:ea typeface="Cambria"/>
                <a:cs typeface="Cambria"/>
                <a:sym typeface="Cambria"/>
              </a:defRPr>
            </a:pPr>
            <a:r>
              <a:t>27 Ella le dijo: —Sí, Señor, yo creo que tú eres el Mesías, el Hijo de Dios, el que tenía que venir al mundo.</a:t>
            </a:r>
          </a:p>
        </p:txBody>
      </p:sp>
      <p:pic>
        <p:nvPicPr>
          <p:cNvPr id="164"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65"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 name="Title 1"/>
          <p:cNvSpPr txBox="1"/>
          <p:nvPr>
            <p:ph type="title"/>
          </p:nvPr>
        </p:nvSpPr>
        <p:spPr>
          <a:xfrm>
            <a:off x="2320395" y="990600"/>
            <a:ext cx="8721727"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Juan 11.38-39</a:t>
            </a:r>
          </a:p>
        </p:txBody>
      </p:sp>
      <p:sp>
        <p:nvSpPr>
          <p:cNvPr id="168"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69" name="RVR…"/>
          <p:cNvSpPr txBox="1"/>
          <p:nvPr/>
        </p:nvSpPr>
        <p:spPr>
          <a:xfrm>
            <a:off x="1957916" y="2045493"/>
            <a:ext cx="4300539" cy="43942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200">
                <a:latin typeface="Cambria"/>
                <a:ea typeface="Cambria"/>
                <a:cs typeface="Cambria"/>
                <a:sym typeface="Cambria"/>
              </a:defRPr>
            </a:pPr>
            <a:r>
              <a:t>RVR</a:t>
            </a:r>
          </a:p>
          <a:p>
            <a:pPr defTabSz="368045">
              <a:lnSpc>
                <a:spcPct val="120000"/>
              </a:lnSpc>
              <a:defRPr sz="2200">
                <a:latin typeface="Cambria"/>
                <a:ea typeface="Cambria"/>
                <a:cs typeface="Cambria"/>
                <a:sym typeface="Cambria"/>
              </a:defRPr>
            </a:pPr>
          </a:p>
          <a:p>
            <a:pPr defTabSz="368045">
              <a:lnSpc>
                <a:spcPct val="120000"/>
              </a:lnSpc>
              <a:defRPr sz="2200">
                <a:latin typeface="Cambria"/>
                <a:ea typeface="Cambria"/>
                <a:cs typeface="Cambria"/>
                <a:sym typeface="Cambria"/>
              </a:defRPr>
            </a:pPr>
            <a:r>
              <a:t>38 Jesús, profundamente conmovido otra vez, vino al sepulcro. Era una cueva y tenía una piedra puesta encima. </a:t>
            </a:r>
          </a:p>
          <a:p>
            <a:pPr defTabSz="368045">
              <a:lnSpc>
                <a:spcPct val="120000"/>
              </a:lnSpc>
              <a:defRPr sz="2200">
                <a:latin typeface="Cambria"/>
                <a:ea typeface="Cambria"/>
                <a:cs typeface="Cambria"/>
                <a:sym typeface="Cambria"/>
              </a:defRPr>
            </a:pPr>
          </a:p>
          <a:p>
            <a:pPr defTabSz="368045">
              <a:lnSpc>
                <a:spcPct val="120000"/>
              </a:lnSpc>
              <a:defRPr sz="2200">
                <a:latin typeface="Cambria"/>
                <a:ea typeface="Cambria"/>
                <a:cs typeface="Cambria"/>
                <a:sym typeface="Cambria"/>
              </a:defRPr>
            </a:pPr>
            <a:r>
              <a:t>39 Dijo Jesús: —Quitad la piedra. Marta, la hermana del que había muerto, le dijo: —Señor, hiede ya, porque lleva cuatro días.</a:t>
            </a:r>
          </a:p>
        </p:txBody>
      </p:sp>
      <p:sp>
        <p:nvSpPr>
          <p:cNvPr id="170" name="VP…"/>
          <p:cNvSpPr txBox="1"/>
          <p:nvPr/>
        </p:nvSpPr>
        <p:spPr>
          <a:xfrm>
            <a:off x="6663626" y="2045493"/>
            <a:ext cx="4602863" cy="43942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200">
                <a:latin typeface="Cambria"/>
                <a:ea typeface="Cambria"/>
                <a:cs typeface="Cambria"/>
                <a:sym typeface="Cambria"/>
              </a:defRPr>
            </a:pPr>
            <a:r>
              <a:t>VP</a:t>
            </a:r>
          </a:p>
          <a:p>
            <a:pPr defTabSz="368045">
              <a:lnSpc>
                <a:spcPct val="120000"/>
              </a:lnSpc>
              <a:defRPr sz="2200">
                <a:latin typeface="Cambria"/>
                <a:ea typeface="Cambria"/>
                <a:cs typeface="Cambria"/>
                <a:sym typeface="Cambria"/>
              </a:defRPr>
            </a:pPr>
          </a:p>
          <a:p>
            <a:pPr defTabSz="368045">
              <a:lnSpc>
                <a:spcPct val="120000"/>
              </a:lnSpc>
              <a:defRPr sz="2200">
                <a:latin typeface="Cambria"/>
                <a:ea typeface="Cambria"/>
                <a:cs typeface="Cambria"/>
                <a:sym typeface="Cambria"/>
              </a:defRPr>
            </a:pPr>
            <a:r>
              <a:t>38 Jesús, otra vez muy conmovido, se acercó a la tumba. Era una cueva, cuya entrada estaba tapada con una piedra. </a:t>
            </a:r>
          </a:p>
          <a:p>
            <a:pPr defTabSz="368045">
              <a:lnSpc>
                <a:spcPct val="120000"/>
              </a:lnSpc>
              <a:defRPr sz="2200">
                <a:latin typeface="Cambria"/>
                <a:ea typeface="Cambria"/>
                <a:cs typeface="Cambria"/>
                <a:sym typeface="Cambria"/>
              </a:defRPr>
            </a:pPr>
          </a:p>
          <a:p>
            <a:pPr defTabSz="368045">
              <a:lnSpc>
                <a:spcPct val="120000"/>
              </a:lnSpc>
              <a:defRPr sz="2200">
                <a:latin typeface="Cambria"/>
                <a:ea typeface="Cambria"/>
                <a:cs typeface="Cambria"/>
                <a:sym typeface="Cambria"/>
              </a:defRPr>
            </a:pPr>
            <a:r>
              <a:t>39 Jesús dijo: —Quiten la piedra. Marta, la hermana del muerto, le dijo: —Señor, ya huele mal, porque hace cuatro días que murió.</a:t>
            </a:r>
          </a:p>
        </p:txBody>
      </p:sp>
      <p:pic>
        <p:nvPicPr>
          <p:cNvPr id="171"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72"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 name="Title 1"/>
          <p:cNvSpPr txBox="1"/>
          <p:nvPr>
            <p:ph type="title"/>
          </p:nvPr>
        </p:nvSpPr>
        <p:spPr>
          <a:xfrm>
            <a:off x="2320395" y="990600"/>
            <a:ext cx="8721727"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Juan 11.40-41</a:t>
            </a:r>
          </a:p>
        </p:txBody>
      </p:sp>
      <p:sp>
        <p:nvSpPr>
          <p:cNvPr id="175"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76" name="RVR…"/>
          <p:cNvSpPr txBox="1"/>
          <p:nvPr/>
        </p:nvSpPr>
        <p:spPr>
          <a:xfrm>
            <a:off x="1957916" y="2243614"/>
            <a:ext cx="4300539" cy="39979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200">
                <a:latin typeface="Cambria"/>
                <a:ea typeface="Cambria"/>
                <a:cs typeface="Cambria"/>
                <a:sym typeface="Cambria"/>
              </a:defRPr>
            </a:pPr>
            <a:r>
              <a:t>RVR</a:t>
            </a:r>
          </a:p>
          <a:p>
            <a:pPr defTabSz="368045">
              <a:lnSpc>
                <a:spcPct val="120000"/>
              </a:lnSpc>
              <a:defRPr sz="2200">
                <a:latin typeface="Cambria"/>
                <a:ea typeface="Cambria"/>
                <a:cs typeface="Cambria"/>
                <a:sym typeface="Cambria"/>
              </a:defRPr>
            </a:pPr>
          </a:p>
          <a:p>
            <a:pPr defTabSz="368045">
              <a:lnSpc>
                <a:spcPct val="120000"/>
              </a:lnSpc>
              <a:defRPr sz="2200">
                <a:latin typeface="Cambria"/>
                <a:ea typeface="Cambria"/>
                <a:cs typeface="Cambria"/>
                <a:sym typeface="Cambria"/>
              </a:defRPr>
            </a:pPr>
            <a:r>
              <a:t>40 Jesús le dijo: —¿No te he dicho que si crees verás la gloria de Dios?</a:t>
            </a:r>
          </a:p>
          <a:p>
            <a:pPr defTabSz="368045">
              <a:lnSpc>
                <a:spcPct val="120000"/>
              </a:lnSpc>
              <a:defRPr sz="2200">
                <a:latin typeface="Cambria"/>
                <a:ea typeface="Cambria"/>
                <a:cs typeface="Cambria"/>
                <a:sym typeface="Cambria"/>
              </a:defRPr>
            </a:pPr>
          </a:p>
          <a:p>
            <a:pPr defTabSz="368045">
              <a:lnSpc>
                <a:spcPct val="120000"/>
              </a:lnSpc>
              <a:defRPr sz="2200">
                <a:latin typeface="Cambria"/>
                <a:ea typeface="Cambria"/>
                <a:cs typeface="Cambria"/>
                <a:sym typeface="Cambria"/>
              </a:defRPr>
            </a:pPr>
            <a:r>
              <a:t>41 Entonces quitaron la piedra de donde había sido puesto el muerto. Y Jesús, alzando los ojos a lo alto, dijo: —Padre, gracias te doy por haberme oído. </a:t>
            </a:r>
          </a:p>
        </p:txBody>
      </p:sp>
      <p:sp>
        <p:nvSpPr>
          <p:cNvPr id="177" name="VP…"/>
          <p:cNvSpPr txBox="1"/>
          <p:nvPr/>
        </p:nvSpPr>
        <p:spPr>
          <a:xfrm>
            <a:off x="6663625" y="2233453"/>
            <a:ext cx="4602863" cy="32054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200">
                <a:latin typeface="Cambria"/>
                <a:ea typeface="Cambria"/>
                <a:cs typeface="Cambria"/>
                <a:sym typeface="Cambria"/>
              </a:defRPr>
            </a:pPr>
            <a:r>
              <a:t>VP</a:t>
            </a:r>
          </a:p>
          <a:p>
            <a:pPr defTabSz="368045">
              <a:lnSpc>
                <a:spcPct val="120000"/>
              </a:lnSpc>
              <a:defRPr sz="2200">
                <a:latin typeface="Cambria"/>
                <a:ea typeface="Cambria"/>
                <a:cs typeface="Cambria"/>
                <a:sym typeface="Cambria"/>
              </a:defRPr>
            </a:pPr>
          </a:p>
          <a:p>
            <a:pPr defTabSz="368045">
              <a:lnSpc>
                <a:spcPct val="120000"/>
              </a:lnSpc>
              <a:defRPr sz="2200">
                <a:latin typeface="Cambria"/>
                <a:ea typeface="Cambria"/>
                <a:cs typeface="Cambria"/>
                <a:sym typeface="Cambria"/>
              </a:defRPr>
            </a:pPr>
            <a:r>
              <a:t>40 Jesús le contestó: —¿No te dije que, si crees, verás la gloria de Dios?</a:t>
            </a:r>
          </a:p>
          <a:p>
            <a:pPr defTabSz="368045">
              <a:lnSpc>
                <a:spcPct val="120000"/>
              </a:lnSpc>
              <a:defRPr sz="2200">
                <a:latin typeface="Cambria"/>
                <a:ea typeface="Cambria"/>
                <a:cs typeface="Cambria"/>
                <a:sym typeface="Cambria"/>
              </a:defRPr>
            </a:pPr>
          </a:p>
          <a:p>
            <a:pPr defTabSz="368045">
              <a:lnSpc>
                <a:spcPct val="120000"/>
              </a:lnSpc>
              <a:defRPr sz="2200">
                <a:latin typeface="Cambria"/>
                <a:ea typeface="Cambria"/>
                <a:cs typeface="Cambria"/>
                <a:sym typeface="Cambria"/>
              </a:defRPr>
            </a:pPr>
            <a:r>
              <a:t>41 Quitaron la piedra, y Jesús, mirando al cielo, dijo: —Padre, te doy gracias porque me has escuchado. </a:t>
            </a:r>
          </a:p>
        </p:txBody>
      </p:sp>
      <p:pic>
        <p:nvPicPr>
          <p:cNvPr id="178"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79"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 name="Title 1"/>
          <p:cNvSpPr txBox="1"/>
          <p:nvPr>
            <p:ph type="title"/>
          </p:nvPr>
        </p:nvSpPr>
        <p:spPr>
          <a:xfrm>
            <a:off x="2320395" y="990600"/>
            <a:ext cx="8721727"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Juan 11.42-43</a:t>
            </a:r>
          </a:p>
        </p:txBody>
      </p:sp>
      <p:sp>
        <p:nvSpPr>
          <p:cNvPr id="182"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83" name="RVR…"/>
          <p:cNvSpPr txBox="1"/>
          <p:nvPr/>
        </p:nvSpPr>
        <p:spPr>
          <a:xfrm>
            <a:off x="1957916" y="2441734"/>
            <a:ext cx="4300539" cy="36017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200">
                <a:latin typeface="Cambria"/>
                <a:ea typeface="Cambria"/>
                <a:cs typeface="Cambria"/>
                <a:sym typeface="Cambria"/>
              </a:defRPr>
            </a:pPr>
            <a:r>
              <a:t>RVR</a:t>
            </a:r>
          </a:p>
          <a:p>
            <a:pPr defTabSz="368045">
              <a:lnSpc>
                <a:spcPct val="120000"/>
              </a:lnSpc>
              <a:defRPr sz="2200">
                <a:latin typeface="Cambria"/>
                <a:ea typeface="Cambria"/>
                <a:cs typeface="Cambria"/>
                <a:sym typeface="Cambria"/>
              </a:defRPr>
            </a:pPr>
          </a:p>
          <a:p>
            <a:pPr defTabSz="368045">
              <a:lnSpc>
                <a:spcPct val="120000"/>
              </a:lnSpc>
              <a:defRPr sz="2200">
                <a:latin typeface="Cambria"/>
                <a:ea typeface="Cambria"/>
                <a:cs typeface="Cambria"/>
                <a:sym typeface="Cambria"/>
              </a:defRPr>
            </a:pPr>
            <a:r>
              <a:t>42 Yo sé que siempre me oyes; pero lo dije por causa de la multitud que está alrededor, para que crean que tú me has enviado.</a:t>
            </a:r>
          </a:p>
          <a:p>
            <a:pPr defTabSz="368045">
              <a:lnSpc>
                <a:spcPct val="120000"/>
              </a:lnSpc>
              <a:defRPr sz="2200">
                <a:latin typeface="Cambria"/>
                <a:ea typeface="Cambria"/>
                <a:cs typeface="Cambria"/>
                <a:sym typeface="Cambria"/>
              </a:defRPr>
            </a:pPr>
          </a:p>
          <a:p>
            <a:pPr defTabSz="368045">
              <a:lnSpc>
                <a:spcPct val="120000"/>
              </a:lnSpc>
              <a:defRPr sz="2200">
                <a:latin typeface="Cambria"/>
                <a:ea typeface="Cambria"/>
                <a:cs typeface="Cambria"/>
                <a:sym typeface="Cambria"/>
              </a:defRPr>
            </a:pPr>
            <a:r>
              <a:t>43 Y habiendo dicho esto, clamó a gran voz: —¡Lázaro, ven fuera!</a:t>
            </a:r>
          </a:p>
        </p:txBody>
      </p:sp>
      <p:sp>
        <p:nvSpPr>
          <p:cNvPr id="184" name="VP…"/>
          <p:cNvSpPr txBox="1"/>
          <p:nvPr/>
        </p:nvSpPr>
        <p:spPr>
          <a:xfrm>
            <a:off x="6697492" y="2441734"/>
            <a:ext cx="4602863" cy="36017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200">
                <a:latin typeface="Cambria"/>
                <a:ea typeface="Cambria"/>
                <a:cs typeface="Cambria"/>
                <a:sym typeface="Cambria"/>
              </a:defRPr>
            </a:pPr>
            <a:r>
              <a:t>VP</a:t>
            </a:r>
          </a:p>
          <a:p>
            <a:pPr defTabSz="368045">
              <a:lnSpc>
                <a:spcPct val="120000"/>
              </a:lnSpc>
              <a:defRPr sz="2200">
                <a:latin typeface="Cambria"/>
                <a:ea typeface="Cambria"/>
                <a:cs typeface="Cambria"/>
                <a:sym typeface="Cambria"/>
              </a:defRPr>
            </a:pPr>
          </a:p>
          <a:p>
            <a:pPr defTabSz="368045">
              <a:lnSpc>
                <a:spcPct val="120000"/>
              </a:lnSpc>
              <a:defRPr sz="2200">
                <a:latin typeface="Cambria"/>
                <a:ea typeface="Cambria"/>
                <a:cs typeface="Cambria"/>
                <a:sym typeface="Cambria"/>
              </a:defRPr>
            </a:pPr>
            <a:r>
              <a:t>42 Yo sé que siempre me escuchas, pero lo digo por el bien de esta gente que está aquí, para que crean que tú me has enviado.</a:t>
            </a:r>
          </a:p>
          <a:p>
            <a:pPr defTabSz="368045">
              <a:lnSpc>
                <a:spcPct val="120000"/>
              </a:lnSpc>
              <a:defRPr sz="2200">
                <a:latin typeface="Cambria"/>
                <a:ea typeface="Cambria"/>
                <a:cs typeface="Cambria"/>
                <a:sym typeface="Cambria"/>
              </a:defRPr>
            </a:pPr>
          </a:p>
          <a:p>
            <a:pPr defTabSz="368045">
              <a:lnSpc>
                <a:spcPct val="120000"/>
              </a:lnSpc>
              <a:defRPr sz="2200">
                <a:latin typeface="Cambria"/>
                <a:ea typeface="Cambria"/>
                <a:cs typeface="Cambria"/>
                <a:sym typeface="Cambria"/>
              </a:defRPr>
            </a:pPr>
            <a:r>
              <a:t>43 Después de decir esto, gritó: —¡Lázaro, sal de ahí!</a:t>
            </a:r>
          </a:p>
        </p:txBody>
      </p:sp>
      <p:pic>
        <p:nvPicPr>
          <p:cNvPr id="185"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86"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 name="Title 1"/>
          <p:cNvSpPr txBox="1"/>
          <p:nvPr>
            <p:ph type="title"/>
          </p:nvPr>
        </p:nvSpPr>
        <p:spPr>
          <a:xfrm>
            <a:off x="2320395" y="990600"/>
            <a:ext cx="8721727"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Juan 11.44</a:t>
            </a:r>
          </a:p>
        </p:txBody>
      </p:sp>
      <p:sp>
        <p:nvSpPr>
          <p:cNvPr id="189"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90" name="RVR…"/>
          <p:cNvSpPr txBox="1"/>
          <p:nvPr/>
        </p:nvSpPr>
        <p:spPr>
          <a:xfrm>
            <a:off x="1974850" y="2346907"/>
            <a:ext cx="4300538" cy="28092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200">
                <a:latin typeface="Cambria"/>
                <a:ea typeface="Cambria"/>
                <a:cs typeface="Cambria"/>
                <a:sym typeface="Cambria"/>
              </a:defRPr>
            </a:pPr>
            <a:r>
              <a:t>RVR</a:t>
            </a:r>
          </a:p>
          <a:p>
            <a:pPr defTabSz="368045">
              <a:lnSpc>
                <a:spcPct val="120000"/>
              </a:lnSpc>
              <a:defRPr sz="2200">
                <a:latin typeface="Cambria"/>
                <a:ea typeface="Cambria"/>
                <a:cs typeface="Cambria"/>
                <a:sym typeface="Cambria"/>
              </a:defRPr>
            </a:pPr>
          </a:p>
          <a:p>
            <a:pPr defTabSz="368045">
              <a:lnSpc>
                <a:spcPct val="120000"/>
              </a:lnSpc>
              <a:defRPr sz="2200">
                <a:latin typeface="Cambria"/>
                <a:ea typeface="Cambria"/>
                <a:cs typeface="Cambria"/>
                <a:sym typeface="Cambria"/>
              </a:defRPr>
            </a:pPr>
            <a:r>
              <a:t>44 Y el que había muerto salió, atadas las manos y los pies con vendas, y el rostro envuelto en un sudario. Jesús les dijo: —Desatadlo y dejadlo ir.</a:t>
            </a:r>
          </a:p>
        </p:txBody>
      </p:sp>
      <p:sp>
        <p:nvSpPr>
          <p:cNvPr id="191" name="VP…"/>
          <p:cNvSpPr txBox="1"/>
          <p:nvPr/>
        </p:nvSpPr>
        <p:spPr>
          <a:xfrm>
            <a:off x="6697492" y="2346907"/>
            <a:ext cx="4602863" cy="28092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200">
                <a:latin typeface="Cambria"/>
                <a:ea typeface="Cambria"/>
                <a:cs typeface="Cambria"/>
                <a:sym typeface="Cambria"/>
              </a:defRPr>
            </a:pPr>
            <a:r>
              <a:t>VP</a:t>
            </a:r>
          </a:p>
          <a:p>
            <a:pPr defTabSz="368045">
              <a:lnSpc>
                <a:spcPct val="120000"/>
              </a:lnSpc>
              <a:defRPr sz="2200">
                <a:latin typeface="Cambria"/>
                <a:ea typeface="Cambria"/>
                <a:cs typeface="Cambria"/>
                <a:sym typeface="Cambria"/>
              </a:defRPr>
            </a:pPr>
          </a:p>
          <a:p>
            <a:pPr defTabSz="368045">
              <a:lnSpc>
                <a:spcPct val="120000"/>
              </a:lnSpc>
              <a:defRPr sz="2200">
                <a:latin typeface="Cambria"/>
                <a:ea typeface="Cambria"/>
                <a:cs typeface="Cambria"/>
                <a:sym typeface="Cambria"/>
              </a:defRPr>
            </a:pPr>
            <a:r>
              <a:t>44 Y el que había estado muerto salió, con las manos y los pies atados con vendas y la cara envuelta en un lienzo. Jesús les dijo: —Desátenlo y déjenlo ir.</a:t>
            </a:r>
          </a:p>
        </p:txBody>
      </p:sp>
      <p:pic>
        <p:nvPicPr>
          <p:cNvPr id="192"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93"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 name="Title 1"/>
          <p:cNvSpPr txBox="1"/>
          <p:nvPr>
            <p:ph type="title"/>
          </p:nvPr>
        </p:nvSpPr>
        <p:spPr>
          <a:xfrm>
            <a:off x="2433638" y="1020762"/>
            <a:ext cx="3078164" cy="585788"/>
          </a:xfrm>
          <a:prstGeom prst="rect">
            <a:avLst/>
          </a:prstGeom>
        </p:spPr>
        <p:txBody>
          <a:bodyPr/>
          <a:lstStyle>
            <a:lvl1pPr defTabSz="758951">
              <a:defRPr sz="3200">
                <a:solidFill>
                  <a:srgbClr val="0070C0"/>
                </a:solidFill>
                <a:latin typeface="Futura Std Medium Condensed"/>
                <a:ea typeface="Futura Std Medium Condensed"/>
                <a:cs typeface="Futura Std Medium Condensed"/>
                <a:sym typeface="Futura Std Medium Condensed"/>
              </a:defRPr>
            </a:lvl1pPr>
          </a:lstStyle>
          <a:p>
            <a:pPr/>
            <a:r>
              <a:t>RESUMEN</a:t>
            </a:r>
          </a:p>
        </p:txBody>
      </p:sp>
      <p:sp>
        <p:nvSpPr>
          <p:cNvPr id="196" name="Straight Connector 5"/>
          <p:cNvSpPr/>
          <p:nvPr/>
        </p:nvSpPr>
        <p:spPr>
          <a:xfrm>
            <a:off x="2505075" y="1606550"/>
            <a:ext cx="6346827" cy="0"/>
          </a:xfrm>
          <a:prstGeom prst="line">
            <a:avLst/>
          </a:prstGeom>
          <a:ln w="25400">
            <a:solidFill>
              <a:srgbClr val="0070C0"/>
            </a:solidFill>
            <a:miter/>
          </a:ln>
        </p:spPr>
        <p:txBody>
          <a:bodyPr lIns="45718" tIns="45718" rIns="45718" bIns="45718"/>
          <a:lstStyle/>
          <a:p>
            <a:pPr/>
          </a:p>
        </p:txBody>
      </p:sp>
      <p:sp>
        <p:nvSpPr>
          <p:cNvPr id="197" name="• La lección de hoy nos presenta la narración del sacrificio de Isaac en el monte Moriah, por su padre Abraham. Se trata de una prueba radical de la fe del patriarca que debe obedecer a Dios en contra de todos sus sentimientos y esperanzas.…"/>
          <p:cNvSpPr txBox="1"/>
          <p:nvPr/>
        </p:nvSpPr>
        <p:spPr>
          <a:xfrm>
            <a:off x="1752600" y="2236206"/>
            <a:ext cx="8686801" cy="39471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30605" indent="-230605" defTabSz="443991">
              <a:lnSpc>
                <a:spcPct val="120000"/>
              </a:lnSpc>
              <a:spcBef>
                <a:spcPts val="600"/>
              </a:spcBef>
              <a:buSzPct val="100000"/>
              <a:buChar char="•"/>
              <a:defRPr sz="2400">
                <a:latin typeface="Cambria"/>
                <a:ea typeface="Cambria"/>
                <a:cs typeface="Cambria"/>
                <a:sym typeface="Cambria"/>
              </a:defRPr>
            </a:pPr>
            <a:r>
              <a:t> El que cree en Jesús posee la vida nueva aquí y la eterna más allá de la muerte. La vida eterna se obtiene en virtud de tener una relación íntima y de compromiso con Jesús hasta el final de la vida.</a:t>
            </a:r>
          </a:p>
          <a:p>
            <a:pPr marL="230605" indent="-230605" defTabSz="443991">
              <a:lnSpc>
                <a:spcPct val="120000"/>
              </a:lnSpc>
              <a:spcBef>
                <a:spcPts val="600"/>
              </a:spcBef>
              <a:buSzPct val="100000"/>
              <a:buChar char="•"/>
              <a:defRPr sz="2400">
                <a:latin typeface="Cambria"/>
                <a:ea typeface="Cambria"/>
                <a:cs typeface="Cambria"/>
                <a:sym typeface="Cambria"/>
              </a:defRPr>
            </a:pPr>
            <a:r>
              <a:t>Los y las creyentes debemos ir del conocimiento de la palabra escrita y de la tradición que se nos enseña a la fe ferviente y verdadera en la Palabra viva y encarnada; Jesucristo la fuente de la resurrección. En Jesús, el aguijón de la muerte ha sido vencido (1 Co 15). </a:t>
            </a:r>
          </a:p>
        </p:txBody>
      </p:sp>
      <p:pic>
        <p:nvPicPr>
          <p:cNvPr id="198" name="Picture 3" descr="Picture 3"/>
          <p:cNvPicPr>
            <a:picLocks noChangeAspect="1"/>
          </p:cNvPicPr>
          <p:nvPr/>
        </p:nvPicPr>
        <p:blipFill>
          <a:blip r:embed="rId2">
            <a:extLst/>
          </a:blip>
          <a:stretch>
            <a:fillRect/>
          </a:stretch>
        </p:blipFill>
        <p:spPr>
          <a:xfrm>
            <a:off x="1166812" y="730250"/>
            <a:ext cx="1168401" cy="1168400"/>
          </a:xfrm>
          <a:prstGeom prst="rect">
            <a:avLst/>
          </a:prstGeom>
          <a:ln w="12700">
            <a:miter lim="400000"/>
          </a:ln>
        </p:spPr>
      </p:pic>
      <p:pic>
        <p:nvPicPr>
          <p:cNvPr id="199" name="Picture 7" descr="Picture 7"/>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1" name="Title 1"/>
          <p:cNvSpPr txBox="1"/>
          <p:nvPr>
            <p:ph type="title"/>
          </p:nvPr>
        </p:nvSpPr>
        <p:spPr>
          <a:xfrm>
            <a:off x="2433638" y="1020762"/>
            <a:ext cx="3078164" cy="585788"/>
          </a:xfrm>
          <a:prstGeom prst="rect">
            <a:avLst/>
          </a:prstGeom>
        </p:spPr>
        <p:txBody>
          <a:bodyPr/>
          <a:lstStyle>
            <a:lvl1pPr defTabSz="758951">
              <a:defRPr sz="3200">
                <a:solidFill>
                  <a:srgbClr val="0070C0"/>
                </a:solidFill>
                <a:latin typeface="Futura Std Medium Condensed"/>
                <a:ea typeface="Futura Std Medium Condensed"/>
                <a:cs typeface="Futura Std Medium Condensed"/>
                <a:sym typeface="Futura Std Medium Condensed"/>
              </a:defRPr>
            </a:lvl1pPr>
          </a:lstStyle>
          <a:p>
            <a:pPr/>
            <a:r>
              <a:t>RESUMEN</a:t>
            </a:r>
          </a:p>
        </p:txBody>
      </p:sp>
      <p:sp>
        <p:nvSpPr>
          <p:cNvPr id="202" name="Straight Connector 5"/>
          <p:cNvSpPr/>
          <p:nvPr/>
        </p:nvSpPr>
        <p:spPr>
          <a:xfrm>
            <a:off x="2505075" y="1606550"/>
            <a:ext cx="6346827" cy="0"/>
          </a:xfrm>
          <a:prstGeom prst="line">
            <a:avLst/>
          </a:prstGeom>
          <a:ln w="25400">
            <a:solidFill>
              <a:srgbClr val="0070C0"/>
            </a:solidFill>
            <a:miter/>
          </a:ln>
        </p:spPr>
        <p:txBody>
          <a:bodyPr lIns="45718" tIns="45718" rIns="45718" bIns="45718"/>
          <a:lstStyle/>
          <a:p>
            <a:pPr/>
          </a:p>
        </p:txBody>
      </p:sp>
      <p:sp>
        <p:nvSpPr>
          <p:cNvPr id="203" name="• La lección de hoy nos presenta la narración del sacrificio de Isaac en el monte Moriah, por su padre Abraham. Se trata de una prueba radical de la fe del patriarca que debe obedecer a Dios en contra de todos sus sentimientos y esperanzas.…"/>
          <p:cNvSpPr txBox="1"/>
          <p:nvPr/>
        </p:nvSpPr>
        <p:spPr>
          <a:xfrm>
            <a:off x="1405464" y="2404798"/>
            <a:ext cx="9645872" cy="3683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00526" indent="-200526" defTabSz="443991">
              <a:lnSpc>
                <a:spcPct val="120000"/>
              </a:lnSpc>
              <a:buSzPct val="100000"/>
              <a:buChar char="•"/>
              <a:defRPr sz="2500">
                <a:latin typeface="Cambria"/>
                <a:ea typeface="Cambria"/>
                <a:cs typeface="Cambria"/>
                <a:sym typeface="Cambria"/>
              </a:defRPr>
            </a:pPr>
            <a:r>
              <a:t>Cuando enfrentamos situaciones de muerte podemos encontrar que la fe en Jesús es crucial para que Dios libere fuerzas y sintamos la certeza, la esperanza de que habrá un futuro mejor. </a:t>
            </a:r>
          </a:p>
          <a:p>
            <a:pPr marL="200526" indent="-200526" defTabSz="443991">
              <a:lnSpc>
                <a:spcPct val="120000"/>
              </a:lnSpc>
              <a:buSzPct val="100000"/>
              <a:buChar char="•"/>
              <a:defRPr sz="2500">
                <a:latin typeface="Cambria"/>
                <a:ea typeface="Cambria"/>
                <a:cs typeface="Cambria"/>
                <a:sym typeface="Cambria"/>
              </a:defRPr>
            </a:pPr>
            <a:r>
              <a:t>Es muy natural tener temor, preguntas y dudas con respecto a la muerte. Lo importante es entender que Jesús la venció. Él es la resurrección y la vida, y ha preparado morada para que donde él esté nosotros podamos estar (Jn 14. 2; 1 Ts 4.13-14). Esta es promesa y palabra de seguridad para vencer el temor. </a:t>
            </a:r>
          </a:p>
        </p:txBody>
      </p:sp>
      <p:pic>
        <p:nvPicPr>
          <p:cNvPr id="204" name="Picture 3" descr="Picture 3"/>
          <p:cNvPicPr>
            <a:picLocks noChangeAspect="1"/>
          </p:cNvPicPr>
          <p:nvPr/>
        </p:nvPicPr>
        <p:blipFill>
          <a:blip r:embed="rId2">
            <a:extLst/>
          </a:blip>
          <a:stretch>
            <a:fillRect/>
          </a:stretch>
        </p:blipFill>
        <p:spPr>
          <a:xfrm>
            <a:off x="1166812" y="730250"/>
            <a:ext cx="1168401" cy="1168400"/>
          </a:xfrm>
          <a:prstGeom prst="rect">
            <a:avLst/>
          </a:prstGeom>
          <a:ln w="12700">
            <a:miter lim="400000"/>
          </a:ln>
        </p:spPr>
      </p:pic>
      <p:pic>
        <p:nvPicPr>
          <p:cNvPr id="205" name="Picture 7" descr="Picture 7"/>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 name="Title 1"/>
          <p:cNvSpPr txBox="1"/>
          <p:nvPr>
            <p:ph type="title"/>
          </p:nvPr>
        </p:nvSpPr>
        <p:spPr>
          <a:xfrm>
            <a:off x="2259013" y="981075"/>
            <a:ext cx="3078164" cy="585788"/>
          </a:xfrm>
          <a:prstGeom prst="rect">
            <a:avLst/>
          </a:prstGeom>
        </p:spPr>
        <p:txBody>
          <a:bodyPr/>
          <a:lstStyle>
            <a:lvl1pPr defTabSz="758951">
              <a:defRPr sz="3200">
                <a:solidFill>
                  <a:schemeClr val="accent4"/>
                </a:solidFill>
                <a:latin typeface="Futura Std Medium Condensed"/>
                <a:ea typeface="Futura Std Medium Condensed"/>
                <a:cs typeface="Futura Std Medium Condensed"/>
                <a:sym typeface="Futura Std Medium Condensed"/>
              </a:defRPr>
            </a:lvl1pPr>
          </a:lstStyle>
          <a:p>
            <a:pPr/>
            <a:r>
              <a:t>ORACIÓN</a:t>
            </a:r>
          </a:p>
        </p:txBody>
      </p:sp>
      <p:sp>
        <p:nvSpPr>
          <p:cNvPr id="208" name="Straight Connector 5"/>
          <p:cNvSpPr/>
          <p:nvPr/>
        </p:nvSpPr>
        <p:spPr>
          <a:xfrm>
            <a:off x="2330450" y="1566862"/>
            <a:ext cx="6346827" cy="1"/>
          </a:xfrm>
          <a:prstGeom prst="line">
            <a:avLst/>
          </a:prstGeom>
          <a:ln w="25400">
            <a:solidFill>
              <a:schemeClr val="accent4"/>
            </a:solidFill>
            <a:miter/>
          </a:ln>
        </p:spPr>
        <p:txBody>
          <a:bodyPr lIns="45718" tIns="45718" rIns="45718" bIns="45718"/>
          <a:lstStyle/>
          <a:p>
            <a:pPr/>
          </a:p>
        </p:txBody>
      </p:sp>
      <p:sp>
        <p:nvSpPr>
          <p:cNvPr id="209" name="Bendito Padre de los cielos y de la tierra, para quien todas las cosas están abiertas y no hay nada oculto, hoy queremos reafirmar nuestra fe, a ejemplo del patriarca Abraham, en tu infinita providencia y ante tus designios eternos que todo lo encamina a"/>
          <p:cNvSpPr txBox="1"/>
          <p:nvPr/>
        </p:nvSpPr>
        <p:spPr>
          <a:xfrm>
            <a:off x="1477962" y="2105302"/>
            <a:ext cx="9236076" cy="42748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lnSpc>
                <a:spcPct val="120000"/>
              </a:lnSpc>
              <a:defRPr i="1" sz="2600">
                <a:latin typeface="Cambria"/>
                <a:ea typeface="Cambria"/>
                <a:cs typeface="Cambria"/>
                <a:sym typeface="Cambria"/>
              </a:defRPr>
            </a:lvl1pPr>
          </a:lstStyle>
          <a:p>
            <a:pPr/>
            <a:r>
              <a:t>Dios y Padre nuestro, gracias por tu Hijo amado Jesucristo, nuestro Señor y Salvador que ha vencido la muerte y nos da vida eterna. Consuela los corazones que en estos momentos estén enfrentando la muerte de algún familiar o persona significativa. Llega con tu paz a sus corazones y permite que nosotros como iglesia y con la ayuda del Espíritu Santo seamos portadores de consuelo y ayuda para acompañar en su pérdida. Gracias por tu promesa de estar con tu pueblo todos los días hasta el fin de los tiempos. En el nombre de Jesús, amén.</a:t>
            </a:r>
          </a:p>
        </p:txBody>
      </p:sp>
      <p:pic>
        <p:nvPicPr>
          <p:cNvPr id="210" name="Picture 2" descr="Picture 2"/>
          <p:cNvPicPr>
            <a:picLocks noChangeAspect="1"/>
          </p:cNvPicPr>
          <p:nvPr/>
        </p:nvPicPr>
        <p:blipFill>
          <a:blip r:embed="rId2">
            <a:extLst/>
          </a:blip>
          <a:stretch>
            <a:fillRect/>
          </a:stretch>
        </p:blipFill>
        <p:spPr>
          <a:xfrm>
            <a:off x="1192212" y="758825"/>
            <a:ext cx="1030288" cy="1030288"/>
          </a:xfrm>
          <a:prstGeom prst="rect">
            <a:avLst/>
          </a:prstGeom>
          <a:ln w="12700">
            <a:miter lim="400000"/>
          </a:ln>
        </p:spPr>
      </p:pic>
      <p:pic>
        <p:nvPicPr>
          <p:cNvPr id="211"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 name="Content Placeholder 2"/>
          <p:cNvSpPr txBox="1"/>
          <p:nvPr>
            <p:ph type="body" idx="1"/>
          </p:nvPr>
        </p:nvSpPr>
        <p:spPr>
          <a:xfrm>
            <a:off x="1379701" y="2538765"/>
            <a:ext cx="9432598" cy="3790410"/>
          </a:xfrm>
          <a:prstGeom prst="rect">
            <a:avLst/>
          </a:prstGeom>
        </p:spPr>
        <p:txBody>
          <a:bodyPr/>
          <a:lstStyle/>
          <a:p>
            <a:pPr marL="189737" indent="-189737" defTabSz="484886">
              <a:lnSpc>
                <a:spcPct val="100000"/>
              </a:lnSpc>
              <a:spcBef>
                <a:spcPts val="400"/>
              </a:spcBef>
              <a:buSzPct val="145000"/>
              <a:defRPr sz="3320">
                <a:latin typeface="Cambria"/>
                <a:ea typeface="Cambria"/>
                <a:cs typeface="Cambria"/>
                <a:sym typeface="Cambria"/>
              </a:defRPr>
            </a:pPr>
            <a:r>
              <a:t>Presentar que Jesús es dador de la resurrección y la vida eterna.</a:t>
            </a:r>
          </a:p>
          <a:p>
            <a:pPr marL="189737" indent="-189737" defTabSz="484886">
              <a:lnSpc>
                <a:spcPct val="100000"/>
              </a:lnSpc>
              <a:spcBef>
                <a:spcPts val="400"/>
              </a:spcBef>
              <a:buSzPct val="145000"/>
              <a:defRPr sz="3320">
                <a:latin typeface="Cambria"/>
                <a:ea typeface="Cambria"/>
                <a:cs typeface="Cambria"/>
                <a:sym typeface="Cambria"/>
              </a:defRPr>
            </a:pPr>
            <a:r>
              <a:t>Examinar que aun en momentos de grandes dificultades en la vida de los creyentes, la acción de Dios da esperanza para seguir adelante y sostiene. </a:t>
            </a:r>
          </a:p>
          <a:p>
            <a:pPr marL="189737" indent="-189737" defTabSz="484886">
              <a:lnSpc>
                <a:spcPct val="100000"/>
              </a:lnSpc>
              <a:spcBef>
                <a:spcPts val="400"/>
              </a:spcBef>
              <a:buSzPct val="145000"/>
              <a:defRPr sz="3320">
                <a:latin typeface="Cambria"/>
                <a:ea typeface="Cambria"/>
                <a:cs typeface="Cambria"/>
                <a:sym typeface="Cambria"/>
              </a:defRPr>
            </a:pPr>
            <a:r>
              <a:t>Mostrar la importancia de la solidaridad y los rituales en las situaciones de pérdida.</a:t>
            </a:r>
          </a:p>
        </p:txBody>
      </p:sp>
      <p:sp>
        <p:nvSpPr>
          <p:cNvPr id="102" name="Title 1"/>
          <p:cNvSpPr txBox="1"/>
          <p:nvPr>
            <p:ph type="title"/>
          </p:nvPr>
        </p:nvSpPr>
        <p:spPr>
          <a:xfrm>
            <a:off x="2022474" y="1069975"/>
            <a:ext cx="3078166" cy="585788"/>
          </a:xfrm>
          <a:prstGeom prst="rect">
            <a:avLst/>
          </a:prstGeom>
        </p:spPr>
        <p:txBody>
          <a:bodyPr/>
          <a:lstStyle>
            <a:lvl1pPr defTabSz="758951">
              <a:defRPr sz="3200">
                <a:solidFill>
                  <a:srgbClr val="7030A0"/>
                </a:solidFill>
                <a:latin typeface="Futura Std Medium Condensed"/>
                <a:ea typeface="Futura Std Medium Condensed"/>
                <a:cs typeface="Futura Std Medium Condensed"/>
                <a:sym typeface="Futura Std Medium Condensed"/>
              </a:defRPr>
            </a:lvl1pPr>
          </a:lstStyle>
          <a:p>
            <a:pPr/>
            <a:r>
              <a:t>OBJETIVOS</a:t>
            </a:r>
          </a:p>
        </p:txBody>
      </p:sp>
      <p:sp>
        <p:nvSpPr>
          <p:cNvPr id="103" name="Straight Connector 5"/>
          <p:cNvSpPr/>
          <p:nvPr/>
        </p:nvSpPr>
        <p:spPr>
          <a:xfrm flipV="1">
            <a:off x="2124074" y="1562100"/>
            <a:ext cx="7697790" cy="93665"/>
          </a:xfrm>
          <a:prstGeom prst="line">
            <a:avLst/>
          </a:prstGeom>
          <a:ln w="25400">
            <a:solidFill>
              <a:srgbClr val="7030A0"/>
            </a:solidFill>
            <a:miter/>
          </a:ln>
        </p:spPr>
        <p:txBody>
          <a:bodyPr lIns="45718" tIns="45718" rIns="45718" bIns="45718"/>
          <a:lstStyle/>
          <a:p>
            <a:pPr/>
          </a:p>
        </p:txBody>
      </p:sp>
      <p:pic>
        <p:nvPicPr>
          <p:cNvPr id="104" name="Picture 4" descr="Picture 4"/>
          <p:cNvPicPr>
            <a:picLocks noChangeAspect="1"/>
          </p:cNvPicPr>
          <p:nvPr/>
        </p:nvPicPr>
        <p:blipFill>
          <a:blip r:embed="rId2">
            <a:extLst/>
          </a:blip>
          <a:stretch>
            <a:fillRect/>
          </a:stretch>
        </p:blipFill>
        <p:spPr>
          <a:xfrm>
            <a:off x="755650" y="798512"/>
            <a:ext cx="1128713" cy="1128713"/>
          </a:xfrm>
          <a:prstGeom prst="rect">
            <a:avLst/>
          </a:prstGeom>
          <a:ln w="12700">
            <a:miter lim="400000"/>
          </a:ln>
        </p:spPr>
      </p:pic>
      <p:pic>
        <p:nvPicPr>
          <p:cNvPr id="105" name="Picture 4" descr="Picture 4"/>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 name="Title 1"/>
          <p:cNvSpPr txBox="1"/>
          <p:nvPr>
            <p:ph type="title"/>
          </p:nvPr>
        </p:nvSpPr>
        <p:spPr>
          <a:xfrm>
            <a:off x="2227263" y="1001712"/>
            <a:ext cx="3999368" cy="585788"/>
          </a:xfrm>
          <a:prstGeom prst="rect">
            <a:avLst/>
          </a:prstGeom>
        </p:spPr>
        <p:txBody>
          <a:bodyPr/>
          <a:lstStyle>
            <a:lvl1pPr defTabSz="758951">
              <a:defRPr sz="3200">
                <a:solidFill>
                  <a:srgbClr val="D62212"/>
                </a:solidFill>
                <a:latin typeface="Futura Std Medium Condensed"/>
                <a:ea typeface="Futura Std Medium Condensed"/>
                <a:cs typeface="Futura Std Medium Condensed"/>
                <a:sym typeface="Futura Std Medium Condensed"/>
              </a:defRPr>
            </a:lvl1pPr>
          </a:lstStyle>
          <a:p>
            <a:pPr/>
            <a:r>
              <a:t>VOCABULARIO</a:t>
            </a:r>
          </a:p>
        </p:txBody>
      </p:sp>
      <p:sp>
        <p:nvSpPr>
          <p:cNvPr id="108" name="Content Placeholder 2"/>
          <p:cNvSpPr txBox="1"/>
          <p:nvPr>
            <p:ph type="body" idx="1"/>
          </p:nvPr>
        </p:nvSpPr>
        <p:spPr>
          <a:xfrm>
            <a:off x="1439723" y="2341613"/>
            <a:ext cx="9312554" cy="3938508"/>
          </a:xfrm>
          <a:prstGeom prst="rect">
            <a:avLst/>
          </a:prstGeom>
        </p:spPr>
        <p:txBody>
          <a:bodyPr/>
          <a:lstStyle/>
          <a:p>
            <a:pPr marL="0" indent="0" defTabSz="479044">
              <a:lnSpc>
                <a:spcPct val="100000"/>
              </a:lnSpc>
              <a:spcBef>
                <a:spcPts val="400"/>
              </a:spcBef>
              <a:buSzTx/>
              <a:buNone/>
              <a:defRPr b="1" sz="3034">
                <a:solidFill>
                  <a:srgbClr val="3B3838"/>
                </a:solidFill>
                <a:latin typeface="Cambria"/>
                <a:ea typeface="Cambria"/>
                <a:cs typeface="Cambria"/>
                <a:sym typeface="Cambria"/>
              </a:defRPr>
            </a:pPr>
            <a:r>
              <a:t>Duelo: </a:t>
            </a:r>
            <a:r>
              <a:rPr b="0"/>
              <a:t>Es el proceso de adaptación que vivimos cuando tenemos una pérdida significativa;  también se le conoce como luto. La palabra duelo viene de dolus (dolor) y duellum (guerra o combate). Es el proceso que pasa la mente para curarse (como cuando se forma una cicatriz luego de una herida) y adaptarse a las pérdidas. Este proceso es normal, evoluciona y en el mismo nos encontramos solos pero acompañados (Nomen, 23).</a:t>
            </a:r>
          </a:p>
        </p:txBody>
      </p:sp>
      <p:sp>
        <p:nvSpPr>
          <p:cNvPr id="109" name="Straight Connector 5"/>
          <p:cNvSpPr/>
          <p:nvPr/>
        </p:nvSpPr>
        <p:spPr>
          <a:xfrm>
            <a:off x="2381249" y="1587500"/>
            <a:ext cx="7307265" cy="0"/>
          </a:xfrm>
          <a:prstGeom prst="line">
            <a:avLst/>
          </a:prstGeom>
          <a:ln w="25400">
            <a:solidFill>
              <a:srgbClr val="D62212"/>
            </a:solidFill>
            <a:miter/>
          </a:ln>
        </p:spPr>
        <p:txBody>
          <a:bodyPr lIns="45718" tIns="45718" rIns="45718" bIns="45718"/>
          <a:lstStyle/>
          <a:p>
            <a:pPr/>
          </a:p>
        </p:txBody>
      </p:sp>
      <p:pic>
        <p:nvPicPr>
          <p:cNvPr id="110" name="Picture 4" descr="Picture 4"/>
          <p:cNvPicPr>
            <a:picLocks noChangeAspect="1"/>
          </p:cNvPicPr>
          <p:nvPr/>
        </p:nvPicPr>
        <p:blipFill>
          <a:blip r:embed="rId2">
            <a:extLst/>
          </a:blip>
          <a:stretch>
            <a:fillRect/>
          </a:stretch>
        </p:blipFill>
        <p:spPr>
          <a:xfrm>
            <a:off x="960437" y="739775"/>
            <a:ext cx="1109663" cy="1109663"/>
          </a:xfrm>
          <a:prstGeom prst="rect">
            <a:avLst/>
          </a:prstGeom>
          <a:ln w="12700">
            <a:miter lim="400000"/>
          </a:ln>
        </p:spPr>
      </p:pic>
      <p:pic>
        <p:nvPicPr>
          <p:cNvPr id="111"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 name="Title 1"/>
          <p:cNvSpPr txBox="1"/>
          <p:nvPr>
            <p:ph type="title"/>
          </p:nvPr>
        </p:nvSpPr>
        <p:spPr>
          <a:xfrm>
            <a:off x="2227263" y="1001712"/>
            <a:ext cx="3999368" cy="585788"/>
          </a:xfrm>
          <a:prstGeom prst="rect">
            <a:avLst/>
          </a:prstGeom>
        </p:spPr>
        <p:txBody>
          <a:bodyPr/>
          <a:lstStyle>
            <a:lvl1pPr defTabSz="758951">
              <a:defRPr sz="3200">
                <a:solidFill>
                  <a:srgbClr val="D62212"/>
                </a:solidFill>
                <a:latin typeface="Futura Std Medium Condensed"/>
                <a:ea typeface="Futura Std Medium Condensed"/>
                <a:cs typeface="Futura Std Medium Condensed"/>
                <a:sym typeface="Futura Std Medium Condensed"/>
              </a:defRPr>
            </a:lvl1pPr>
          </a:lstStyle>
          <a:p>
            <a:pPr/>
            <a:r>
              <a:t>VOCABULARIO</a:t>
            </a:r>
          </a:p>
        </p:txBody>
      </p:sp>
      <p:sp>
        <p:nvSpPr>
          <p:cNvPr id="114" name="Content Placeholder 2"/>
          <p:cNvSpPr txBox="1"/>
          <p:nvPr>
            <p:ph type="body" idx="1"/>
          </p:nvPr>
        </p:nvSpPr>
        <p:spPr>
          <a:xfrm>
            <a:off x="1439723" y="2341613"/>
            <a:ext cx="9312554" cy="3938508"/>
          </a:xfrm>
          <a:prstGeom prst="rect">
            <a:avLst/>
          </a:prstGeom>
        </p:spPr>
        <p:txBody>
          <a:bodyPr/>
          <a:lstStyle/>
          <a:p>
            <a:pPr marL="0" indent="0" defTabSz="373887">
              <a:lnSpc>
                <a:spcPct val="100000"/>
              </a:lnSpc>
              <a:spcBef>
                <a:spcPts val="300"/>
              </a:spcBef>
              <a:buSzTx/>
              <a:buNone/>
              <a:defRPr b="1" sz="3072">
                <a:solidFill>
                  <a:srgbClr val="3B3838"/>
                </a:solidFill>
                <a:latin typeface="Cambria"/>
                <a:ea typeface="Cambria"/>
                <a:cs typeface="Cambria"/>
                <a:sym typeface="Cambria"/>
              </a:defRPr>
            </a:pPr>
            <a:r>
              <a:t>Solidaridad: </a:t>
            </a:r>
            <a:r>
              <a:rPr b="0"/>
              <a:t>Prestar apoyo a personas o causas. Es más que un sentimiento, implica la responsabilidad de llevar a cabo acciones para el bien, el acompañamiento y ayuda a los demás. </a:t>
            </a:r>
            <a:endParaRPr b="0"/>
          </a:p>
          <a:p>
            <a:pPr marL="0" indent="0" defTabSz="373887">
              <a:lnSpc>
                <a:spcPct val="100000"/>
              </a:lnSpc>
              <a:spcBef>
                <a:spcPts val="300"/>
              </a:spcBef>
              <a:buSzTx/>
              <a:buNone/>
              <a:defRPr b="1" sz="3072">
                <a:solidFill>
                  <a:srgbClr val="3B3838"/>
                </a:solidFill>
                <a:latin typeface="Cambria"/>
                <a:ea typeface="Cambria"/>
                <a:cs typeface="Cambria"/>
                <a:sym typeface="Cambria"/>
              </a:defRPr>
            </a:pPr>
          </a:p>
          <a:p>
            <a:pPr marL="0" indent="0" defTabSz="373887">
              <a:lnSpc>
                <a:spcPct val="100000"/>
              </a:lnSpc>
              <a:spcBef>
                <a:spcPts val="300"/>
              </a:spcBef>
              <a:buSzTx/>
              <a:buNone/>
              <a:defRPr b="1" sz="3072">
                <a:solidFill>
                  <a:srgbClr val="3B3838"/>
                </a:solidFill>
                <a:latin typeface="Cambria"/>
                <a:ea typeface="Cambria"/>
                <a:cs typeface="Cambria"/>
                <a:sym typeface="Cambria"/>
              </a:defRPr>
            </a:pPr>
            <a:r>
              <a:t>Vida eterna: </a:t>
            </a:r>
            <a:r>
              <a:rPr b="0"/>
              <a:t>Es la promesa de Dios más allá de esta vida terrenal para aquellas personas que creen en él. Jesús es el dador de la vida eterna.</a:t>
            </a:r>
          </a:p>
        </p:txBody>
      </p:sp>
      <p:sp>
        <p:nvSpPr>
          <p:cNvPr id="115" name="Straight Connector 5"/>
          <p:cNvSpPr/>
          <p:nvPr/>
        </p:nvSpPr>
        <p:spPr>
          <a:xfrm>
            <a:off x="2381249" y="1587500"/>
            <a:ext cx="7307265" cy="0"/>
          </a:xfrm>
          <a:prstGeom prst="line">
            <a:avLst/>
          </a:prstGeom>
          <a:ln w="25400">
            <a:solidFill>
              <a:srgbClr val="D62212"/>
            </a:solidFill>
            <a:miter/>
          </a:ln>
        </p:spPr>
        <p:txBody>
          <a:bodyPr lIns="45718" tIns="45718" rIns="45718" bIns="45718"/>
          <a:lstStyle/>
          <a:p>
            <a:pPr/>
          </a:p>
        </p:txBody>
      </p:sp>
      <p:pic>
        <p:nvPicPr>
          <p:cNvPr id="116" name="Picture 4" descr="Picture 4"/>
          <p:cNvPicPr>
            <a:picLocks noChangeAspect="1"/>
          </p:cNvPicPr>
          <p:nvPr/>
        </p:nvPicPr>
        <p:blipFill>
          <a:blip r:embed="rId2">
            <a:extLst/>
          </a:blip>
          <a:stretch>
            <a:fillRect/>
          </a:stretch>
        </p:blipFill>
        <p:spPr>
          <a:xfrm>
            <a:off x="960437" y="739775"/>
            <a:ext cx="1109663" cy="1109663"/>
          </a:xfrm>
          <a:prstGeom prst="rect">
            <a:avLst/>
          </a:prstGeom>
          <a:ln w="12700">
            <a:miter lim="400000"/>
          </a:ln>
        </p:spPr>
      </p:pic>
      <p:pic>
        <p:nvPicPr>
          <p:cNvPr id="117"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 name="Title 1"/>
          <p:cNvSpPr txBox="1"/>
          <p:nvPr>
            <p:ph type="title"/>
          </p:nvPr>
        </p:nvSpPr>
        <p:spPr>
          <a:xfrm>
            <a:off x="2227263" y="1001712"/>
            <a:ext cx="3999368" cy="585788"/>
          </a:xfrm>
          <a:prstGeom prst="rect">
            <a:avLst/>
          </a:prstGeom>
        </p:spPr>
        <p:txBody>
          <a:bodyPr/>
          <a:lstStyle>
            <a:lvl1pPr defTabSz="758951">
              <a:defRPr sz="3200">
                <a:solidFill>
                  <a:srgbClr val="D62212"/>
                </a:solidFill>
                <a:latin typeface="Futura Std Medium Condensed"/>
                <a:ea typeface="Futura Std Medium Condensed"/>
                <a:cs typeface="Futura Std Medium Condensed"/>
                <a:sym typeface="Futura Std Medium Condensed"/>
              </a:defRPr>
            </a:lvl1pPr>
          </a:lstStyle>
          <a:p>
            <a:pPr/>
            <a:r>
              <a:t>VOCABULARIO</a:t>
            </a:r>
          </a:p>
        </p:txBody>
      </p:sp>
      <p:sp>
        <p:nvSpPr>
          <p:cNvPr id="120" name="Content Placeholder 2"/>
          <p:cNvSpPr txBox="1"/>
          <p:nvPr>
            <p:ph type="body" idx="1"/>
          </p:nvPr>
        </p:nvSpPr>
        <p:spPr>
          <a:xfrm>
            <a:off x="1439723" y="2341613"/>
            <a:ext cx="9312554" cy="3938508"/>
          </a:xfrm>
          <a:prstGeom prst="rect">
            <a:avLst/>
          </a:prstGeom>
        </p:spPr>
        <p:txBody>
          <a:bodyPr/>
          <a:lstStyle/>
          <a:p>
            <a:pPr marL="0" indent="0" defTabSz="519937">
              <a:lnSpc>
                <a:spcPct val="100000"/>
              </a:lnSpc>
              <a:spcBef>
                <a:spcPts val="500"/>
              </a:spcBef>
              <a:buSzTx/>
              <a:buNone/>
              <a:defRPr b="1" sz="4272">
                <a:solidFill>
                  <a:srgbClr val="3B3838"/>
                </a:solidFill>
                <a:latin typeface="Cambria"/>
                <a:ea typeface="Cambria"/>
                <a:cs typeface="Cambria"/>
                <a:sym typeface="Cambria"/>
              </a:defRPr>
            </a:pPr>
            <a:r>
              <a:t>Ritual: </a:t>
            </a:r>
            <a:r>
              <a:rPr b="0"/>
              <a:t>Acto o ceremonia que tiene la función de hacernos reflexionar sobre un evento significativo. Ejemplo de rituales son las bodas, el bautismo, la Santa Cena, los aniversarios, los funerales, entre otros.</a:t>
            </a:r>
          </a:p>
        </p:txBody>
      </p:sp>
      <p:sp>
        <p:nvSpPr>
          <p:cNvPr id="121" name="Straight Connector 5"/>
          <p:cNvSpPr/>
          <p:nvPr/>
        </p:nvSpPr>
        <p:spPr>
          <a:xfrm>
            <a:off x="2381249" y="1587500"/>
            <a:ext cx="7307265" cy="0"/>
          </a:xfrm>
          <a:prstGeom prst="line">
            <a:avLst/>
          </a:prstGeom>
          <a:ln w="25400">
            <a:solidFill>
              <a:srgbClr val="D62212"/>
            </a:solidFill>
            <a:miter/>
          </a:ln>
        </p:spPr>
        <p:txBody>
          <a:bodyPr lIns="45718" tIns="45718" rIns="45718" bIns="45718"/>
          <a:lstStyle/>
          <a:p>
            <a:pPr/>
          </a:p>
        </p:txBody>
      </p:sp>
      <p:pic>
        <p:nvPicPr>
          <p:cNvPr id="122" name="Picture 4" descr="Picture 4"/>
          <p:cNvPicPr>
            <a:picLocks noChangeAspect="1"/>
          </p:cNvPicPr>
          <p:nvPr/>
        </p:nvPicPr>
        <p:blipFill>
          <a:blip r:embed="rId2">
            <a:extLst/>
          </a:blip>
          <a:stretch>
            <a:fillRect/>
          </a:stretch>
        </p:blipFill>
        <p:spPr>
          <a:xfrm>
            <a:off x="960437" y="739775"/>
            <a:ext cx="1109663" cy="1109663"/>
          </a:xfrm>
          <a:prstGeom prst="rect">
            <a:avLst/>
          </a:prstGeom>
          <a:ln w="12700">
            <a:miter lim="400000"/>
          </a:ln>
        </p:spPr>
      </p:pic>
      <p:pic>
        <p:nvPicPr>
          <p:cNvPr id="123"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 name="Title 1"/>
          <p:cNvSpPr txBox="1"/>
          <p:nvPr>
            <p:ph type="title"/>
          </p:nvPr>
        </p:nvSpPr>
        <p:spPr>
          <a:xfrm>
            <a:off x="2316162" y="990600"/>
            <a:ext cx="8721726"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Juan 11.17-18</a:t>
            </a:r>
          </a:p>
        </p:txBody>
      </p:sp>
      <p:sp>
        <p:nvSpPr>
          <p:cNvPr id="126"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27" name="RVR…"/>
          <p:cNvSpPr txBox="1"/>
          <p:nvPr/>
        </p:nvSpPr>
        <p:spPr>
          <a:xfrm>
            <a:off x="1551516" y="2225410"/>
            <a:ext cx="4300539" cy="3492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spcBef>
                <a:spcPts val="600"/>
              </a:spcBef>
              <a:defRPr sz="2300">
                <a:latin typeface="Cambria"/>
                <a:ea typeface="Cambria"/>
                <a:cs typeface="Cambria"/>
                <a:sym typeface="Cambria"/>
              </a:defRPr>
            </a:pPr>
            <a:r>
              <a:t>RVR</a:t>
            </a:r>
          </a:p>
          <a:p>
            <a:pPr defTabSz="368045">
              <a:spcBef>
                <a:spcPts val="600"/>
              </a:spcBef>
              <a:defRPr sz="2300">
                <a:latin typeface="Cambria"/>
                <a:ea typeface="Cambria"/>
                <a:cs typeface="Cambria"/>
                <a:sym typeface="Cambria"/>
              </a:defRPr>
            </a:pPr>
          </a:p>
          <a:p>
            <a:pPr defTabSz="368045">
              <a:spcBef>
                <a:spcPts val="600"/>
              </a:spcBef>
              <a:defRPr sz="2300">
                <a:latin typeface="Cambria"/>
                <a:ea typeface="Cambria"/>
                <a:cs typeface="Cambria"/>
                <a:sym typeface="Cambria"/>
              </a:defRPr>
            </a:pPr>
            <a:r>
              <a:t>17 Llegó, pues, Jesús y halló que hacía ya cuatro días que Lázaro estaba en el sepulcro. </a:t>
            </a:r>
          </a:p>
          <a:p>
            <a:pPr defTabSz="368045">
              <a:spcBef>
                <a:spcPts val="600"/>
              </a:spcBef>
              <a:defRPr sz="2300">
                <a:latin typeface="Cambria"/>
                <a:ea typeface="Cambria"/>
                <a:cs typeface="Cambria"/>
                <a:sym typeface="Cambria"/>
              </a:defRPr>
            </a:pPr>
          </a:p>
          <a:p>
            <a:pPr defTabSz="368045">
              <a:spcBef>
                <a:spcPts val="600"/>
              </a:spcBef>
              <a:defRPr sz="2300">
                <a:latin typeface="Cambria"/>
                <a:ea typeface="Cambria"/>
                <a:cs typeface="Cambria"/>
                <a:sym typeface="Cambria"/>
              </a:defRPr>
            </a:pPr>
            <a:r>
              <a:t>18 Betania estaba cerca de Jerusalén, como a quince estadios, </a:t>
            </a:r>
          </a:p>
        </p:txBody>
      </p:sp>
      <p:sp>
        <p:nvSpPr>
          <p:cNvPr id="128" name="VP…"/>
          <p:cNvSpPr txBox="1"/>
          <p:nvPr/>
        </p:nvSpPr>
        <p:spPr>
          <a:xfrm>
            <a:off x="6477359" y="2095447"/>
            <a:ext cx="5023442" cy="32105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300">
                <a:latin typeface="Cambria"/>
                <a:ea typeface="Cambria"/>
                <a:cs typeface="Cambria"/>
                <a:sym typeface="Cambria"/>
              </a:defRPr>
            </a:pPr>
            <a:r>
              <a:t>VP</a:t>
            </a:r>
          </a:p>
          <a:p>
            <a:pPr defTabSz="368045">
              <a:lnSpc>
                <a:spcPct val="120000"/>
              </a:lnSpc>
              <a:defRPr sz="2300">
                <a:latin typeface="Cambria"/>
                <a:ea typeface="Cambria"/>
                <a:cs typeface="Cambria"/>
                <a:sym typeface="Cambria"/>
              </a:defRPr>
            </a:pPr>
          </a:p>
          <a:p>
            <a:pPr defTabSz="368045">
              <a:spcBef>
                <a:spcPts val="600"/>
              </a:spcBef>
              <a:defRPr sz="2300">
                <a:latin typeface="Cambria"/>
                <a:ea typeface="Cambria"/>
                <a:cs typeface="Cambria"/>
                <a:sym typeface="Cambria"/>
              </a:defRPr>
            </a:pPr>
            <a:r>
              <a:t>17  Al llegar, Jesús se encontró con que ya hacía cuatro días que Lázaro había sido sepultado. </a:t>
            </a:r>
          </a:p>
          <a:p>
            <a:pPr defTabSz="368045">
              <a:spcBef>
                <a:spcPts val="600"/>
              </a:spcBef>
              <a:defRPr sz="2300">
                <a:latin typeface="Cambria"/>
                <a:ea typeface="Cambria"/>
                <a:cs typeface="Cambria"/>
                <a:sym typeface="Cambria"/>
              </a:defRPr>
            </a:pPr>
          </a:p>
          <a:p>
            <a:pPr defTabSz="368045">
              <a:spcBef>
                <a:spcPts val="600"/>
              </a:spcBef>
              <a:defRPr sz="2300">
                <a:latin typeface="Cambria"/>
                <a:ea typeface="Cambria"/>
                <a:cs typeface="Cambria"/>
                <a:sym typeface="Cambria"/>
              </a:defRPr>
            </a:pPr>
            <a:r>
              <a:t>18  Betania se hallaba cerca de Jerusalén, a unos tres kilómetros; </a:t>
            </a:r>
          </a:p>
        </p:txBody>
      </p:sp>
      <p:pic>
        <p:nvPicPr>
          <p:cNvPr id="129"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30"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 name="Title 1"/>
          <p:cNvSpPr txBox="1"/>
          <p:nvPr>
            <p:ph type="title"/>
          </p:nvPr>
        </p:nvSpPr>
        <p:spPr>
          <a:xfrm>
            <a:off x="2320394" y="990599"/>
            <a:ext cx="9366025" cy="585789"/>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Juan 11.19-20</a:t>
            </a:r>
          </a:p>
        </p:txBody>
      </p:sp>
      <p:sp>
        <p:nvSpPr>
          <p:cNvPr id="133"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34" name="RVR…"/>
          <p:cNvSpPr txBox="1"/>
          <p:nvPr/>
        </p:nvSpPr>
        <p:spPr>
          <a:xfrm>
            <a:off x="1860550" y="2000461"/>
            <a:ext cx="4465717" cy="41440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10000"/>
              </a:lnSpc>
              <a:spcBef>
                <a:spcPts val="600"/>
              </a:spcBef>
              <a:defRPr sz="2300">
                <a:latin typeface="Cambria"/>
                <a:ea typeface="Cambria"/>
                <a:cs typeface="Cambria"/>
                <a:sym typeface="Cambria"/>
              </a:defRPr>
            </a:pPr>
            <a:r>
              <a:t>RVR</a:t>
            </a:r>
          </a:p>
          <a:p>
            <a:pPr defTabSz="368045">
              <a:lnSpc>
                <a:spcPct val="110000"/>
              </a:lnSpc>
              <a:spcBef>
                <a:spcPts val="600"/>
              </a:spcBef>
              <a:defRPr sz="2300">
                <a:latin typeface="Cambria"/>
                <a:ea typeface="Cambria"/>
                <a:cs typeface="Cambria"/>
                <a:sym typeface="Cambria"/>
              </a:defRPr>
            </a:pPr>
          </a:p>
          <a:p>
            <a:pPr defTabSz="368045">
              <a:lnSpc>
                <a:spcPct val="110000"/>
              </a:lnSpc>
              <a:spcBef>
                <a:spcPts val="600"/>
              </a:spcBef>
              <a:defRPr sz="2300">
                <a:latin typeface="Cambria"/>
                <a:ea typeface="Cambria"/>
                <a:cs typeface="Cambria"/>
                <a:sym typeface="Cambria"/>
              </a:defRPr>
            </a:pPr>
            <a:r>
              <a:t>19 y muchos de los judíos habían venido a Marta y a María, para consolarlas por su hermano. </a:t>
            </a:r>
          </a:p>
          <a:p>
            <a:pPr defTabSz="368045">
              <a:lnSpc>
                <a:spcPct val="110000"/>
              </a:lnSpc>
              <a:spcBef>
                <a:spcPts val="600"/>
              </a:spcBef>
              <a:defRPr sz="2300">
                <a:latin typeface="Cambria"/>
                <a:ea typeface="Cambria"/>
                <a:cs typeface="Cambria"/>
                <a:sym typeface="Cambria"/>
              </a:defRPr>
            </a:pPr>
          </a:p>
          <a:p>
            <a:pPr defTabSz="368045">
              <a:lnSpc>
                <a:spcPct val="110000"/>
              </a:lnSpc>
              <a:spcBef>
                <a:spcPts val="600"/>
              </a:spcBef>
              <a:defRPr sz="2300">
                <a:latin typeface="Cambria"/>
                <a:ea typeface="Cambria"/>
                <a:cs typeface="Cambria"/>
                <a:sym typeface="Cambria"/>
              </a:defRPr>
            </a:pPr>
            <a:r>
              <a:t>20 Entonces Marta, cuando oyó que Jesús llegaba, salió a encontrarlo, pero María se quedó en casa. </a:t>
            </a:r>
          </a:p>
        </p:txBody>
      </p:sp>
      <p:sp>
        <p:nvSpPr>
          <p:cNvPr id="135" name="VP…"/>
          <p:cNvSpPr txBox="1"/>
          <p:nvPr/>
        </p:nvSpPr>
        <p:spPr>
          <a:xfrm>
            <a:off x="6782017" y="2000461"/>
            <a:ext cx="4731111" cy="41440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10000"/>
              </a:lnSpc>
              <a:spcBef>
                <a:spcPts val="2600"/>
              </a:spcBef>
              <a:defRPr sz="2300">
                <a:latin typeface="Cambria"/>
                <a:ea typeface="Cambria"/>
                <a:cs typeface="Cambria"/>
                <a:sym typeface="Cambria"/>
              </a:defRPr>
            </a:pPr>
            <a:r>
              <a:t>VP</a:t>
            </a:r>
          </a:p>
          <a:p>
            <a:pPr defTabSz="368045">
              <a:lnSpc>
                <a:spcPct val="110000"/>
              </a:lnSpc>
              <a:spcBef>
                <a:spcPts val="600"/>
              </a:spcBef>
              <a:defRPr sz="2300">
                <a:latin typeface="Cambria"/>
                <a:ea typeface="Cambria"/>
                <a:cs typeface="Cambria"/>
                <a:sym typeface="Cambria"/>
              </a:defRPr>
            </a:pPr>
          </a:p>
          <a:p>
            <a:pPr defTabSz="368045">
              <a:lnSpc>
                <a:spcPct val="110000"/>
              </a:lnSpc>
              <a:spcBef>
                <a:spcPts val="600"/>
              </a:spcBef>
              <a:defRPr sz="2300">
                <a:latin typeface="Cambria"/>
                <a:ea typeface="Cambria"/>
                <a:cs typeface="Cambria"/>
                <a:sym typeface="Cambria"/>
              </a:defRPr>
            </a:pPr>
            <a:r>
              <a:t>19  y muchos de los judíos habían ido a visitar a Marta y a María, para consolarlas por la muerte de su hermano. </a:t>
            </a:r>
          </a:p>
          <a:p>
            <a:pPr defTabSz="368045">
              <a:lnSpc>
                <a:spcPct val="110000"/>
              </a:lnSpc>
              <a:spcBef>
                <a:spcPts val="600"/>
              </a:spcBef>
              <a:defRPr sz="2300">
                <a:latin typeface="Cambria"/>
                <a:ea typeface="Cambria"/>
                <a:cs typeface="Cambria"/>
                <a:sym typeface="Cambria"/>
              </a:defRPr>
            </a:pPr>
          </a:p>
          <a:p>
            <a:pPr defTabSz="368045">
              <a:lnSpc>
                <a:spcPct val="110000"/>
              </a:lnSpc>
              <a:spcBef>
                <a:spcPts val="600"/>
              </a:spcBef>
              <a:defRPr sz="2300">
                <a:latin typeface="Cambria"/>
                <a:ea typeface="Cambria"/>
                <a:cs typeface="Cambria"/>
                <a:sym typeface="Cambria"/>
              </a:defRPr>
            </a:pPr>
            <a:r>
              <a:t>20  Cuando Marta supo que Jesús estaba llegando, salió a recibirlo; pero María se quedó en la casa. </a:t>
            </a:r>
          </a:p>
        </p:txBody>
      </p:sp>
      <p:pic>
        <p:nvPicPr>
          <p:cNvPr id="136"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37" name="Picture 6" descr="Picture 6"/>
          <p:cNvPicPr>
            <a:picLocks noChangeAspect="1"/>
          </p:cNvPicPr>
          <p:nvPr/>
        </p:nvPicPr>
        <p:blipFill>
          <a:blip r:embed="rId3">
            <a:extLst/>
          </a:blip>
          <a:stretch>
            <a:fillRect/>
          </a:stretch>
        </p:blipFill>
        <p:spPr>
          <a:xfrm>
            <a:off x="10354718" y="6143297"/>
            <a:ext cx="1697039" cy="604840"/>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 name="Title 1"/>
          <p:cNvSpPr txBox="1"/>
          <p:nvPr>
            <p:ph type="title"/>
          </p:nvPr>
        </p:nvSpPr>
        <p:spPr>
          <a:xfrm>
            <a:off x="2320395" y="990600"/>
            <a:ext cx="8721727"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Juan 11.21-22</a:t>
            </a:r>
          </a:p>
        </p:txBody>
      </p:sp>
      <p:sp>
        <p:nvSpPr>
          <p:cNvPr id="140"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41" name="RVR…"/>
          <p:cNvSpPr txBox="1"/>
          <p:nvPr/>
        </p:nvSpPr>
        <p:spPr>
          <a:xfrm>
            <a:off x="1940983" y="2639854"/>
            <a:ext cx="4300539" cy="32054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200">
                <a:latin typeface="Cambria"/>
                <a:ea typeface="Cambria"/>
                <a:cs typeface="Cambria"/>
                <a:sym typeface="Cambria"/>
              </a:defRPr>
            </a:pPr>
            <a:r>
              <a:t>RVR</a:t>
            </a:r>
          </a:p>
          <a:p>
            <a:pPr defTabSz="368045">
              <a:lnSpc>
                <a:spcPct val="120000"/>
              </a:lnSpc>
              <a:defRPr sz="2200">
                <a:latin typeface="Cambria"/>
                <a:ea typeface="Cambria"/>
                <a:cs typeface="Cambria"/>
                <a:sym typeface="Cambria"/>
              </a:defRPr>
            </a:pPr>
          </a:p>
          <a:p>
            <a:pPr defTabSz="368045">
              <a:lnSpc>
                <a:spcPct val="120000"/>
              </a:lnSpc>
              <a:defRPr sz="2200">
                <a:latin typeface="Cambria"/>
                <a:ea typeface="Cambria"/>
                <a:cs typeface="Cambria"/>
                <a:sym typeface="Cambria"/>
              </a:defRPr>
            </a:pPr>
            <a:r>
              <a:t>21 Marta dijo a Jesús: —Señor, si hubieras estado aquí, mi hermano no habría muerto. </a:t>
            </a:r>
          </a:p>
          <a:p>
            <a:pPr defTabSz="368045">
              <a:lnSpc>
                <a:spcPct val="120000"/>
              </a:lnSpc>
              <a:defRPr sz="2200">
                <a:latin typeface="Cambria"/>
                <a:ea typeface="Cambria"/>
                <a:cs typeface="Cambria"/>
                <a:sym typeface="Cambria"/>
              </a:defRPr>
            </a:pPr>
          </a:p>
          <a:p>
            <a:pPr defTabSz="368045">
              <a:lnSpc>
                <a:spcPct val="120000"/>
              </a:lnSpc>
              <a:defRPr sz="2200">
                <a:latin typeface="Cambria"/>
                <a:ea typeface="Cambria"/>
                <a:cs typeface="Cambria"/>
                <a:sym typeface="Cambria"/>
              </a:defRPr>
            </a:pPr>
            <a:r>
              <a:t>22 Pero también sé ahora que todo lo que pidas a Dios, Dios te lo dará.</a:t>
            </a:r>
          </a:p>
        </p:txBody>
      </p:sp>
      <p:sp>
        <p:nvSpPr>
          <p:cNvPr id="142" name="VP…"/>
          <p:cNvSpPr txBox="1"/>
          <p:nvPr/>
        </p:nvSpPr>
        <p:spPr>
          <a:xfrm>
            <a:off x="6545092" y="2639854"/>
            <a:ext cx="4602863" cy="32054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200">
                <a:latin typeface="Cambria"/>
                <a:ea typeface="Cambria"/>
                <a:cs typeface="Cambria"/>
                <a:sym typeface="Cambria"/>
              </a:defRPr>
            </a:pPr>
            <a:r>
              <a:t>VP</a:t>
            </a:r>
          </a:p>
          <a:p>
            <a:pPr defTabSz="368045">
              <a:lnSpc>
                <a:spcPct val="120000"/>
              </a:lnSpc>
              <a:defRPr sz="2200">
                <a:latin typeface="Cambria"/>
                <a:ea typeface="Cambria"/>
                <a:cs typeface="Cambria"/>
                <a:sym typeface="Cambria"/>
              </a:defRPr>
            </a:pPr>
          </a:p>
          <a:p>
            <a:pPr defTabSz="368045">
              <a:lnSpc>
                <a:spcPct val="120000"/>
              </a:lnSpc>
              <a:defRPr sz="2200">
                <a:latin typeface="Cambria"/>
                <a:ea typeface="Cambria"/>
                <a:cs typeface="Cambria"/>
                <a:sym typeface="Cambria"/>
              </a:defRPr>
            </a:pPr>
            <a:r>
              <a:t>21  Marta le dijo a Jesús: —Señor, si hubieras estado aquí, mi hermano no habría muerto. </a:t>
            </a:r>
          </a:p>
          <a:p>
            <a:pPr defTabSz="368045">
              <a:lnSpc>
                <a:spcPct val="120000"/>
              </a:lnSpc>
              <a:defRPr sz="2200">
                <a:latin typeface="Cambria"/>
                <a:ea typeface="Cambria"/>
                <a:cs typeface="Cambria"/>
                <a:sym typeface="Cambria"/>
              </a:defRPr>
            </a:pPr>
          </a:p>
          <a:p>
            <a:pPr defTabSz="368045">
              <a:lnSpc>
                <a:spcPct val="120000"/>
              </a:lnSpc>
              <a:defRPr sz="2200">
                <a:latin typeface="Cambria"/>
                <a:ea typeface="Cambria"/>
                <a:cs typeface="Cambria"/>
                <a:sym typeface="Cambria"/>
              </a:defRPr>
            </a:pPr>
            <a:r>
              <a:t>22  Pero yo sé que aun ahora Dios te dará todo lo que le pidas.</a:t>
            </a:r>
          </a:p>
        </p:txBody>
      </p:sp>
      <p:pic>
        <p:nvPicPr>
          <p:cNvPr id="143"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44"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 name="Title 1"/>
          <p:cNvSpPr txBox="1"/>
          <p:nvPr>
            <p:ph type="title"/>
          </p:nvPr>
        </p:nvSpPr>
        <p:spPr>
          <a:xfrm>
            <a:off x="2320395" y="990600"/>
            <a:ext cx="8721727"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Juan 11.23-24</a:t>
            </a:r>
          </a:p>
        </p:txBody>
      </p:sp>
      <p:sp>
        <p:nvSpPr>
          <p:cNvPr id="147"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48" name="RVR…"/>
          <p:cNvSpPr txBox="1"/>
          <p:nvPr/>
        </p:nvSpPr>
        <p:spPr>
          <a:xfrm>
            <a:off x="1940983" y="2368920"/>
            <a:ext cx="4300539" cy="32054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200">
                <a:latin typeface="Cambria"/>
                <a:ea typeface="Cambria"/>
                <a:cs typeface="Cambria"/>
                <a:sym typeface="Cambria"/>
              </a:defRPr>
            </a:pPr>
            <a:r>
              <a:t>RVR</a:t>
            </a:r>
          </a:p>
          <a:p>
            <a:pPr defTabSz="368045">
              <a:lnSpc>
                <a:spcPct val="120000"/>
              </a:lnSpc>
              <a:defRPr sz="2200">
                <a:latin typeface="Cambria"/>
                <a:ea typeface="Cambria"/>
                <a:cs typeface="Cambria"/>
                <a:sym typeface="Cambria"/>
              </a:defRPr>
            </a:pPr>
          </a:p>
          <a:p>
            <a:pPr defTabSz="368045">
              <a:lnSpc>
                <a:spcPct val="120000"/>
              </a:lnSpc>
              <a:defRPr sz="2200">
                <a:latin typeface="Cambria"/>
                <a:ea typeface="Cambria"/>
                <a:cs typeface="Cambria"/>
                <a:sym typeface="Cambria"/>
              </a:defRPr>
            </a:pPr>
            <a:r>
              <a:t>23 Jesús le dijo: —Tu hermano resucitará. </a:t>
            </a:r>
          </a:p>
          <a:p>
            <a:pPr defTabSz="368045">
              <a:lnSpc>
                <a:spcPct val="120000"/>
              </a:lnSpc>
              <a:defRPr sz="2200">
                <a:latin typeface="Cambria"/>
                <a:ea typeface="Cambria"/>
                <a:cs typeface="Cambria"/>
                <a:sym typeface="Cambria"/>
              </a:defRPr>
            </a:pPr>
          </a:p>
          <a:p>
            <a:pPr defTabSz="368045">
              <a:lnSpc>
                <a:spcPct val="120000"/>
              </a:lnSpc>
              <a:defRPr sz="2200">
                <a:latin typeface="Cambria"/>
                <a:ea typeface="Cambria"/>
                <a:cs typeface="Cambria"/>
                <a:sym typeface="Cambria"/>
              </a:defRPr>
            </a:pPr>
            <a:r>
              <a:t>24 Marta le dijo: —Yo sé que resucitará en la resurrección, en el día final.</a:t>
            </a:r>
          </a:p>
        </p:txBody>
      </p:sp>
      <p:sp>
        <p:nvSpPr>
          <p:cNvPr id="149" name="VP…"/>
          <p:cNvSpPr txBox="1"/>
          <p:nvPr/>
        </p:nvSpPr>
        <p:spPr>
          <a:xfrm>
            <a:off x="6646692" y="2368920"/>
            <a:ext cx="4602863" cy="32054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200">
                <a:latin typeface="Cambria"/>
                <a:ea typeface="Cambria"/>
                <a:cs typeface="Cambria"/>
                <a:sym typeface="Cambria"/>
              </a:defRPr>
            </a:pPr>
            <a:r>
              <a:t>VP</a:t>
            </a:r>
          </a:p>
          <a:p>
            <a:pPr defTabSz="368045">
              <a:lnSpc>
                <a:spcPct val="120000"/>
              </a:lnSpc>
              <a:defRPr sz="2200">
                <a:latin typeface="Cambria"/>
                <a:ea typeface="Cambria"/>
                <a:cs typeface="Cambria"/>
                <a:sym typeface="Cambria"/>
              </a:defRPr>
            </a:pPr>
          </a:p>
          <a:p>
            <a:pPr defTabSz="368045">
              <a:lnSpc>
                <a:spcPct val="120000"/>
              </a:lnSpc>
              <a:defRPr sz="2200">
                <a:latin typeface="Cambria"/>
                <a:ea typeface="Cambria"/>
                <a:cs typeface="Cambria"/>
                <a:sym typeface="Cambria"/>
              </a:defRPr>
            </a:pPr>
            <a:r>
              <a:t>23  Jesús le contestó: —Tu hermano volverá a vivir.</a:t>
            </a:r>
          </a:p>
          <a:p>
            <a:pPr defTabSz="368045">
              <a:lnSpc>
                <a:spcPct val="120000"/>
              </a:lnSpc>
              <a:defRPr sz="2200">
                <a:latin typeface="Cambria"/>
                <a:ea typeface="Cambria"/>
                <a:cs typeface="Cambria"/>
                <a:sym typeface="Cambria"/>
              </a:defRPr>
            </a:pPr>
          </a:p>
          <a:p>
            <a:pPr defTabSz="368045">
              <a:lnSpc>
                <a:spcPct val="120000"/>
              </a:lnSpc>
              <a:defRPr sz="2200">
                <a:latin typeface="Cambria"/>
                <a:ea typeface="Cambria"/>
                <a:cs typeface="Cambria"/>
                <a:sym typeface="Cambria"/>
              </a:defRPr>
            </a:pPr>
            <a:r>
              <a:t>24 Marta le dijo: —Sí, ya sé que volverá a vivir cuando los muertos resuciten, en el día último.</a:t>
            </a:r>
          </a:p>
        </p:txBody>
      </p:sp>
      <p:pic>
        <p:nvPicPr>
          <p:cNvPr id="150"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51"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