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1pPr>
    <a:lvl2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2pPr>
    <a:lvl3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3pPr>
    <a:lvl4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4pPr>
    <a:lvl5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5pPr>
    <a:lvl6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6pPr>
    <a:lvl7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7pPr>
    <a:lvl8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8pPr>
    <a:lvl9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b="def" i="def"/>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b="def" i="def"/>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b="def" i="def"/>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91" name="Shape 91"/>
          <p:cNvSpPr/>
          <p:nvPr>
            <p:ph type="sldImg"/>
          </p:nvPr>
        </p:nvSpPr>
        <p:spPr>
          <a:xfrm>
            <a:off x="1143000" y="685800"/>
            <a:ext cx="4572000" cy="3429000"/>
          </a:xfrm>
          <a:prstGeom prst="rect">
            <a:avLst/>
          </a:prstGeom>
        </p:spPr>
        <p:txBody>
          <a:bodyPr/>
          <a:lstStyle/>
          <a:p>
            <a:pPr/>
          </a:p>
        </p:txBody>
      </p:sp>
      <p:sp>
        <p:nvSpPr>
          <p:cNvPr id="92" name="Shape 92"/>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Calibri"/>
      </a:defRPr>
    </a:lvl1pPr>
    <a:lvl2pPr indent="228600" latinLnBrk="0">
      <a:spcBef>
        <a:spcPts val="400"/>
      </a:spcBef>
      <a:defRPr sz="1200">
        <a:latin typeface="+mj-lt"/>
        <a:ea typeface="+mj-ea"/>
        <a:cs typeface="+mj-cs"/>
        <a:sym typeface="Calibri"/>
      </a:defRPr>
    </a:lvl2pPr>
    <a:lvl3pPr indent="457200" latinLnBrk="0">
      <a:spcBef>
        <a:spcPts val="400"/>
      </a:spcBef>
      <a:defRPr sz="1200">
        <a:latin typeface="+mj-lt"/>
        <a:ea typeface="+mj-ea"/>
        <a:cs typeface="+mj-cs"/>
        <a:sym typeface="Calibri"/>
      </a:defRPr>
    </a:lvl3pPr>
    <a:lvl4pPr indent="685800" latinLnBrk="0">
      <a:spcBef>
        <a:spcPts val="400"/>
      </a:spcBef>
      <a:defRPr sz="1200">
        <a:latin typeface="+mj-lt"/>
        <a:ea typeface="+mj-ea"/>
        <a:cs typeface="+mj-cs"/>
        <a:sym typeface="Calibri"/>
      </a:defRPr>
    </a:lvl4pPr>
    <a:lvl5pPr indent="914400" latinLnBrk="0">
      <a:spcBef>
        <a:spcPts val="400"/>
      </a:spcBef>
      <a:defRPr sz="1200">
        <a:latin typeface="+mj-lt"/>
        <a:ea typeface="+mj-ea"/>
        <a:cs typeface="+mj-cs"/>
        <a:sym typeface="Calibri"/>
      </a:defRPr>
    </a:lvl5pPr>
    <a:lvl6pPr indent="1143000" latinLnBrk="0">
      <a:spcBef>
        <a:spcPts val="400"/>
      </a:spcBef>
      <a:defRPr sz="1200">
        <a:latin typeface="+mj-lt"/>
        <a:ea typeface="+mj-ea"/>
        <a:cs typeface="+mj-cs"/>
        <a:sym typeface="Calibri"/>
      </a:defRPr>
    </a:lvl6pPr>
    <a:lvl7pPr indent="1371600" latinLnBrk="0">
      <a:spcBef>
        <a:spcPts val="400"/>
      </a:spcBef>
      <a:defRPr sz="1200">
        <a:latin typeface="+mj-lt"/>
        <a:ea typeface="+mj-ea"/>
        <a:cs typeface="+mj-cs"/>
        <a:sym typeface="Calibri"/>
      </a:defRPr>
    </a:lvl7pPr>
    <a:lvl8pPr indent="1600200" latinLnBrk="0">
      <a:spcBef>
        <a:spcPts val="400"/>
      </a:spcBef>
      <a:defRPr sz="1200">
        <a:latin typeface="+mj-lt"/>
        <a:ea typeface="+mj-ea"/>
        <a:cs typeface="+mj-cs"/>
        <a:sym typeface="Calibri"/>
      </a:defRPr>
    </a:lvl8pPr>
    <a:lvl9pPr indent="1828800" latinLnBrk="0">
      <a:spcBef>
        <a:spcPts val="400"/>
      </a:spcBef>
      <a:defRPr sz="1200">
        <a:latin typeface="+mj-lt"/>
        <a:ea typeface="+mj-ea"/>
        <a:cs typeface="+mj-cs"/>
        <a:sym typeface="Calibri"/>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Slide">
    <p:spTree>
      <p:nvGrpSpPr>
        <p:cNvPr id="1" name=""/>
        <p:cNvGrpSpPr/>
        <p:nvPr/>
      </p:nvGrpSpPr>
      <p:grpSpPr>
        <a:xfrm>
          <a:off x="0" y="0"/>
          <a:ext cx="0" cy="0"/>
          <a:chOff x="0" y="0"/>
          <a:chExt cx="0" cy="0"/>
        </a:xfrm>
      </p:grpSpPr>
      <p:sp>
        <p:nvSpPr>
          <p:cNvPr id="11" name="Title Text"/>
          <p:cNvSpPr txBox="1"/>
          <p:nvPr>
            <p:ph type="title"/>
          </p:nvPr>
        </p:nvSpPr>
        <p:spPr>
          <a:xfrm>
            <a:off x="914400" y="1122362"/>
            <a:ext cx="10363200" cy="2387601"/>
          </a:xfrm>
          <a:prstGeom prst="rect">
            <a:avLst/>
          </a:prstGeom>
        </p:spPr>
        <p:txBody>
          <a:bodyPr anchor="b"/>
          <a:lstStyle>
            <a:lvl1pPr algn="ctr">
              <a:defRPr sz="6000"/>
            </a:lvl1pPr>
          </a:lstStyle>
          <a:p>
            <a:pPr/>
            <a:r>
              <a:t>Title Text</a:t>
            </a:r>
          </a:p>
        </p:txBody>
      </p:sp>
      <p:sp>
        <p:nvSpPr>
          <p:cNvPr id="12" name="Body Level One…"/>
          <p:cNvSpPr txBox="1"/>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nd Content">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ection Header">
    <p:spTree>
      <p:nvGrpSpPr>
        <p:cNvPr id="1" name=""/>
        <p:cNvGrpSpPr/>
        <p:nvPr/>
      </p:nvGrpSpPr>
      <p:grpSpPr>
        <a:xfrm>
          <a:off x="0" y="0"/>
          <a:ext cx="0" cy="0"/>
          <a:chOff x="0" y="0"/>
          <a:chExt cx="0" cy="0"/>
        </a:xfrm>
      </p:grpSpPr>
      <p:sp>
        <p:nvSpPr>
          <p:cNvPr id="29" name="Title Text"/>
          <p:cNvSpPr txBox="1"/>
          <p:nvPr>
            <p:ph type="title"/>
          </p:nvPr>
        </p:nvSpPr>
        <p:spPr>
          <a:xfrm>
            <a:off x="831850" y="1709740"/>
            <a:ext cx="10515601" cy="2852737"/>
          </a:xfrm>
          <a:prstGeom prst="rect">
            <a:avLst/>
          </a:prstGeom>
        </p:spPr>
        <p:txBody>
          <a:bodyPr anchor="b"/>
          <a:lstStyle>
            <a:lvl1pPr>
              <a:defRPr sz="6000"/>
            </a:lvl1pPr>
          </a:lstStyle>
          <a:p>
            <a:pPr/>
            <a:r>
              <a:t>Title Text</a:t>
            </a:r>
          </a:p>
        </p:txBody>
      </p:sp>
      <p:sp>
        <p:nvSpPr>
          <p:cNvPr id="30" name="Body Level One…"/>
          <p:cNvSpPr txBox="1"/>
          <p:nvPr>
            <p:ph type="body" sz="quarter" idx="1"/>
          </p:nvPr>
        </p:nvSpPr>
        <p:spPr>
          <a:xfrm>
            <a:off x="831850" y="4589464"/>
            <a:ext cx="10515601" cy="1500189"/>
          </a:xfrm>
          <a:prstGeom prst="rect">
            <a:avLst/>
          </a:prstGeom>
        </p:spPr>
        <p:txBody>
          <a:bodyPr/>
          <a:lstStyle>
            <a:lvl1pPr marL="0" indent="0">
              <a:buSzTx/>
              <a:buFontTx/>
              <a:buNone/>
              <a:defRPr sz="2400"/>
            </a:lvl1pPr>
            <a:lvl2pPr marL="0" indent="0">
              <a:buSzTx/>
              <a:buFontTx/>
              <a:buNone/>
              <a:defRPr sz="2400"/>
            </a:lvl2pPr>
            <a:lvl3pPr marL="0" indent="0">
              <a:buSzTx/>
              <a:buFontTx/>
              <a:buNone/>
              <a:defRPr sz="2400"/>
            </a:lvl3pPr>
            <a:lvl4pPr marL="0" indent="0">
              <a:buSzTx/>
              <a:buFontTx/>
              <a:buNone/>
              <a:defRPr sz="2400"/>
            </a:lvl4pPr>
            <a:lvl5pPr marL="0" indent="0">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wo Content">
    <p:spTree>
      <p:nvGrpSpPr>
        <p:cNvPr id="1" name=""/>
        <p:cNvGrpSpPr/>
        <p:nvPr/>
      </p:nvGrpSpPr>
      <p:grpSpPr>
        <a:xfrm>
          <a:off x="0" y="0"/>
          <a:ext cx="0" cy="0"/>
          <a:chOff x="0" y="0"/>
          <a:chExt cx="0" cy="0"/>
        </a:xfrm>
      </p:grpSpPr>
      <p:sp>
        <p:nvSpPr>
          <p:cNvPr id="38" name="Title Text"/>
          <p:cNvSpPr txBox="1"/>
          <p:nvPr>
            <p:ph type="title"/>
          </p:nvPr>
        </p:nvSpPr>
        <p:spPr>
          <a:prstGeom prst="rect">
            <a:avLst/>
          </a:prstGeom>
        </p:spPr>
        <p:txBody>
          <a:bodyPr/>
          <a:lstStyle/>
          <a:p>
            <a:pPr/>
            <a:r>
              <a:t>Title Text</a:t>
            </a:r>
          </a:p>
        </p:txBody>
      </p:sp>
      <p:sp>
        <p:nvSpPr>
          <p:cNvPr id="39" name="Body Level One…"/>
          <p:cNvSpPr txBox="1"/>
          <p:nvPr>
            <p:ph type="body" sz="half" idx="1"/>
          </p:nvPr>
        </p:nvSpPr>
        <p:spPr>
          <a:xfrm>
            <a:off x="838200" y="1825625"/>
            <a:ext cx="5181600" cy="4351338"/>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4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mparison">
    <p:spTree>
      <p:nvGrpSpPr>
        <p:cNvPr id="1" name=""/>
        <p:cNvGrpSpPr/>
        <p:nvPr/>
      </p:nvGrpSpPr>
      <p:grpSpPr>
        <a:xfrm>
          <a:off x="0" y="0"/>
          <a:ext cx="0" cy="0"/>
          <a:chOff x="0" y="0"/>
          <a:chExt cx="0" cy="0"/>
        </a:xfrm>
      </p:grpSpPr>
      <p:sp>
        <p:nvSpPr>
          <p:cNvPr id="47" name="Title Text"/>
          <p:cNvSpPr txBox="1"/>
          <p:nvPr>
            <p:ph type="title"/>
          </p:nvPr>
        </p:nvSpPr>
        <p:spPr>
          <a:xfrm>
            <a:off x="839787" y="365127"/>
            <a:ext cx="10515601" cy="1325563"/>
          </a:xfrm>
          <a:prstGeom prst="rect">
            <a:avLst/>
          </a:prstGeom>
        </p:spPr>
        <p:txBody>
          <a:bodyPr/>
          <a:lstStyle/>
          <a:p>
            <a:pPr/>
            <a:r>
              <a:t>Title Text</a:t>
            </a:r>
          </a:p>
        </p:txBody>
      </p:sp>
      <p:sp>
        <p:nvSpPr>
          <p:cNvPr id="48" name="Body Level One…"/>
          <p:cNvSpPr txBox="1"/>
          <p:nvPr>
            <p:ph type="body" sz="quarter" idx="1"/>
          </p:nvPr>
        </p:nvSpPr>
        <p:spPr>
          <a:xfrm>
            <a:off x="839787" y="1681163"/>
            <a:ext cx="5157791" cy="823914"/>
          </a:xfrm>
          <a:prstGeom prst="rect">
            <a:avLst/>
          </a:prstGeom>
        </p:spPr>
        <p:txBody>
          <a:bodyPr anchor="b"/>
          <a:lstStyle>
            <a:lvl1pPr marL="0" indent="0">
              <a:buSzTx/>
              <a:buFontTx/>
              <a:buNone/>
              <a:defRPr b="1" sz="2400"/>
            </a:lvl1pPr>
            <a:lvl2pPr marL="0" indent="0">
              <a:buSzTx/>
              <a:buFontTx/>
              <a:buNone/>
              <a:defRPr b="1" sz="2400"/>
            </a:lvl2pPr>
            <a:lvl3pPr marL="0" indent="0">
              <a:buSzTx/>
              <a:buFontTx/>
              <a:buNone/>
              <a:defRPr b="1" sz="2400"/>
            </a:lvl3pPr>
            <a:lvl4pPr marL="0" indent="0">
              <a:buSzTx/>
              <a:buFontTx/>
              <a:buNone/>
              <a:defRPr b="1" sz="2400"/>
            </a:lvl4pPr>
            <a:lvl5pPr marL="0" indent="0">
              <a:buSzTx/>
              <a:buFontTx/>
              <a:buNone/>
              <a:defRPr b="1" sz="2400"/>
            </a:lvl5pPr>
          </a:lstStyle>
          <a:p>
            <a:pPr/>
            <a:r>
              <a:t>Body Level One</a:t>
            </a:r>
          </a:p>
          <a:p>
            <a:pPr lvl="1"/>
            <a:r>
              <a:t>Body Level Two</a:t>
            </a:r>
          </a:p>
          <a:p>
            <a:pPr lvl="2"/>
            <a:r>
              <a:t>Body Level Three</a:t>
            </a:r>
          </a:p>
          <a:p>
            <a:pPr lvl="3"/>
            <a:r>
              <a:t>Body Level Four</a:t>
            </a:r>
          </a:p>
          <a:p>
            <a:pPr lvl="4"/>
            <a:r>
              <a:t>Body Level Five</a:t>
            </a:r>
          </a:p>
        </p:txBody>
      </p:sp>
      <p:sp>
        <p:nvSpPr>
          <p:cNvPr id="49" name="Text Placeholder 4"/>
          <p:cNvSpPr/>
          <p:nvPr>
            <p:ph type="body" sz="quarter" idx="21"/>
          </p:nvPr>
        </p:nvSpPr>
        <p:spPr>
          <a:xfrm>
            <a:off x="6172201" y="1681163"/>
            <a:ext cx="5183190" cy="823914"/>
          </a:xfrm>
          <a:prstGeom prst="rect">
            <a:avLst/>
          </a:prstGeom>
        </p:spPr>
        <p:txBody>
          <a:bodyPr anchor="b"/>
          <a:lstStyle/>
          <a:p>
            <a:pPr/>
          </a:p>
        </p:txBody>
      </p:sp>
      <p:sp>
        <p:nvSpPr>
          <p:cNvPr id="5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Only">
    <p:spTree>
      <p:nvGrpSpPr>
        <p:cNvPr id="1" name=""/>
        <p:cNvGrpSpPr/>
        <p:nvPr/>
      </p:nvGrpSpPr>
      <p:grpSpPr>
        <a:xfrm>
          <a:off x="0" y="0"/>
          <a:ext cx="0" cy="0"/>
          <a:chOff x="0" y="0"/>
          <a:chExt cx="0" cy="0"/>
        </a:xfrm>
      </p:grpSpPr>
      <p:sp>
        <p:nvSpPr>
          <p:cNvPr id="57" name="Title Text"/>
          <p:cNvSpPr txBox="1"/>
          <p:nvPr>
            <p:ph type="title"/>
          </p:nvPr>
        </p:nvSpPr>
        <p:spPr>
          <a:prstGeom prst="rect">
            <a:avLst/>
          </a:prstGeom>
        </p:spPr>
        <p:txBody>
          <a:bodyPr/>
          <a:lstStyle/>
          <a:p>
            <a:pPr/>
            <a:r>
              <a:t>Title Text</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ontent with Caption">
    <p:spTree>
      <p:nvGrpSpPr>
        <p:cNvPr id="1" name=""/>
        <p:cNvGrpSpPr/>
        <p:nvPr/>
      </p:nvGrpSpPr>
      <p:grpSpPr>
        <a:xfrm>
          <a:off x="0" y="0"/>
          <a:ext cx="0" cy="0"/>
          <a:chOff x="0" y="0"/>
          <a:chExt cx="0" cy="0"/>
        </a:xfrm>
      </p:grpSpPr>
      <p:sp>
        <p:nvSpPr>
          <p:cNvPr id="7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73" name="Body Level One…"/>
          <p:cNvSpPr txBox="1"/>
          <p:nvPr>
            <p:ph type="body" sz="half" idx="1"/>
          </p:nvPr>
        </p:nvSpPr>
        <p:spPr>
          <a:xfrm>
            <a:off x="5183187" y="987427"/>
            <a:ext cx="6172202" cy="4873627"/>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pPr/>
            <a:r>
              <a:t>Body Level One</a:t>
            </a:r>
          </a:p>
          <a:p>
            <a:pPr lvl="1"/>
            <a:r>
              <a:t>Body Level Two</a:t>
            </a:r>
          </a:p>
          <a:p>
            <a:pPr lvl="2"/>
            <a:r>
              <a:t>Body Level Three</a:t>
            </a:r>
          </a:p>
          <a:p>
            <a:pPr lvl="3"/>
            <a:r>
              <a:t>Body Level Four</a:t>
            </a:r>
          </a:p>
          <a:p>
            <a:pPr lvl="4"/>
            <a:r>
              <a:t>Body Level Five</a:t>
            </a:r>
          </a:p>
        </p:txBody>
      </p:sp>
      <p:sp>
        <p:nvSpPr>
          <p:cNvPr id="74" name="Text Placeholder 3"/>
          <p:cNvSpPr/>
          <p:nvPr>
            <p:ph type="body" sz="quarter" idx="21"/>
          </p:nvPr>
        </p:nvSpPr>
        <p:spPr>
          <a:xfrm>
            <a:off x="839787" y="2057400"/>
            <a:ext cx="3932240" cy="3811588"/>
          </a:xfrm>
          <a:prstGeom prst="rect">
            <a:avLst/>
          </a:prstGeom>
        </p:spPr>
        <p:txBody>
          <a:bodyPr/>
          <a:lstStyle/>
          <a:p>
            <a:pPr/>
          </a:p>
        </p:txBody>
      </p:sp>
      <p:sp>
        <p:nvSpPr>
          <p:cNvPr id="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icture with Caption">
    <p:spTree>
      <p:nvGrpSpPr>
        <p:cNvPr id="1" name=""/>
        <p:cNvGrpSpPr/>
        <p:nvPr/>
      </p:nvGrpSpPr>
      <p:grpSpPr>
        <a:xfrm>
          <a:off x="0" y="0"/>
          <a:ext cx="0" cy="0"/>
          <a:chOff x="0" y="0"/>
          <a:chExt cx="0" cy="0"/>
        </a:xfrm>
      </p:grpSpPr>
      <p:sp>
        <p:nvSpPr>
          <p:cNvPr id="82" name="Title Text"/>
          <p:cNvSpPr txBox="1"/>
          <p:nvPr>
            <p:ph type="title"/>
          </p:nvPr>
        </p:nvSpPr>
        <p:spPr>
          <a:xfrm>
            <a:off x="839787" y="457200"/>
            <a:ext cx="3932240" cy="1600200"/>
          </a:xfrm>
          <a:prstGeom prst="rect">
            <a:avLst/>
          </a:prstGeom>
        </p:spPr>
        <p:txBody>
          <a:bodyPr anchor="b"/>
          <a:lstStyle>
            <a:lvl1pPr>
              <a:defRPr sz="3200"/>
            </a:lvl1pPr>
          </a:lstStyle>
          <a:p>
            <a:pPr/>
            <a:r>
              <a:t>Title Text</a:t>
            </a:r>
          </a:p>
        </p:txBody>
      </p:sp>
      <p:sp>
        <p:nvSpPr>
          <p:cNvPr id="83" name="Picture Placeholder 2"/>
          <p:cNvSpPr/>
          <p:nvPr>
            <p:ph type="pic" sz="half" idx="21"/>
          </p:nvPr>
        </p:nvSpPr>
        <p:spPr>
          <a:xfrm>
            <a:off x="5183187" y="987427"/>
            <a:ext cx="6172202" cy="4873627"/>
          </a:xfrm>
          <a:prstGeom prst="rect">
            <a:avLst/>
          </a:prstGeom>
        </p:spPr>
        <p:txBody>
          <a:bodyPr lIns="91439" tIns="45719" rIns="91439" bIns="45719">
            <a:noAutofit/>
          </a:bodyPr>
          <a:lstStyle/>
          <a:p>
            <a:pPr/>
          </a:p>
        </p:txBody>
      </p:sp>
      <p:sp>
        <p:nvSpPr>
          <p:cNvPr id="84" name="Body Level One…"/>
          <p:cNvSpPr txBox="1"/>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pPr/>
            <a:r>
              <a:t>Body Level One</a:t>
            </a:r>
          </a:p>
          <a:p>
            <a:pPr lvl="1"/>
            <a:r>
              <a:t>Body Level Two</a:t>
            </a:r>
          </a:p>
          <a:p>
            <a:pPr lvl="2"/>
            <a:r>
              <a:t>Body Level Three</a:t>
            </a:r>
          </a:p>
          <a:p>
            <a:pPr lvl="3"/>
            <a:r>
              <a:t>Body Level Four</a:t>
            </a:r>
          </a:p>
          <a:p>
            <a:pPr lvl="4"/>
            <a:r>
              <a:t>Body Level Five</a:t>
            </a:r>
          </a:p>
        </p:txBody>
      </p:sp>
      <p:sp>
        <p:nvSpPr>
          <p:cNvPr id="8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838200" y="365125"/>
            <a:ext cx="10515600" cy="1325563"/>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chor="ctr">
            <a:normAutofit fontScale="100000" lnSpcReduction="0"/>
          </a:bodyPr>
          <a:lstStyle/>
          <a:p>
            <a:pPr/>
            <a:r>
              <a:t>Title Text</a:t>
            </a:r>
          </a:p>
        </p:txBody>
      </p:sp>
      <p:sp>
        <p:nvSpPr>
          <p:cNvPr id="3" name="Body Level One…"/>
          <p:cNvSpPr txBox="1"/>
          <p:nvPr>
            <p:ph type="body" idx="1"/>
          </p:nvPr>
        </p:nvSpPr>
        <p:spPr>
          <a:xfrm>
            <a:off x="838200" y="1825625"/>
            <a:ext cx="10515600" cy="43513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095178" y="6414761"/>
            <a:ext cx="258623" cy="248303"/>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xmlns:p14="http://schemas.microsoft.com/office/powerpoint/2010/main" spd="med" advClick="1"/>
  <p:txStyles>
    <p:titleStyle>
      <a:lvl1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1pPr>
      <a:lvl2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2pPr>
      <a:lvl3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3pPr>
      <a:lvl4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4pPr>
      <a:lvl5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5pPr>
      <a:lvl6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6pPr>
      <a:lvl7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7pPr>
      <a:lvl8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8pPr>
      <a:lvl9pPr marL="0" marR="0" indent="0" algn="l" defTabSz="914400" rtl="0" latinLnBrk="0">
        <a:lnSpc>
          <a:spcPct val="90000"/>
        </a:lnSpc>
        <a:spcBef>
          <a:spcPts val="0"/>
        </a:spcBef>
        <a:spcAft>
          <a:spcPts val="0"/>
        </a:spcAft>
        <a:buClrTx/>
        <a:buSzTx/>
        <a:buFontTx/>
        <a:buNone/>
        <a:tabLst/>
        <a:defRPr b="0" baseline="0" cap="none" i="0" spc="0" strike="noStrike" sz="4400" u="none">
          <a:solidFill>
            <a:srgbClr val="000000"/>
          </a:solidFill>
          <a:uFillTx/>
          <a:latin typeface="Cambria"/>
          <a:ea typeface="Cambria"/>
          <a:cs typeface="Cambria"/>
          <a:sym typeface="Cambria"/>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b="0" baseline="0" cap="none" i="0" spc="0" strike="noStrike" sz="2800" u="none">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b="0" baseline="0" cap="none" i="0" spc="0" strike="noStrike" sz="1200" u="none">
          <a:solidFill>
            <a:schemeClr val="tx1"/>
          </a:solidFill>
          <a:uFillTx/>
          <a:latin typeface="+mn-lt"/>
          <a:ea typeface="+mn-ea"/>
          <a:cs typeface="+mn-cs"/>
          <a:sym typeface="Calibri"/>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4.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4.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94" name="Title 1"/>
          <p:cNvSpPr txBox="1"/>
          <p:nvPr>
            <p:ph type="ctrTitle"/>
          </p:nvPr>
        </p:nvSpPr>
        <p:spPr>
          <a:xfrm>
            <a:off x="403753" y="-71364"/>
            <a:ext cx="11072235" cy="2096344"/>
          </a:xfrm>
          <a:prstGeom prst="rect">
            <a:avLst/>
          </a:prstGeom>
        </p:spPr>
        <p:txBody>
          <a:bodyPr/>
          <a:lstStyle/>
          <a:p>
            <a:pPr algn="l">
              <a:defRPr b="1" sz="5000">
                <a:solidFill>
                  <a:srgbClr val="F9570F"/>
                </a:solidFill>
                <a:latin typeface="Futura PT Heavy"/>
                <a:ea typeface="Futura PT Heavy"/>
                <a:cs typeface="Futura PT Heavy"/>
                <a:sym typeface="Futura PT Heavy"/>
              </a:defRPr>
            </a:pPr>
            <a:r>
              <a:rPr>
                <a:solidFill>
                  <a:srgbClr val="734986"/>
                </a:solidFill>
              </a:rPr>
              <a:t>Lección 12</a:t>
            </a:r>
            <a:br/>
            <a:r>
              <a:rPr b="0" cap="all">
                <a:solidFill>
                  <a:srgbClr val="ADCEC7"/>
                </a:solidFill>
                <a:latin typeface="Futura Bold"/>
                <a:ea typeface="Futura Bold"/>
                <a:cs typeface="Futura Bold"/>
                <a:sym typeface="Futura Bold"/>
              </a:rPr>
              <a:t>LIBRES PARA AMAR</a:t>
            </a:r>
          </a:p>
        </p:txBody>
      </p:sp>
      <p:sp>
        <p:nvSpPr>
          <p:cNvPr id="95" name="Subtitle 2"/>
          <p:cNvSpPr txBox="1"/>
          <p:nvPr>
            <p:ph type="subTitle" sz="quarter" idx="1"/>
          </p:nvPr>
        </p:nvSpPr>
        <p:spPr>
          <a:xfrm>
            <a:off x="433386" y="2280614"/>
            <a:ext cx="4443416" cy="442915"/>
          </a:xfrm>
          <a:prstGeom prst="rect">
            <a:avLst/>
          </a:prstGeom>
        </p:spPr>
        <p:txBody>
          <a:bodyPr/>
          <a:lstStyle>
            <a:lvl1pPr algn="l" defTabSz="730605">
              <a:spcBef>
                <a:spcPts val="700"/>
              </a:spcBef>
              <a:defRPr i="1" sz="2162">
                <a:solidFill>
                  <a:srgbClr val="767171"/>
                </a:solidFill>
                <a:latin typeface="Futura"/>
                <a:ea typeface="Futura"/>
                <a:cs typeface="Futura"/>
                <a:sym typeface="Futura"/>
              </a:defRPr>
            </a:lvl1pPr>
          </a:lstStyle>
          <a:p>
            <a:pPr/>
            <a:r>
              <a:t>Gálatas 5.1-15</a:t>
            </a:r>
          </a:p>
        </p:txBody>
      </p:sp>
      <p:sp>
        <p:nvSpPr>
          <p:cNvPr id="96" name="TextBox 3"/>
          <p:cNvSpPr txBox="1"/>
          <p:nvPr/>
        </p:nvSpPr>
        <p:spPr>
          <a:xfrm>
            <a:off x="10054907" y="6388100"/>
            <a:ext cx="1163413" cy="294638"/>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lvl1pPr>
              <a:defRPr sz="1300">
                <a:solidFill>
                  <a:srgbClr val="FFFFFF"/>
                </a:solidFill>
                <a:latin typeface="Futura PT Medium"/>
                <a:ea typeface="Futura PT Medium"/>
                <a:cs typeface="Futura PT Medium"/>
                <a:sym typeface="Futura PT Medium"/>
              </a:defRPr>
            </a:lvl1pPr>
          </a:lstStyle>
          <a:p>
            <a:pPr/>
            <a:r>
              <a:t>Año 30/Vol. 1</a:t>
            </a:r>
          </a:p>
        </p:txBody>
      </p:sp>
      <p:sp>
        <p:nvSpPr>
          <p:cNvPr id="97" name="TextBox 5"/>
          <p:cNvSpPr txBox="1"/>
          <p:nvPr/>
        </p:nvSpPr>
        <p:spPr>
          <a:xfrm>
            <a:off x="415607" y="2809829"/>
            <a:ext cx="4757548" cy="1259839"/>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spAutoFit/>
          </a:bodyPr>
          <a:lstStyle/>
          <a:p>
            <a:pPr defTabSz="584200">
              <a:defRPr sz="2000">
                <a:solidFill>
                  <a:srgbClr val="3B3838"/>
                </a:solidFill>
                <a:latin typeface="Cambria"/>
                <a:ea typeface="Cambria"/>
                <a:cs typeface="Cambria"/>
                <a:sym typeface="Cambria"/>
              </a:defRPr>
            </a:pPr>
            <a:r>
              <a:t>«Porque toda la Ley en esta sola palabra se cumple: “Amarás a tu prójimo como a ti mismo”».  </a:t>
            </a:r>
          </a:p>
          <a:p>
            <a:pPr defTabSz="584200">
              <a:defRPr sz="2000">
                <a:solidFill>
                  <a:srgbClr val="3B3838"/>
                </a:solidFill>
                <a:latin typeface="Cambria"/>
                <a:ea typeface="Cambria"/>
                <a:cs typeface="Cambria"/>
                <a:sym typeface="Cambria"/>
              </a:defRPr>
            </a:pPr>
            <a:r>
              <a:t>Gálatas 5.14</a:t>
            </a:r>
          </a:p>
        </p:txBody>
      </p:sp>
      <p:pic>
        <p:nvPicPr>
          <p:cNvPr id="98" name="Picture 2" descr="Picture 2"/>
          <p:cNvPicPr>
            <a:picLocks noChangeAspect="1"/>
          </p:cNvPicPr>
          <p:nvPr/>
        </p:nvPicPr>
        <p:blipFill>
          <a:blip r:embed="rId2">
            <a:extLst/>
          </a:blip>
          <a:stretch>
            <a:fillRect/>
          </a:stretch>
        </p:blipFill>
        <p:spPr>
          <a:xfrm>
            <a:off x="11206163" y="5891212"/>
            <a:ext cx="966789" cy="966789"/>
          </a:xfrm>
          <a:prstGeom prst="rect">
            <a:avLst/>
          </a:prstGeom>
          <a:ln w="12700">
            <a:miter lim="400000"/>
          </a:ln>
        </p:spPr>
      </p:pic>
      <p:pic>
        <p:nvPicPr>
          <p:cNvPr id="99" name="iStock-1299627953.png" descr="iStock-1299627953.png"/>
          <p:cNvPicPr>
            <a:picLocks noChangeAspect="1"/>
          </p:cNvPicPr>
          <p:nvPr/>
        </p:nvPicPr>
        <p:blipFill>
          <a:blip r:embed="rId3">
            <a:extLst/>
          </a:blip>
          <a:stretch>
            <a:fillRect/>
          </a:stretch>
        </p:blipFill>
        <p:spPr>
          <a:xfrm>
            <a:off x="524933" y="2139062"/>
            <a:ext cx="12192001" cy="4876528"/>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3"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Gálatas 5.9-10</a:t>
            </a:r>
          </a:p>
        </p:txBody>
      </p:sp>
      <p:sp>
        <p:nvSpPr>
          <p:cNvPr id="154"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55" name="RVR…"/>
          <p:cNvSpPr txBox="1"/>
          <p:nvPr/>
        </p:nvSpPr>
        <p:spPr>
          <a:xfrm>
            <a:off x="1661583" y="2074280"/>
            <a:ext cx="4300538" cy="39979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RVR</a:t>
            </a:r>
          </a:p>
          <a:p>
            <a:pPr defTabSz="368045">
              <a:lnSpc>
                <a:spcPct val="120000"/>
              </a:lnSpc>
              <a:defRPr b="1"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9 «Un poco de levadura leuda toda la masa». </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10 Yo confío respecto de vosotros en el Señor, que no pensaréis de otro modo; mas el que os perturba llevará la sentencia, quienquiera que sea. </a:t>
            </a:r>
          </a:p>
        </p:txBody>
      </p:sp>
      <p:sp>
        <p:nvSpPr>
          <p:cNvPr id="156" name="VP…"/>
          <p:cNvSpPr txBox="1"/>
          <p:nvPr/>
        </p:nvSpPr>
        <p:spPr>
          <a:xfrm>
            <a:off x="6443492" y="2074280"/>
            <a:ext cx="4602863" cy="39979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200">
                <a:latin typeface="Cambria"/>
                <a:ea typeface="Cambria"/>
                <a:cs typeface="Cambria"/>
                <a:sym typeface="Cambria"/>
              </a:defRPr>
            </a:pPr>
            <a:r>
              <a:t>VP</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9 Se dice que «un poco de levadura hace que fermente toda la masa», </a:t>
            </a:r>
          </a:p>
          <a:p>
            <a:pPr defTabSz="368045">
              <a:lnSpc>
                <a:spcPct val="120000"/>
              </a:lnSpc>
              <a:defRPr sz="2200">
                <a:latin typeface="Cambria"/>
                <a:ea typeface="Cambria"/>
                <a:cs typeface="Cambria"/>
                <a:sym typeface="Cambria"/>
              </a:defRPr>
            </a:pPr>
          </a:p>
          <a:p>
            <a:pPr defTabSz="368045">
              <a:lnSpc>
                <a:spcPct val="120000"/>
              </a:lnSpc>
              <a:defRPr sz="2200">
                <a:latin typeface="Cambria"/>
                <a:ea typeface="Cambria"/>
                <a:cs typeface="Cambria"/>
                <a:sym typeface="Cambria"/>
              </a:defRPr>
            </a:pPr>
            <a:r>
              <a:t>10 y yo tengo confianza en el Señor de que ustedes no van a pensar de otro modo; pero Dios castigará a ese que los anda perturbando, no importa quién sea.</a:t>
            </a:r>
          </a:p>
        </p:txBody>
      </p:sp>
      <p:pic>
        <p:nvPicPr>
          <p:cNvPr id="157"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8"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0"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Gálatas 5.11-12</a:t>
            </a:r>
          </a:p>
        </p:txBody>
      </p:sp>
      <p:sp>
        <p:nvSpPr>
          <p:cNvPr id="161"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62" name="RVR…"/>
          <p:cNvSpPr txBox="1"/>
          <p:nvPr/>
        </p:nvSpPr>
        <p:spPr>
          <a:xfrm>
            <a:off x="1644649" y="2150057"/>
            <a:ext cx="4300539" cy="354838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RVR</a:t>
            </a:r>
          </a:p>
          <a:p>
            <a:pPr defTabSz="368045">
              <a:lnSpc>
                <a:spcPct val="120000"/>
              </a:lnSpc>
              <a:defRPr b="1"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11 En cuanto a mí, hermanos, si aún predico la circuncisión, ¿por qué padezco persecución todavía? En tal caso se habría quitado el tropiezo de la cruz. </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12 ¡Ojalá se mutilasen los que os perturban!</a:t>
            </a:r>
          </a:p>
        </p:txBody>
      </p:sp>
      <p:sp>
        <p:nvSpPr>
          <p:cNvPr id="163" name="VP…"/>
          <p:cNvSpPr txBox="1"/>
          <p:nvPr/>
        </p:nvSpPr>
        <p:spPr>
          <a:xfrm>
            <a:off x="6460425" y="2138203"/>
            <a:ext cx="4602863" cy="42494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11 En cuanto a mí, hermanos, si todavía estuviera yo insistiendo en el valor de la circuncisión, los judíos no me perseguirían, ya que en ese caso el mensaje de la cruz de Cristo no los ofendería. </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12 Pero esos que los andan perturbando a ustedes, ¡ojalá se castraran a sí mismos de una vez!</a:t>
            </a:r>
          </a:p>
        </p:txBody>
      </p:sp>
      <p:pic>
        <p:nvPicPr>
          <p:cNvPr id="164"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65"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67"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Gálatas 5.13-14</a:t>
            </a:r>
          </a:p>
        </p:txBody>
      </p:sp>
      <p:sp>
        <p:nvSpPr>
          <p:cNvPr id="168"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69" name="RVR…"/>
          <p:cNvSpPr txBox="1"/>
          <p:nvPr/>
        </p:nvSpPr>
        <p:spPr>
          <a:xfrm>
            <a:off x="1644649" y="2313463"/>
            <a:ext cx="4300539" cy="389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RVR</a:t>
            </a:r>
          </a:p>
          <a:p>
            <a:pPr defTabSz="368045">
              <a:lnSpc>
                <a:spcPct val="120000"/>
              </a:lnSpc>
              <a:defRPr b="1"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13 Vosotros, hermanos, a libertad fuisteis llamados; solamente que no uséis la libertad como ocasión para la carne, sino servíos por amor los unos a los otros, </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14 porque toda la Ley en esta sola palabra se cumple: «Amarás a tu prójimo como a ti mismo». </a:t>
            </a:r>
          </a:p>
        </p:txBody>
      </p:sp>
      <p:sp>
        <p:nvSpPr>
          <p:cNvPr id="170" name="VP…"/>
          <p:cNvSpPr txBox="1"/>
          <p:nvPr/>
        </p:nvSpPr>
        <p:spPr>
          <a:xfrm>
            <a:off x="6460425" y="2313463"/>
            <a:ext cx="4602863" cy="3898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13 Ustedes, hermanos, han sido llamados a la libertad. Pero no usen esta libertad para dar rienda suelta a sus instintos. Más bien sírvanse los unos a los otros por amor.</a:t>
            </a:r>
          </a:p>
          <a:p>
            <a:pPr defTabSz="368045">
              <a:lnSpc>
                <a:spcPct val="120000"/>
              </a:lnSpc>
              <a:defRPr sz="2000">
                <a:latin typeface="Cambria"/>
                <a:ea typeface="Cambria"/>
                <a:cs typeface="Cambria"/>
                <a:sym typeface="Cambria"/>
              </a:defRPr>
            </a:pPr>
          </a:p>
          <a:p>
            <a:pPr defTabSz="368045">
              <a:lnSpc>
                <a:spcPct val="120000"/>
              </a:lnSpc>
              <a:defRPr sz="2000">
                <a:latin typeface="Cambria"/>
                <a:ea typeface="Cambria"/>
                <a:cs typeface="Cambria"/>
                <a:sym typeface="Cambria"/>
              </a:defRPr>
            </a:pPr>
            <a:r>
              <a:t>14 Porque toda la ley se resume en este solo mandato: «Ama a tu prójimo como a ti mismo.» </a:t>
            </a:r>
          </a:p>
        </p:txBody>
      </p:sp>
      <p:pic>
        <p:nvPicPr>
          <p:cNvPr id="171"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72"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4"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Gálatas 5.15</a:t>
            </a:r>
          </a:p>
        </p:txBody>
      </p:sp>
      <p:sp>
        <p:nvSpPr>
          <p:cNvPr id="175"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76" name="RVR…"/>
          <p:cNvSpPr txBox="1"/>
          <p:nvPr/>
        </p:nvSpPr>
        <p:spPr>
          <a:xfrm>
            <a:off x="1644649" y="2967513"/>
            <a:ext cx="4300539" cy="259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400">
                <a:latin typeface="Cambria"/>
                <a:ea typeface="Cambria"/>
                <a:cs typeface="Cambria"/>
                <a:sym typeface="Cambria"/>
              </a:defRPr>
            </a:pPr>
            <a:r>
              <a:t>RVR</a:t>
            </a:r>
          </a:p>
          <a:p>
            <a:pPr defTabSz="368045">
              <a:lnSpc>
                <a:spcPct val="120000"/>
              </a:lnSpc>
              <a:defRPr b="1" sz="2400">
                <a:latin typeface="Cambria"/>
                <a:ea typeface="Cambria"/>
                <a:cs typeface="Cambria"/>
                <a:sym typeface="Cambria"/>
              </a:defRPr>
            </a:pPr>
          </a:p>
          <a:p>
            <a:pPr defTabSz="368045">
              <a:lnSpc>
                <a:spcPct val="120000"/>
              </a:lnSpc>
              <a:defRPr sz="2400">
                <a:latin typeface="Cambria"/>
                <a:ea typeface="Cambria"/>
                <a:cs typeface="Cambria"/>
                <a:sym typeface="Cambria"/>
              </a:defRPr>
            </a:pPr>
            <a:r>
              <a:t>15 Pero si os mordéis y os coméis unos a otros, mirad que también no os destruyáis unos a otros.</a:t>
            </a:r>
          </a:p>
        </p:txBody>
      </p:sp>
      <p:sp>
        <p:nvSpPr>
          <p:cNvPr id="177" name="VP…"/>
          <p:cNvSpPr txBox="1"/>
          <p:nvPr/>
        </p:nvSpPr>
        <p:spPr>
          <a:xfrm>
            <a:off x="6460425" y="2967513"/>
            <a:ext cx="4602863" cy="259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400">
                <a:latin typeface="Cambria"/>
                <a:ea typeface="Cambria"/>
                <a:cs typeface="Cambria"/>
                <a:sym typeface="Cambria"/>
              </a:defRPr>
            </a:pPr>
            <a:r>
              <a:t>VP</a:t>
            </a:r>
          </a:p>
          <a:p>
            <a:pPr defTabSz="368045">
              <a:lnSpc>
                <a:spcPct val="120000"/>
              </a:lnSpc>
              <a:defRPr sz="2400">
                <a:latin typeface="Cambria"/>
                <a:ea typeface="Cambria"/>
                <a:cs typeface="Cambria"/>
                <a:sym typeface="Cambria"/>
              </a:defRPr>
            </a:pPr>
          </a:p>
          <a:p>
            <a:pPr defTabSz="368045">
              <a:lnSpc>
                <a:spcPct val="120000"/>
              </a:lnSpc>
              <a:defRPr sz="2400">
                <a:latin typeface="Cambria"/>
                <a:ea typeface="Cambria"/>
                <a:cs typeface="Cambria"/>
                <a:sym typeface="Cambria"/>
              </a:defRPr>
            </a:pPr>
            <a:r>
              <a:t>15 Tengan cuidado, porque si ustedes se muerden y se comen unos a otros, llegarán a destruirse entre ustedes mismos.</a:t>
            </a:r>
          </a:p>
        </p:txBody>
      </p:sp>
      <p:pic>
        <p:nvPicPr>
          <p:cNvPr id="178"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79"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1"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82"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83"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752600" y="2517299"/>
            <a:ext cx="8686800" cy="35204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30605" indent="-230605" defTabSz="443991">
              <a:lnSpc>
                <a:spcPct val="120000"/>
              </a:lnSpc>
              <a:spcBef>
                <a:spcPts val="600"/>
              </a:spcBef>
              <a:buSzPct val="100000"/>
              <a:buChar char="•"/>
              <a:defRPr sz="2400">
                <a:latin typeface="Cambria"/>
                <a:ea typeface="Cambria"/>
                <a:cs typeface="Cambria"/>
                <a:sym typeface="Cambria"/>
              </a:defRPr>
            </a:pPr>
            <a:r>
              <a:t>La situación que el apóstol Pablo enfrentaba en su disputa teológica con los judaizantes apuntaba a la nulidad e ineficacia espiritual de unas doctrinas que no tenían como referente darle verdadera vigencia a los principios de amor y justicia inherentes al Evangelio de Jesucristo.</a:t>
            </a:r>
          </a:p>
          <a:p>
            <a:pPr marL="230605" indent="-230605" defTabSz="443991">
              <a:lnSpc>
                <a:spcPct val="120000"/>
              </a:lnSpc>
              <a:spcBef>
                <a:spcPts val="600"/>
              </a:spcBef>
              <a:buSzPct val="100000"/>
              <a:buChar char="•"/>
              <a:defRPr sz="2400">
                <a:latin typeface="Cambria"/>
                <a:ea typeface="Cambria"/>
                <a:cs typeface="Cambria"/>
                <a:sym typeface="Cambria"/>
              </a:defRPr>
            </a:pPr>
            <a:r>
              <a:t>La situación que enfrenta Pablo no está tan distante en sus implicaciones de muchas de las tendencias que advertimos, especialmente en el contexto evangélico contemporáneo.</a:t>
            </a:r>
          </a:p>
        </p:txBody>
      </p:sp>
      <p:pic>
        <p:nvPicPr>
          <p:cNvPr id="184"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85"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88"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89"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456264" y="2395485"/>
            <a:ext cx="9645872" cy="38709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200526" indent="-200526" defTabSz="443991">
              <a:lnSpc>
                <a:spcPct val="120000"/>
              </a:lnSpc>
              <a:buSzPct val="100000"/>
              <a:buChar char="•"/>
              <a:defRPr sz="2400">
                <a:latin typeface="Cambria"/>
                <a:ea typeface="Cambria"/>
                <a:cs typeface="Cambria"/>
                <a:sym typeface="Cambria"/>
              </a:defRPr>
            </a:pPr>
            <a:r>
              <a:t>Observamos con marcada preocupación la exposición en los medios de comunicación electrónicos de todo tipo de ideas e iniciativas que persiguen, supuestamente, aportar los criterios más actualizados sobre la naturaleza del evangelio. Como siempre, hay honrosas excepciones.</a:t>
            </a:r>
          </a:p>
          <a:p>
            <a:pPr marL="200526" indent="-200526" defTabSz="443991">
              <a:lnSpc>
                <a:spcPct val="120000"/>
              </a:lnSpc>
              <a:buSzPct val="100000"/>
              <a:buChar char="•"/>
              <a:defRPr sz="2400">
                <a:latin typeface="Cambria"/>
                <a:ea typeface="Cambria"/>
                <a:cs typeface="Cambria"/>
                <a:sym typeface="Cambria"/>
              </a:defRPr>
            </a:pPr>
            <a:r>
              <a:t>Hay todavía quienes han interpretado la libertad en Cristo como una licencia o validación para –en nombre del Evangelio de Jesucristo– asumir valores de la cultura económica con el fin de explotar el potencial de enriquecimiento personal que representa el seguimiento ciego de muchas personas a esas doctrinas.</a:t>
            </a:r>
          </a:p>
        </p:txBody>
      </p:sp>
      <p:pic>
        <p:nvPicPr>
          <p:cNvPr id="190"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91"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Title 1"/>
          <p:cNvSpPr txBox="1"/>
          <p:nvPr>
            <p:ph type="title"/>
          </p:nvPr>
        </p:nvSpPr>
        <p:spPr>
          <a:xfrm>
            <a:off x="2433638" y="1020762"/>
            <a:ext cx="3078164" cy="585788"/>
          </a:xfrm>
          <a:prstGeom prst="rect">
            <a:avLst/>
          </a:prstGeom>
        </p:spPr>
        <p:txBody>
          <a:bodyPr/>
          <a:lstStyle>
            <a:lvl1pPr defTabSz="758951">
              <a:defRPr sz="3200">
                <a:solidFill>
                  <a:srgbClr val="0070C0"/>
                </a:solidFill>
                <a:latin typeface="Futura Std Medium Condensed"/>
                <a:ea typeface="Futura Std Medium Condensed"/>
                <a:cs typeface="Futura Std Medium Condensed"/>
                <a:sym typeface="Futura Std Medium Condensed"/>
              </a:defRPr>
            </a:lvl1pPr>
          </a:lstStyle>
          <a:p>
            <a:pPr/>
            <a:r>
              <a:t>RESUMEN</a:t>
            </a:r>
          </a:p>
        </p:txBody>
      </p:sp>
      <p:sp>
        <p:nvSpPr>
          <p:cNvPr id="194" name="Straight Connector 5"/>
          <p:cNvSpPr/>
          <p:nvPr/>
        </p:nvSpPr>
        <p:spPr>
          <a:xfrm>
            <a:off x="2505075" y="1606550"/>
            <a:ext cx="6346827" cy="0"/>
          </a:xfrm>
          <a:prstGeom prst="line">
            <a:avLst/>
          </a:prstGeom>
          <a:ln w="25400">
            <a:solidFill>
              <a:srgbClr val="0070C0"/>
            </a:solidFill>
            <a:miter/>
          </a:ln>
        </p:spPr>
        <p:txBody>
          <a:bodyPr lIns="45718" tIns="45718" rIns="45718" bIns="45718"/>
          <a:lstStyle/>
          <a:p>
            <a:pPr/>
          </a:p>
        </p:txBody>
      </p:sp>
      <p:sp>
        <p:nvSpPr>
          <p:cNvPr id="195" name="• La lección de hoy nos presenta la narración del sacrificio de Isaac en el monte Moriah, por su padre Abraham. Se trata de una prueba radical de la fe del patriarca que debe obedecer a Dios en contra de todos sus sentimientos y esperanzas.…"/>
          <p:cNvSpPr txBox="1"/>
          <p:nvPr/>
        </p:nvSpPr>
        <p:spPr>
          <a:xfrm>
            <a:off x="1456264" y="3345445"/>
            <a:ext cx="9645872" cy="19710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200526" indent="-200526" defTabSz="443991">
              <a:lnSpc>
                <a:spcPct val="120000"/>
              </a:lnSpc>
              <a:buSzPct val="100000"/>
              <a:buChar char="•"/>
              <a:defRPr sz="2700">
                <a:latin typeface="Cambria"/>
                <a:ea typeface="Cambria"/>
                <a:cs typeface="Cambria"/>
                <a:sym typeface="Cambria"/>
              </a:defRPr>
            </a:lvl1pPr>
          </a:lstStyle>
          <a:p>
            <a:pPr/>
            <a:r>
              <a:t>Pablo cualifica la auténtica libertad cristiana como una gestión fundamentada en el amor que enlaza la vida de los creyentes unos con otros y aun más allá de las fronteras de la comunidad de fe.</a:t>
            </a:r>
          </a:p>
        </p:txBody>
      </p:sp>
      <p:pic>
        <p:nvPicPr>
          <p:cNvPr id="196" name="Picture 3" descr="Picture 3"/>
          <p:cNvPicPr>
            <a:picLocks noChangeAspect="1"/>
          </p:cNvPicPr>
          <p:nvPr/>
        </p:nvPicPr>
        <p:blipFill>
          <a:blip r:embed="rId2">
            <a:extLst/>
          </a:blip>
          <a:stretch>
            <a:fillRect/>
          </a:stretch>
        </p:blipFill>
        <p:spPr>
          <a:xfrm>
            <a:off x="1166812" y="730250"/>
            <a:ext cx="1168401" cy="1168400"/>
          </a:xfrm>
          <a:prstGeom prst="rect">
            <a:avLst/>
          </a:prstGeom>
          <a:ln w="12700">
            <a:miter lim="400000"/>
          </a:ln>
        </p:spPr>
      </p:pic>
      <p:pic>
        <p:nvPicPr>
          <p:cNvPr id="197" name="Picture 7" descr="Picture 7"/>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9" name="Title 1"/>
          <p:cNvSpPr txBox="1"/>
          <p:nvPr>
            <p:ph type="title"/>
          </p:nvPr>
        </p:nvSpPr>
        <p:spPr>
          <a:xfrm>
            <a:off x="2259013" y="981075"/>
            <a:ext cx="3078164" cy="585788"/>
          </a:xfrm>
          <a:prstGeom prst="rect">
            <a:avLst/>
          </a:prstGeom>
        </p:spPr>
        <p:txBody>
          <a:bodyPr/>
          <a:lstStyle>
            <a:lvl1pPr defTabSz="758951">
              <a:defRPr sz="3200">
                <a:solidFill>
                  <a:schemeClr val="accent4"/>
                </a:solidFill>
                <a:latin typeface="Futura Std Medium Condensed"/>
                <a:ea typeface="Futura Std Medium Condensed"/>
                <a:cs typeface="Futura Std Medium Condensed"/>
                <a:sym typeface="Futura Std Medium Condensed"/>
              </a:defRPr>
            </a:lvl1pPr>
          </a:lstStyle>
          <a:p>
            <a:pPr/>
            <a:r>
              <a:t>ORACIÓN</a:t>
            </a:r>
          </a:p>
        </p:txBody>
      </p:sp>
      <p:sp>
        <p:nvSpPr>
          <p:cNvPr id="200" name="Straight Connector 5"/>
          <p:cNvSpPr/>
          <p:nvPr/>
        </p:nvSpPr>
        <p:spPr>
          <a:xfrm>
            <a:off x="2330450" y="1566862"/>
            <a:ext cx="6346827" cy="1"/>
          </a:xfrm>
          <a:prstGeom prst="line">
            <a:avLst/>
          </a:prstGeom>
          <a:ln w="25400">
            <a:solidFill>
              <a:schemeClr val="accent4"/>
            </a:solidFill>
            <a:miter/>
          </a:ln>
        </p:spPr>
        <p:txBody>
          <a:bodyPr lIns="45718" tIns="45718" rIns="45718" bIns="45718"/>
          <a:lstStyle/>
          <a:p>
            <a:pPr/>
          </a:p>
        </p:txBody>
      </p:sp>
      <p:sp>
        <p:nvSpPr>
          <p:cNvPr id="201" name="Bendito Padre de los cielos y de la tierra, para quien todas las cosas están abiertas y no hay nada oculto, hoy queremos reafirmar nuestra fe, a ejemplo del patriarca Abraham, en tu infinita providencia y ante tus designios eternos que todo lo encamina a"/>
          <p:cNvSpPr txBox="1"/>
          <p:nvPr/>
        </p:nvSpPr>
        <p:spPr>
          <a:xfrm>
            <a:off x="1477962" y="2105302"/>
            <a:ext cx="9236076" cy="42748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lnSpc>
                <a:spcPct val="120000"/>
              </a:lnSpc>
              <a:defRPr i="1" sz="2600">
                <a:latin typeface="Cambria"/>
                <a:ea typeface="Cambria"/>
                <a:cs typeface="Cambria"/>
                <a:sym typeface="Cambria"/>
              </a:defRPr>
            </a:lvl1pPr>
          </a:lstStyle>
          <a:p>
            <a:pPr/>
            <a:r>
              <a:t>Señor y Dios de la vida, ayúdanos a ser, en pensamiento y acción, buenos mayordomos de la libertad conque Cristo nos hizo libres. Que podamos asimilar los cambios inherentes a nuestra realidad sociocultural sin menoscabar los contenidos y reclamos que nos plantea el Evangelio de Jesucristo. Permite que nuestra expresión más refinada de la libertad en Cristo sea la manera en que hacemos del amor el vínculo esencial con nuestro prójimo. Permítenos ser libres para amar. En el nombre de Cristo oramos, amén.</a:t>
            </a:r>
          </a:p>
        </p:txBody>
      </p:sp>
      <p:pic>
        <p:nvPicPr>
          <p:cNvPr id="202" name="Picture 2" descr="Picture 2"/>
          <p:cNvPicPr>
            <a:picLocks noChangeAspect="1"/>
          </p:cNvPicPr>
          <p:nvPr/>
        </p:nvPicPr>
        <p:blipFill>
          <a:blip r:embed="rId2">
            <a:extLst/>
          </a:blip>
          <a:stretch>
            <a:fillRect/>
          </a:stretch>
        </p:blipFill>
        <p:spPr>
          <a:xfrm>
            <a:off x="1192212" y="758825"/>
            <a:ext cx="1030288" cy="1030288"/>
          </a:xfrm>
          <a:prstGeom prst="rect">
            <a:avLst/>
          </a:prstGeom>
          <a:ln w="12700">
            <a:miter lim="400000"/>
          </a:ln>
        </p:spPr>
      </p:pic>
      <p:pic>
        <p:nvPicPr>
          <p:cNvPr id="203"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1" name="Content Placeholder 2"/>
          <p:cNvSpPr txBox="1"/>
          <p:nvPr>
            <p:ph type="body" idx="1"/>
          </p:nvPr>
        </p:nvSpPr>
        <p:spPr>
          <a:xfrm>
            <a:off x="1379701" y="2538765"/>
            <a:ext cx="9432598" cy="3790410"/>
          </a:xfrm>
          <a:prstGeom prst="rect">
            <a:avLst/>
          </a:prstGeom>
        </p:spPr>
        <p:txBody>
          <a:bodyPr/>
          <a:lstStyle/>
          <a:p>
            <a:pPr marL="194309" indent="-194309" defTabSz="496570">
              <a:lnSpc>
                <a:spcPct val="100000"/>
              </a:lnSpc>
              <a:spcBef>
                <a:spcPts val="500"/>
              </a:spcBef>
              <a:buSzPct val="145000"/>
              <a:defRPr sz="3400">
                <a:latin typeface="Cambria"/>
                <a:ea typeface="Cambria"/>
                <a:cs typeface="Cambria"/>
                <a:sym typeface="Cambria"/>
              </a:defRPr>
            </a:pPr>
            <a:r>
              <a:t>Afirmar la libertad mediante la fe en Jesucristo como medio suficiente para una vida testimonial victoriosa.</a:t>
            </a:r>
          </a:p>
          <a:p>
            <a:pPr marL="194309" indent="-194309" defTabSz="496570">
              <a:lnSpc>
                <a:spcPct val="100000"/>
              </a:lnSpc>
              <a:spcBef>
                <a:spcPts val="500"/>
              </a:spcBef>
              <a:buSzPct val="145000"/>
              <a:defRPr sz="3400">
                <a:latin typeface="Cambria"/>
                <a:ea typeface="Cambria"/>
                <a:cs typeface="Cambria"/>
                <a:sym typeface="Cambria"/>
              </a:defRPr>
            </a:pPr>
            <a:r>
              <a:t>Resaltar tanto en la vida personal como en la de la comunidad eclesial la primacía de la fe que obra por el amor como fundamento del carácter cristiano.</a:t>
            </a:r>
          </a:p>
        </p:txBody>
      </p:sp>
      <p:sp>
        <p:nvSpPr>
          <p:cNvPr id="102"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3"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04"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05"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07" name="Content Placeholder 2"/>
          <p:cNvSpPr txBox="1"/>
          <p:nvPr>
            <p:ph type="body" idx="1"/>
          </p:nvPr>
        </p:nvSpPr>
        <p:spPr>
          <a:xfrm>
            <a:off x="1379701" y="2538765"/>
            <a:ext cx="9432598" cy="3790410"/>
          </a:xfrm>
          <a:prstGeom prst="rect">
            <a:avLst/>
          </a:prstGeom>
        </p:spPr>
        <p:txBody>
          <a:bodyPr/>
          <a:lstStyle>
            <a:lvl1pPr marL="228599" indent="-228599" defTabSz="584200">
              <a:lnSpc>
                <a:spcPct val="100000"/>
              </a:lnSpc>
              <a:spcBef>
                <a:spcPts val="600"/>
              </a:spcBef>
              <a:buSzPct val="145000"/>
              <a:defRPr sz="4000">
                <a:latin typeface="Cambria"/>
                <a:ea typeface="Cambria"/>
                <a:cs typeface="Cambria"/>
                <a:sym typeface="Cambria"/>
              </a:defRPr>
            </a:lvl1pPr>
          </a:lstStyle>
          <a:p>
            <a:pPr/>
            <a:r>
              <a:t>Reafirmar el desafío que constituye el principio testimonial del evangelio del Reino de Dios de amar al prójimo como a uno mismo.</a:t>
            </a:r>
          </a:p>
        </p:txBody>
      </p:sp>
      <p:sp>
        <p:nvSpPr>
          <p:cNvPr id="108" name="Title 1"/>
          <p:cNvSpPr txBox="1"/>
          <p:nvPr>
            <p:ph type="title"/>
          </p:nvPr>
        </p:nvSpPr>
        <p:spPr>
          <a:xfrm>
            <a:off x="2022474" y="1069975"/>
            <a:ext cx="3078166" cy="585788"/>
          </a:xfrm>
          <a:prstGeom prst="rect">
            <a:avLst/>
          </a:prstGeom>
        </p:spPr>
        <p:txBody>
          <a:bodyPr/>
          <a:lstStyle>
            <a:lvl1pPr defTabSz="758951">
              <a:defRPr sz="3200">
                <a:solidFill>
                  <a:srgbClr val="7030A0"/>
                </a:solidFill>
                <a:latin typeface="Futura Std Medium Condensed"/>
                <a:ea typeface="Futura Std Medium Condensed"/>
                <a:cs typeface="Futura Std Medium Condensed"/>
                <a:sym typeface="Futura Std Medium Condensed"/>
              </a:defRPr>
            </a:lvl1pPr>
          </a:lstStyle>
          <a:p>
            <a:pPr/>
            <a:r>
              <a:t>OBJETIVOS</a:t>
            </a:r>
          </a:p>
        </p:txBody>
      </p:sp>
      <p:sp>
        <p:nvSpPr>
          <p:cNvPr id="109" name="Straight Connector 5"/>
          <p:cNvSpPr/>
          <p:nvPr/>
        </p:nvSpPr>
        <p:spPr>
          <a:xfrm flipV="1">
            <a:off x="2124074" y="1562100"/>
            <a:ext cx="7697790" cy="93665"/>
          </a:xfrm>
          <a:prstGeom prst="line">
            <a:avLst/>
          </a:prstGeom>
          <a:ln w="25400">
            <a:solidFill>
              <a:srgbClr val="7030A0"/>
            </a:solidFill>
            <a:miter/>
          </a:ln>
        </p:spPr>
        <p:txBody>
          <a:bodyPr lIns="45718" tIns="45718" rIns="45718" bIns="45718"/>
          <a:lstStyle/>
          <a:p>
            <a:pPr/>
          </a:p>
        </p:txBody>
      </p:sp>
      <p:pic>
        <p:nvPicPr>
          <p:cNvPr id="110" name="Picture 4" descr="Picture 4"/>
          <p:cNvPicPr>
            <a:picLocks noChangeAspect="1"/>
          </p:cNvPicPr>
          <p:nvPr/>
        </p:nvPicPr>
        <p:blipFill>
          <a:blip r:embed="rId2">
            <a:extLst/>
          </a:blip>
          <a:stretch>
            <a:fillRect/>
          </a:stretch>
        </p:blipFill>
        <p:spPr>
          <a:xfrm>
            <a:off x="755650" y="798512"/>
            <a:ext cx="1128713" cy="1128713"/>
          </a:xfrm>
          <a:prstGeom prst="rect">
            <a:avLst/>
          </a:prstGeom>
          <a:ln w="12700">
            <a:miter lim="400000"/>
          </a:ln>
        </p:spPr>
      </p:pic>
      <p:pic>
        <p:nvPicPr>
          <p:cNvPr id="111" name="Picture 4" descr="Picture 4"/>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3"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14" name="Content Placeholder 2"/>
          <p:cNvSpPr txBox="1"/>
          <p:nvPr>
            <p:ph type="body" idx="1"/>
          </p:nvPr>
        </p:nvSpPr>
        <p:spPr>
          <a:xfrm>
            <a:off x="1439723" y="2341613"/>
            <a:ext cx="9312554" cy="3938508"/>
          </a:xfrm>
          <a:prstGeom prst="rect">
            <a:avLst/>
          </a:prstGeom>
        </p:spPr>
        <p:txBody>
          <a:bodyPr/>
          <a:lstStyle/>
          <a:p>
            <a:pPr marL="0" indent="0" defTabSz="502412">
              <a:lnSpc>
                <a:spcPct val="100000"/>
              </a:lnSpc>
              <a:spcBef>
                <a:spcPts val="500"/>
              </a:spcBef>
              <a:buSzTx/>
              <a:buNone/>
              <a:defRPr b="1" sz="3182">
                <a:solidFill>
                  <a:srgbClr val="3B3838"/>
                </a:solidFill>
                <a:latin typeface="Cambria"/>
                <a:ea typeface="Cambria"/>
                <a:cs typeface="Cambria"/>
                <a:sym typeface="Cambria"/>
              </a:defRPr>
            </a:pPr>
            <a:r>
              <a:t>Yugo: </a:t>
            </a:r>
            <a:r>
              <a:rPr b="0"/>
              <a:t>En el sentido más general se refiere a un trozo de madera curva que se amarra al cuello de un animal de tiro con el propósito de tirar de una carreta o un arado. En el contexto neotestamentario, y especialmente en la enseñanza paulina, tiene un significado teológico que va ligado a la esclavitud. Esa esclavitud es de carácter espiritual y su yugo es una representación de su dominio sobre el pueblo.</a:t>
            </a:r>
          </a:p>
        </p:txBody>
      </p:sp>
      <p:sp>
        <p:nvSpPr>
          <p:cNvPr id="115"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16"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17"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19" name="Title 1"/>
          <p:cNvSpPr txBox="1"/>
          <p:nvPr>
            <p:ph type="title"/>
          </p:nvPr>
        </p:nvSpPr>
        <p:spPr>
          <a:xfrm>
            <a:off x="2227263" y="1001712"/>
            <a:ext cx="3999368" cy="585788"/>
          </a:xfrm>
          <a:prstGeom prst="rect">
            <a:avLst/>
          </a:prstGeom>
        </p:spPr>
        <p:txBody>
          <a:bodyPr/>
          <a:lstStyle>
            <a:lvl1pPr defTabSz="758951">
              <a:defRPr sz="3200">
                <a:solidFill>
                  <a:srgbClr val="D62212"/>
                </a:solidFill>
                <a:latin typeface="Futura Std Medium Condensed"/>
                <a:ea typeface="Futura Std Medium Condensed"/>
                <a:cs typeface="Futura Std Medium Condensed"/>
                <a:sym typeface="Futura Std Medium Condensed"/>
              </a:defRPr>
            </a:lvl1pPr>
          </a:lstStyle>
          <a:p>
            <a:pPr/>
            <a:r>
              <a:t>VOCABULARIO</a:t>
            </a:r>
          </a:p>
        </p:txBody>
      </p:sp>
      <p:sp>
        <p:nvSpPr>
          <p:cNvPr id="120" name="Content Placeholder 2"/>
          <p:cNvSpPr txBox="1"/>
          <p:nvPr>
            <p:ph type="body" idx="1"/>
          </p:nvPr>
        </p:nvSpPr>
        <p:spPr>
          <a:xfrm>
            <a:off x="1439723" y="2341613"/>
            <a:ext cx="9312554" cy="3938508"/>
          </a:xfrm>
          <a:prstGeom prst="rect">
            <a:avLst/>
          </a:prstGeom>
        </p:spPr>
        <p:txBody>
          <a:bodyPr/>
          <a:lstStyle/>
          <a:p>
            <a:pPr marL="0" indent="0" defTabSz="385572">
              <a:lnSpc>
                <a:spcPct val="100000"/>
              </a:lnSpc>
              <a:spcBef>
                <a:spcPts val="300"/>
              </a:spcBef>
              <a:buSzTx/>
              <a:buNone/>
              <a:defRPr b="1" sz="3168">
                <a:solidFill>
                  <a:srgbClr val="3B3838"/>
                </a:solidFill>
                <a:latin typeface="Cambria"/>
                <a:ea typeface="Cambria"/>
                <a:cs typeface="Cambria"/>
                <a:sym typeface="Cambria"/>
              </a:defRPr>
            </a:pPr>
            <a:r>
              <a:t>Gracia: </a:t>
            </a:r>
            <a:r>
              <a:rPr b="0"/>
              <a:t>La esencia y el significado fundamental de la doctrina de la gracia es que Dios es por nosotros. Aun cuando nosotros actuemos en su contra él está por nosotros y nosotras. Esa gracia de Dios ha actuado efectivamente a favor de nosotros por medio de la persona y obra de Cristo. Se presenta a Jesucristo como el ejecutor de la gracia de Dios. En su absoluta libertad Dios nos alcanza con su gracia.</a:t>
            </a:r>
          </a:p>
        </p:txBody>
      </p:sp>
      <p:sp>
        <p:nvSpPr>
          <p:cNvPr id="121" name="Straight Connector 5"/>
          <p:cNvSpPr/>
          <p:nvPr/>
        </p:nvSpPr>
        <p:spPr>
          <a:xfrm>
            <a:off x="2381249" y="1587500"/>
            <a:ext cx="7307265" cy="0"/>
          </a:xfrm>
          <a:prstGeom prst="line">
            <a:avLst/>
          </a:prstGeom>
          <a:ln w="25400">
            <a:solidFill>
              <a:srgbClr val="D62212"/>
            </a:solidFill>
            <a:miter/>
          </a:ln>
        </p:spPr>
        <p:txBody>
          <a:bodyPr lIns="45718" tIns="45718" rIns="45718" bIns="45718"/>
          <a:lstStyle/>
          <a:p>
            <a:pPr/>
          </a:p>
        </p:txBody>
      </p:sp>
      <p:pic>
        <p:nvPicPr>
          <p:cNvPr id="122" name="Picture 4" descr="Picture 4"/>
          <p:cNvPicPr>
            <a:picLocks noChangeAspect="1"/>
          </p:cNvPicPr>
          <p:nvPr/>
        </p:nvPicPr>
        <p:blipFill>
          <a:blip r:embed="rId2">
            <a:extLst/>
          </a:blip>
          <a:stretch>
            <a:fillRect/>
          </a:stretch>
        </p:blipFill>
        <p:spPr>
          <a:xfrm>
            <a:off x="960437" y="739775"/>
            <a:ext cx="1109663" cy="1109663"/>
          </a:xfrm>
          <a:prstGeom prst="rect">
            <a:avLst/>
          </a:prstGeom>
          <a:ln w="12700">
            <a:miter lim="400000"/>
          </a:ln>
        </p:spPr>
      </p:pic>
      <p:pic>
        <p:nvPicPr>
          <p:cNvPr id="123"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Title 1"/>
          <p:cNvSpPr txBox="1"/>
          <p:nvPr>
            <p:ph type="title"/>
          </p:nvPr>
        </p:nvSpPr>
        <p:spPr>
          <a:xfrm>
            <a:off x="23161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Gálatas 5.1-2</a:t>
            </a:r>
          </a:p>
        </p:txBody>
      </p:sp>
      <p:sp>
        <p:nvSpPr>
          <p:cNvPr id="126"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27" name="RVR…"/>
          <p:cNvSpPr txBox="1"/>
          <p:nvPr/>
        </p:nvSpPr>
        <p:spPr>
          <a:xfrm>
            <a:off x="1551516" y="2428533"/>
            <a:ext cx="4300539" cy="303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spcBef>
                <a:spcPts val="600"/>
              </a:spcBef>
              <a:defRPr sz="2000">
                <a:latin typeface="Cambria"/>
                <a:ea typeface="Cambria"/>
                <a:cs typeface="Cambria"/>
                <a:sym typeface="Cambria"/>
              </a:defRPr>
            </a:pPr>
            <a:r>
              <a:t>RVR</a:t>
            </a:r>
          </a:p>
          <a:p>
            <a:pPr defTabSz="368045">
              <a:spcBef>
                <a:spcPts val="600"/>
              </a:spcBef>
              <a:defRPr sz="2000">
                <a:latin typeface="Cambria"/>
                <a:ea typeface="Cambria"/>
                <a:cs typeface="Cambria"/>
                <a:sym typeface="Cambria"/>
              </a:defRPr>
            </a:pPr>
          </a:p>
          <a:p>
            <a:pPr defTabSz="368045">
              <a:spcBef>
                <a:spcPts val="600"/>
              </a:spcBef>
              <a:defRPr sz="2000">
                <a:latin typeface="Cambria"/>
                <a:ea typeface="Cambria"/>
                <a:cs typeface="Cambria"/>
                <a:sym typeface="Cambria"/>
              </a:defRPr>
            </a:pPr>
            <a:r>
              <a:t>1 Estad, pues, firmes en la libertad con que Cristo nos hizo libres y no estéis otra vez sujetos al yugo de esclavitud. </a:t>
            </a:r>
          </a:p>
          <a:p>
            <a:pPr defTabSz="368045">
              <a:spcBef>
                <a:spcPts val="600"/>
              </a:spcBef>
              <a:defRPr sz="2000">
                <a:latin typeface="Cambria"/>
                <a:ea typeface="Cambria"/>
                <a:cs typeface="Cambria"/>
                <a:sym typeface="Cambria"/>
              </a:defRPr>
            </a:pPr>
          </a:p>
          <a:p>
            <a:pPr defTabSz="368045">
              <a:spcBef>
                <a:spcPts val="600"/>
              </a:spcBef>
              <a:defRPr sz="2000">
                <a:latin typeface="Cambria"/>
                <a:ea typeface="Cambria"/>
                <a:cs typeface="Cambria"/>
                <a:sym typeface="Cambria"/>
              </a:defRPr>
            </a:pPr>
            <a:r>
              <a:t>2 Ciertamente, yo Pablo os digo que si os circuncidáis, de nada os aprovechará Cristo. </a:t>
            </a:r>
          </a:p>
        </p:txBody>
      </p:sp>
      <p:sp>
        <p:nvSpPr>
          <p:cNvPr id="128" name="VP…"/>
          <p:cNvSpPr txBox="1"/>
          <p:nvPr/>
        </p:nvSpPr>
        <p:spPr>
          <a:xfrm>
            <a:off x="6426559" y="2262163"/>
            <a:ext cx="5023442" cy="33680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000">
                <a:latin typeface="Cambria"/>
                <a:ea typeface="Cambria"/>
                <a:cs typeface="Cambria"/>
                <a:sym typeface="Cambria"/>
              </a:defRPr>
            </a:pPr>
            <a:r>
              <a:t>VP</a:t>
            </a:r>
          </a:p>
          <a:p>
            <a:pPr defTabSz="368045">
              <a:lnSpc>
                <a:spcPct val="120000"/>
              </a:lnSpc>
              <a:defRPr sz="2000">
                <a:latin typeface="Cambria"/>
                <a:ea typeface="Cambria"/>
                <a:cs typeface="Cambria"/>
                <a:sym typeface="Cambria"/>
              </a:defRPr>
            </a:pPr>
          </a:p>
          <a:p>
            <a:pPr defTabSz="368045">
              <a:spcBef>
                <a:spcPts val="600"/>
              </a:spcBef>
              <a:defRPr sz="2000">
                <a:latin typeface="Cambria"/>
                <a:ea typeface="Cambria"/>
                <a:cs typeface="Cambria"/>
                <a:sym typeface="Cambria"/>
              </a:defRPr>
            </a:pPr>
            <a:r>
              <a:t>1 Cristo nos dio libertad para que seamos libres. Por lo tanto, manténganse ustedes firmes en esa libertad y no se sometan otra vez al yugo de la esclavitud.</a:t>
            </a:r>
          </a:p>
          <a:p>
            <a:pPr defTabSz="368045">
              <a:spcBef>
                <a:spcPts val="600"/>
              </a:spcBef>
              <a:defRPr sz="2000">
                <a:latin typeface="Cambria"/>
                <a:ea typeface="Cambria"/>
                <a:cs typeface="Cambria"/>
                <a:sym typeface="Cambria"/>
              </a:defRPr>
            </a:pPr>
          </a:p>
          <a:p>
            <a:pPr defTabSz="368045">
              <a:spcBef>
                <a:spcPts val="600"/>
              </a:spcBef>
              <a:defRPr sz="2000">
                <a:latin typeface="Cambria"/>
                <a:ea typeface="Cambria"/>
                <a:cs typeface="Cambria"/>
                <a:sym typeface="Cambria"/>
              </a:defRPr>
            </a:pPr>
            <a:r>
              <a:t>2 Escúchenme. Yo, Pablo, les digo que si ustedes se someten al rito de la circuncisión, Cristo no les servirá de nada. </a:t>
            </a:r>
          </a:p>
        </p:txBody>
      </p:sp>
      <p:pic>
        <p:nvPicPr>
          <p:cNvPr id="129"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0"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2" name="Title 1"/>
          <p:cNvSpPr txBox="1"/>
          <p:nvPr>
            <p:ph type="title"/>
          </p:nvPr>
        </p:nvSpPr>
        <p:spPr>
          <a:xfrm>
            <a:off x="2320394" y="990599"/>
            <a:ext cx="9366025" cy="585789"/>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 </a:t>
            </a:r>
            <a:r>
              <a:rPr b="1">
                <a:solidFill>
                  <a:srgbClr val="843C0B"/>
                </a:solidFill>
                <a:latin typeface="Futura PT Medium"/>
                <a:ea typeface="Futura PT Medium"/>
                <a:cs typeface="Futura PT Medium"/>
                <a:sym typeface="Futura PT Medium"/>
              </a:rPr>
              <a:t>Gálatas 5.3-4</a:t>
            </a:r>
          </a:p>
        </p:txBody>
      </p:sp>
      <p:sp>
        <p:nvSpPr>
          <p:cNvPr id="133"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34" name="RVR…"/>
          <p:cNvSpPr txBox="1"/>
          <p:nvPr/>
        </p:nvSpPr>
        <p:spPr>
          <a:xfrm>
            <a:off x="1860550" y="2246307"/>
            <a:ext cx="4300539" cy="36423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600"/>
              </a:spcBef>
              <a:defRPr sz="2200">
                <a:latin typeface="Cambria"/>
                <a:ea typeface="Cambria"/>
                <a:cs typeface="Cambria"/>
                <a:sym typeface="Cambria"/>
              </a:defRPr>
            </a:pPr>
            <a:r>
              <a:t>RVR</a:t>
            </a:r>
          </a:p>
          <a:p>
            <a:pPr defTabSz="368045">
              <a:lnSpc>
                <a:spcPct val="110000"/>
              </a:lnSpc>
              <a:spcBef>
                <a:spcPts val="600"/>
              </a:spcBef>
              <a:defRPr sz="2200">
                <a:latin typeface="Cambria"/>
                <a:ea typeface="Cambria"/>
                <a:cs typeface="Cambria"/>
                <a:sym typeface="Cambria"/>
              </a:defRPr>
            </a:pPr>
          </a:p>
          <a:p>
            <a:pPr defTabSz="368045">
              <a:lnSpc>
                <a:spcPct val="110000"/>
              </a:lnSpc>
              <a:spcBef>
                <a:spcPts val="600"/>
              </a:spcBef>
              <a:defRPr sz="2200">
                <a:latin typeface="Cambria"/>
                <a:ea typeface="Cambria"/>
                <a:cs typeface="Cambria"/>
                <a:sym typeface="Cambria"/>
              </a:defRPr>
            </a:pPr>
            <a:r>
              <a:t>3 Y otra vez testifico a todo hombre que se circuncida, que está obligado a guardar toda la ley. </a:t>
            </a:r>
          </a:p>
          <a:p>
            <a:pPr defTabSz="368045">
              <a:lnSpc>
                <a:spcPct val="110000"/>
              </a:lnSpc>
              <a:spcBef>
                <a:spcPts val="600"/>
              </a:spcBef>
              <a:defRPr sz="2200">
                <a:latin typeface="Cambria"/>
                <a:ea typeface="Cambria"/>
                <a:cs typeface="Cambria"/>
                <a:sym typeface="Cambria"/>
              </a:defRPr>
            </a:pPr>
          </a:p>
          <a:p>
            <a:pPr defTabSz="368045">
              <a:lnSpc>
                <a:spcPct val="110000"/>
              </a:lnSpc>
              <a:spcBef>
                <a:spcPts val="600"/>
              </a:spcBef>
              <a:defRPr sz="2200">
                <a:latin typeface="Cambria"/>
                <a:ea typeface="Cambria"/>
                <a:cs typeface="Cambria"/>
                <a:sym typeface="Cambria"/>
              </a:defRPr>
            </a:pPr>
            <a:r>
              <a:t>4 De Cristo os desligasteis, los que por la Ley os justificáis; de la gracia habéis caído. </a:t>
            </a:r>
          </a:p>
        </p:txBody>
      </p:sp>
      <p:sp>
        <p:nvSpPr>
          <p:cNvPr id="135" name="VP…"/>
          <p:cNvSpPr txBox="1"/>
          <p:nvPr/>
        </p:nvSpPr>
        <p:spPr>
          <a:xfrm>
            <a:off x="6629616" y="2264934"/>
            <a:ext cx="4731112" cy="386715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10000"/>
              </a:lnSpc>
              <a:spcBef>
                <a:spcPts val="2600"/>
              </a:spcBef>
              <a:defRPr sz="2100">
                <a:latin typeface="Cambria"/>
                <a:ea typeface="Cambria"/>
                <a:cs typeface="Cambria"/>
                <a:sym typeface="Cambria"/>
              </a:defRPr>
            </a:pPr>
            <a:r>
              <a:t>VP</a:t>
            </a:r>
          </a:p>
          <a:p>
            <a:pPr defTabSz="368045">
              <a:lnSpc>
                <a:spcPct val="110000"/>
              </a:lnSpc>
              <a:spcBef>
                <a:spcPts val="600"/>
              </a:spcBef>
              <a:defRPr sz="2100">
                <a:latin typeface="Cambria"/>
                <a:ea typeface="Cambria"/>
                <a:cs typeface="Cambria"/>
                <a:sym typeface="Cambria"/>
              </a:defRPr>
            </a:pPr>
          </a:p>
          <a:p>
            <a:pPr defTabSz="368045">
              <a:lnSpc>
                <a:spcPct val="110000"/>
              </a:lnSpc>
              <a:spcBef>
                <a:spcPts val="600"/>
              </a:spcBef>
              <a:defRPr sz="2100">
                <a:latin typeface="Cambria"/>
                <a:ea typeface="Cambria"/>
                <a:cs typeface="Cambria"/>
                <a:sym typeface="Cambria"/>
              </a:defRPr>
            </a:pPr>
            <a:r>
              <a:t>3 Quiero repetirle a cualquier hombre que se circuncida, que está obligado a cumplir toda la ley. </a:t>
            </a:r>
          </a:p>
          <a:p>
            <a:pPr defTabSz="368045">
              <a:lnSpc>
                <a:spcPct val="110000"/>
              </a:lnSpc>
              <a:spcBef>
                <a:spcPts val="600"/>
              </a:spcBef>
              <a:defRPr sz="2100">
                <a:latin typeface="Cambria"/>
                <a:ea typeface="Cambria"/>
                <a:cs typeface="Cambria"/>
                <a:sym typeface="Cambria"/>
              </a:defRPr>
            </a:pPr>
          </a:p>
          <a:p>
            <a:pPr defTabSz="368045">
              <a:lnSpc>
                <a:spcPct val="110000"/>
              </a:lnSpc>
              <a:spcBef>
                <a:spcPts val="600"/>
              </a:spcBef>
              <a:defRPr sz="2100">
                <a:latin typeface="Cambria"/>
                <a:ea typeface="Cambria"/>
                <a:cs typeface="Cambria"/>
                <a:sym typeface="Cambria"/>
              </a:defRPr>
            </a:pPr>
            <a:r>
              <a:t>4 Ustedes, los que quieren ser reconocidos como justos por cumplir la ley, se han apartado de Cristo; han rechazado la generosidad de Dios. </a:t>
            </a:r>
          </a:p>
        </p:txBody>
      </p:sp>
      <p:pic>
        <p:nvPicPr>
          <p:cNvPr id="136"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37" name="Picture 6" descr="Picture 6"/>
          <p:cNvPicPr>
            <a:picLocks noChangeAspect="1"/>
          </p:cNvPicPr>
          <p:nvPr/>
        </p:nvPicPr>
        <p:blipFill>
          <a:blip r:embed="rId3">
            <a:extLst/>
          </a:blip>
          <a:stretch>
            <a:fillRect/>
          </a:stretch>
        </p:blipFill>
        <p:spPr>
          <a:xfrm>
            <a:off x="10354718" y="6143297"/>
            <a:ext cx="1697039" cy="604840"/>
          </a:xfrm>
          <a:prstGeom prst="rect">
            <a:avLst/>
          </a:prstGeom>
          <a:ln w="12700">
            <a:miter lim="400000"/>
          </a:ln>
        </p:spPr>
      </p:pic>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39"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Gálatas 5.5-6</a:t>
            </a:r>
          </a:p>
        </p:txBody>
      </p:sp>
      <p:sp>
        <p:nvSpPr>
          <p:cNvPr id="140"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1" name="RVR…"/>
          <p:cNvSpPr txBox="1"/>
          <p:nvPr/>
        </p:nvSpPr>
        <p:spPr>
          <a:xfrm>
            <a:off x="1907116" y="2030677"/>
            <a:ext cx="4300539" cy="384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RVR</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5 Nosotros, por el Espíritu, aguardamos por fe la esperanza de la justicia; </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6 porque en Cristo Jesús ni la circuncisión vale algo, ni la incircuncisión, sino la fe que obra por el amor. </a:t>
            </a:r>
          </a:p>
        </p:txBody>
      </p:sp>
      <p:sp>
        <p:nvSpPr>
          <p:cNvPr id="142" name="VP…"/>
          <p:cNvSpPr txBox="1"/>
          <p:nvPr/>
        </p:nvSpPr>
        <p:spPr>
          <a:xfrm>
            <a:off x="6460425" y="2030677"/>
            <a:ext cx="4602863" cy="3848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100">
                <a:latin typeface="Cambria"/>
                <a:ea typeface="Cambria"/>
                <a:cs typeface="Cambria"/>
                <a:sym typeface="Cambria"/>
              </a:defRPr>
            </a:pPr>
            <a:r>
              <a:t>VP</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5 Pero nosotros, por medio del Espíritu tenemos la esperanza de alcanzar la justicia basados en la fe. </a:t>
            </a:r>
          </a:p>
          <a:p>
            <a:pPr defTabSz="368045">
              <a:lnSpc>
                <a:spcPct val="120000"/>
              </a:lnSpc>
              <a:defRPr sz="2100">
                <a:latin typeface="Cambria"/>
                <a:ea typeface="Cambria"/>
                <a:cs typeface="Cambria"/>
                <a:sym typeface="Cambria"/>
              </a:defRPr>
            </a:pPr>
          </a:p>
          <a:p>
            <a:pPr defTabSz="368045">
              <a:lnSpc>
                <a:spcPct val="120000"/>
              </a:lnSpc>
              <a:defRPr sz="2100">
                <a:latin typeface="Cambria"/>
                <a:ea typeface="Cambria"/>
                <a:cs typeface="Cambria"/>
                <a:sym typeface="Cambria"/>
              </a:defRPr>
            </a:pPr>
            <a:r>
              <a:t>6 Porque gracias a Cristo Jesús, ya no cuenta para nada estar o no circuncidados. Lo que cuenta es la fe, una fe activa por medio del amor.</a:t>
            </a:r>
          </a:p>
        </p:txBody>
      </p:sp>
      <p:pic>
        <p:nvPicPr>
          <p:cNvPr id="143"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44"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6" name="Title 1"/>
          <p:cNvSpPr txBox="1"/>
          <p:nvPr>
            <p:ph type="title"/>
          </p:nvPr>
        </p:nvSpPr>
        <p:spPr>
          <a:xfrm>
            <a:off x="2303462" y="990600"/>
            <a:ext cx="8721726" cy="585788"/>
          </a:xfrm>
          <a:prstGeom prst="rect">
            <a:avLst/>
          </a:prstGeom>
        </p:spPr>
        <p:txBody>
          <a:bodyPr/>
          <a:lstStyle/>
          <a:p>
            <a:pPr defTabSz="758951">
              <a:defRPr sz="3200">
                <a:solidFill>
                  <a:srgbClr val="7B3408"/>
                </a:solidFill>
                <a:latin typeface="Futura Std Medium Condensed"/>
                <a:ea typeface="Futura Std Medium Condensed"/>
                <a:cs typeface="Futura Std Medium Condensed"/>
                <a:sym typeface="Futura Std Medium Condensed"/>
              </a:defRPr>
            </a:pPr>
            <a:r>
              <a:t>TEXTO BÍBLICO:</a:t>
            </a:r>
            <a:r>
              <a:rPr b="1">
                <a:solidFill>
                  <a:srgbClr val="843C0B"/>
                </a:solidFill>
                <a:latin typeface="Futura PT Medium"/>
                <a:ea typeface="Futura PT Medium"/>
                <a:cs typeface="Futura PT Medium"/>
                <a:sym typeface="Futura PT Medium"/>
              </a:rPr>
              <a:t> Gálatas 5.7-8</a:t>
            </a:r>
          </a:p>
        </p:txBody>
      </p:sp>
      <p:sp>
        <p:nvSpPr>
          <p:cNvPr id="147" name="Straight Connector 5"/>
          <p:cNvSpPr/>
          <p:nvPr/>
        </p:nvSpPr>
        <p:spPr>
          <a:xfrm>
            <a:off x="2374900" y="1576387"/>
            <a:ext cx="6346827" cy="1"/>
          </a:xfrm>
          <a:prstGeom prst="line">
            <a:avLst/>
          </a:prstGeom>
          <a:ln w="25400">
            <a:solidFill>
              <a:srgbClr val="7B3408"/>
            </a:solidFill>
            <a:miter/>
          </a:ln>
        </p:spPr>
        <p:txBody>
          <a:bodyPr lIns="45718" tIns="45718" rIns="45718" bIns="45718"/>
          <a:lstStyle/>
          <a:p>
            <a:pPr/>
          </a:p>
        </p:txBody>
      </p:sp>
      <p:sp>
        <p:nvSpPr>
          <p:cNvPr id="148" name="RVR…"/>
          <p:cNvSpPr txBox="1"/>
          <p:nvPr/>
        </p:nvSpPr>
        <p:spPr>
          <a:xfrm>
            <a:off x="1712383" y="2139897"/>
            <a:ext cx="4300539" cy="3324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300">
                <a:latin typeface="Cambria"/>
                <a:ea typeface="Cambria"/>
                <a:cs typeface="Cambria"/>
                <a:sym typeface="Cambria"/>
              </a:defRPr>
            </a:pPr>
            <a:r>
              <a:t>RVR</a:t>
            </a:r>
          </a:p>
          <a:p>
            <a:pPr defTabSz="368045">
              <a:lnSpc>
                <a:spcPct val="120000"/>
              </a:lnSpc>
              <a:defRPr b="1"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7 Vosotros corríais bien. ¿Quién os estorbó para no obedecer a la verdad? </a:t>
            </a:r>
          </a:p>
          <a:p>
            <a:pPr defTabSz="368045">
              <a:lnSpc>
                <a:spcPct val="120000"/>
              </a:lnSpc>
              <a:defRPr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8 Esta persuasión no procede de aquel que os llama.</a:t>
            </a:r>
          </a:p>
        </p:txBody>
      </p:sp>
      <p:sp>
        <p:nvSpPr>
          <p:cNvPr id="149" name="VP…"/>
          <p:cNvSpPr txBox="1"/>
          <p:nvPr/>
        </p:nvSpPr>
        <p:spPr>
          <a:xfrm>
            <a:off x="6477359" y="2173763"/>
            <a:ext cx="4602863" cy="33248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368045">
              <a:lnSpc>
                <a:spcPct val="120000"/>
              </a:lnSpc>
              <a:spcBef>
                <a:spcPts val="2600"/>
              </a:spcBef>
              <a:defRPr sz="2300">
                <a:latin typeface="Cambria"/>
                <a:ea typeface="Cambria"/>
                <a:cs typeface="Cambria"/>
                <a:sym typeface="Cambria"/>
              </a:defRPr>
            </a:pPr>
            <a:r>
              <a:t>VP</a:t>
            </a:r>
          </a:p>
          <a:p>
            <a:pPr defTabSz="368045">
              <a:lnSpc>
                <a:spcPct val="120000"/>
              </a:lnSpc>
              <a:defRPr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7 Ustedes iban por buen camino. ¿Quién les impidió obedecer a la verdad? </a:t>
            </a:r>
          </a:p>
          <a:p>
            <a:pPr defTabSz="368045">
              <a:lnSpc>
                <a:spcPct val="120000"/>
              </a:lnSpc>
              <a:defRPr sz="2300">
                <a:latin typeface="Cambria"/>
                <a:ea typeface="Cambria"/>
                <a:cs typeface="Cambria"/>
                <a:sym typeface="Cambria"/>
              </a:defRPr>
            </a:pPr>
          </a:p>
          <a:p>
            <a:pPr defTabSz="368045">
              <a:lnSpc>
                <a:spcPct val="120000"/>
              </a:lnSpc>
              <a:defRPr sz="2300">
                <a:latin typeface="Cambria"/>
                <a:ea typeface="Cambria"/>
                <a:cs typeface="Cambria"/>
                <a:sym typeface="Cambria"/>
              </a:defRPr>
            </a:pPr>
            <a:r>
              <a:t>8 No fue cosa de Dios, que los ha llamado. </a:t>
            </a:r>
          </a:p>
        </p:txBody>
      </p:sp>
      <p:pic>
        <p:nvPicPr>
          <p:cNvPr id="150" name="Picture 9" descr="Picture 9"/>
          <p:cNvPicPr>
            <a:picLocks noChangeAspect="1"/>
          </p:cNvPicPr>
          <p:nvPr/>
        </p:nvPicPr>
        <p:blipFill>
          <a:blip r:embed="rId2">
            <a:extLst/>
          </a:blip>
          <a:stretch>
            <a:fillRect/>
          </a:stretch>
        </p:blipFill>
        <p:spPr>
          <a:xfrm>
            <a:off x="1036637" y="725487"/>
            <a:ext cx="1116013" cy="1116013"/>
          </a:xfrm>
          <a:prstGeom prst="rect">
            <a:avLst/>
          </a:prstGeom>
          <a:ln w="12700">
            <a:miter lim="400000"/>
          </a:ln>
        </p:spPr>
      </p:pic>
      <p:pic>
        <p:nvPicPr>
          <p:cNvPr id="151" name="Picture 6" descr="Picture 6"/>
          <p:cNvPicPr>
            <a:picLocks noChangeAspect="1"/>
          </p:cNvPicPr>
          <p:nvPr/>
        </p:nvPicPr>
        <p:blipFill>
          <a:blip r:embed="rId3">
            <a:extLst/>
          </a:blip>
          <a:stretch>
            <a:fillRect/>
          </a:stretch>
        </p:blipFill>
        <p:spPr>
          <a:xfrm>
            <a:off x="10275888" y="6096000"/>
            <a:ext cx="1697039" cy="604838"/>
          </a:xfrm>
          <a:prstGeom prst="rect">
            <a:avLst/>
          </a:prstGeom>
          <a:ln w="12700">
            <a:miter lim="400000"/>
          </a:ln>
        </p:spPr>
      </p:pic>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upright="0">
        <a:spAutoFit/>
      </a:bodyPr>
      <a:lstStyle>
        <a:defPPr marL="0" marR="0" indent="0" algn="l" defTabSz="914400" rtl="0" fontAlgn="auto" latinLnBrk="0"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