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Especial</a:t>
            </a:r>
            <a:endParaRPr>
              <a:solidFill>
                <a:srgbClr val="6567B3"/>
              </a:solidFill>
            </a:endParaRPr>
          </a:p>
          <a:p>
            <a:pPr algn="l">
              <a:defRPr b="1" sz="7600">
                <a:solidFill>
                  <a:srgbClr val="F9570F"/>
                </a:solidFill>
                <a:latin typeface="Futura PT Heavy"/>
                <a:ea typeface="Futura PT Heavy"/>
                <a:cs typeface="Futura PT Heavy"/>
                <a:sym typeface="Futura PT Heavy"/>
              </a:defRPr>
            </a:pPr>
            <a:r>
              <a:t>Que sean uno: caminemos en la unidad</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274673">
              <a:spcBef>
                <a:spcPts val="1300"/>
              </a:spcBef>
              <a:defRPr i="1" sz="3772">
                <a:solidFill>
                  <a:srgbClr val="767171"/>
                </a:solidFill>
                <a:latin typeface="Futura"/>
                <a:ea typeface="Futura"/>
                <a:cs typeface="Futura"/>
                <a:sym typeface="Futura"/>
              </a:defRPr>
            </a:lvl1pPr>
          </a:lstStyle>
          <a:p>
            <a:pPr/>
            <a:r>
              <a:t>Juan 17.20-23, Efesios 4.1-7, Salmo 133</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5704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«Para que todos sean uno; como tú, oh Padre, en mí, y yo en ti, que también ellos sean uno en nosotros; para que el mundo crea que tú me enviaste» (Jn 17.21).</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Salmos 133.1-2</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RVR…"/>
          <p:cNvSpPr txBox="1"/>
          <p:nvPr/>
        </p:nvSpPr>
        <p:spPr>
          <a:xfrm>
            <a:off x="3477797" y="4250901"/>
            <a:ext cx="8601077" cy="728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 ¡Mirad cuán bueno y cuán delicioso es que habiten los hermanos juntos en armonía!</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2 Es como el buen óleo sobre la cabeza, el cual desciende sobre la barba, la barba de Aarón, y baja hasta el borde de sus vestiduras;</a:t>
            </a:r>
          </a:p>
        </p:txBody>
      </p:sp>
      <p:sp>
        <p:nvSpPr>
          <p:cNvPr id="158" name="VP…"/>
          <p:cNvSpPr txBox="1"/>
          <p:nvPr/>
        </p:nvSpPr>
        <p:spPr>
          <a:xfrm>
            <a:off x="13086477" y="4130737"/>
            <a:ext cx="10046883" cy="6253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 ¡Vean qué bueno y agradable es</a:t>
            </a:r>
          </a:p>
          <a:p>
            <a:pPr defTabSz="736090">
              <a:spcBef>
                <a:spcPts val="1200"/>
              </a:spcBef>
              <a:defRPr sz="4300">
                <a:latin typeface="Cambria"/>
                <a:ea typeface="Cambria"/>
                <a:cs typeface="Cambria"/>
                <a:sym typeface="Cambria"/>
              </a:defRPr>
            </a:pPr>
            <a:r>
              <a:t>que los hermanos vivan unidos!</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2 Es como el buen perfume que corre por la cabeza de los sacerdotes y baja por su barba hasta el cuello de su ropaje.</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Salmos 133.3</a:t>
            </a:r>
          </a:p>
        </p:txBody>
      </p:sp>
      <p:sp>
        <p:nvSpPr>
          <p:cNvPr id="163"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64" name="RVR…"/>
          <p:cNvSpPr txBox="1"/>
          <p:nvPr/>
        </p:nvSpPr>
        <p:spPr>
          <a:xfrm>
            <a:off x="3477797" y="4831778"/>
            <a:ext cx="8601077" cy="4851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800">
                <a:latin typeface="Cambria"/>
                <a:ea typeface="Cambria"/>
                <a:cs typeface="Cambria"/>
                <a:sym typeface="Cambria"/>
              </a:defRPr>
            </a:pPr>
            <a:r>
              <a:t>RVR</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3 como el rocío del Hermón, que desciende sobre los montes de Sión, porque allí envía Jehová bendición y vida eterna.</a:t>
            </a:r>
          </a:p>
        </p:txBody>
      </p:sp>
      <p:sp>
        <p:nvSpPr>
          <p:cNvPr id="165" name="VP…"/>
          <p:cNvSpPr txBox="1"/>
          <p:nvPr/>
        </p:nvSpPr>
        <p:spPr>
          <a:xfrm>
            <a:off x="13086477" y="4763197"/>
            <a:ext cx="10046883" cy="49885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800">
                <a:latin typeface="Cambria"/>
                <a:ea typeface="Cambria"/>
                <a:cs typeface="Cambria"/>
                <a:sym typeface="Cambria"/>
              </a:defRPr>
            </a:pPr>
            <a:r>
              <a:t>VP</a:t>
            </a:r>
          </a:p>
          <a:p>
            <a:pPr defTabSz="736090">
              <a:lnSpc>
                <a:spcPct val="120000"/>
              </a:lnSpc>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3 Es como el rocío del monte Hermón, que cae sobre los montes de Sión. Allí es donde el Señor envía la bendición de una larga vida.</a:t>
            </a:r>
          </a:p>
        </p:txBody>
      </p:sp>
      <p:pic>
        <p:nvPicPr>
          <p:cNvPr id="166"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70"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1"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3883511"/>
            <a:ext cx="17373601" cy="91363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0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000">
                <a:latin typeface="Cambria"/>
                <a:ea typeface="Cambria"/>
                <a:cs typeface="Cambria"/>
                <a:sym typeface="Cambria"/>
              </a:defRPr>
            </a:pPr>
            <a:r>
              <a:t> Como hemos dicho, la unidad es un rasgo fundamental de la espiritualidad cristiana. Los pasajes bíblicos son consecuentes en afirmar que la armonía entre los creyentes es una herramienta esencial para realizar la misión cristiana. </a:t>
            </a:r>
          </a:p>
          <a:p>
            <a:pPr defTabSz="887982">
              <a:lnSpc>
                <a:spcPct val="120000"/>
              </a:lnSpc>
              <a:spcBef>
                <a:spcPts val="1200"/>
              </a:spcBef>
              <a:buSzPct val="100000"/>
              <a:buChar char="•"/>
              <a:defRPr sz="4000">
                <a:latin typeface="Cambria"/>
                <a:ea typeface="Cambria"/>
                <a:cs typeface="Cambria"/>
                <a:sym typeface="Cambria"/>
              </a:defRPr>
            </a:pPr>
            <a:r>
              <a:t> En Juan, los discípulos son convocados a permanecer en unidad. El ejemplo y fundamento de la unión íntima entre el Padre y el Hijo es el modelo a seguir. Jesús ora para que sus discípulos presentes y futuros sean uno. Además, la predicación se convierte en el hilo conductor que le da sentido y cohesión a la unidad entre los creyentes. Así que la Iglesia, como embajadora del Reino de Dios en el mundo, es enviada a dar testimonio de la nueva vida en Cristo.</a:t>
            </a:r>
          </a:p>
        </p:txBody>
      </p:sp>
      <p:pic>
        <p:nvPicPr>
          <p:cNvPr id="172"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3"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76"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7"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237736" y="5063267"/>
            <a:ext cx="19291742" cy="94970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4200">
                <a:latin typeface="Cambria"/>
                <a:ea typeface="Cambria"/>
                <a:cs typeface="Cambria"/>
                <a:sym typeface="Cambria"/>
              </a:defRPr>
            </a:pPr>
            <a:r>
              <a:t> En la carta a los Efesios, la unidad del cuerpo en Cristo es un asunto primordial que requiere del creyente todo el esfuerzo posible para mantenerla. Así que debe procurar andar «como es digno del llamamiento que ha recibido» mediante el vínculo de la paz. </a:t>
            </a:r>
          </a:p>
          <a:p>
            <a:pPr defTabSz="887982">
              <a:lnSpc>
                <a:spcPct val="120000"/>
              </a:lnSpc>
              <a:spcBef>
                <a:spcPts val="1200"/>
              </a:spcBef>
              <a:buSzPct val="100000"/>
              <a:buChar char="•"/>
              <a:defRPr sz="4200">
                <a:latin typeface="Cambria"/>
                <a:ea typeface="Cambria"/>
                <a:cs typeface="Cambria"/>
                <a:sym typeface="Cambria"/>
              </a:defRPr>
            </a:pPr>
            <a:r>
              <a:t> Por su parte, el salmista piensa en la unidad de los fieles como la dulzura que refresca al ser. Para esto incorpora dos imágenes que ilustran la felicidad plena que brinda la armonía. Tanto el aceite de la unción sacerdotal, que suaviza y perfuma el rostro del ungido mientras desciende, como el rocío que sale del monte Hermón, que refresca a todo Israel, representan las bendiciones que reciben de parte de Dios las comunidades que conviven en armonía.</a:t>
            </a:r>
          </a:p>
          <a:p>
            <a:pPr defTabSz="887982">
              <a:lnSpc>
                <a:spcPct val="120000"/>
              </a:lnSpc>
              <a:spcBef>
                <a:spcPts val="1200"/>
              </a:spcBef>
              <a:defRPr sz="4200">
                <a:latin typeface="Cambria"/>
                <a:ea typeface="Cambria"/>
                <a:cs typeface="Cambria"/>
                <a:sym typeface="Cambria"/>
              </a:defRPr>
            </a:pPr>
          </a:p>
        </p:txBody>
      </p:sp>
      <p:pic>
        <p:nvPicPr>
          <p:cNvPr id="178"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9"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82"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83"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724533"/>
            <a:ext cx="18472150" cy="5826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4600">
                <a:latin typeface="Cambria"/>
                <a:ea typeface="Cambria"/>
                <a:cs typeface="Cambria"/>
                <a:sym typeface="Cambria"/>
              </a:defRPr>
            </a:lvl1pPr>
          </a:lstStyle>
          <a:p>
            <a:pPr/>
            <a:r>
              <a:t>Gracias Señor por el don de la unidad y por habernos llamado a formar parte del cuerpo de Cristo. Danos, oh eterno Dios, la sabiduría para manejar nuestros conflictos de manera creativa y dialogal para que reine entre nosotros la unidad. Permite que perseveremos en el vínculo de la paz mientras, Señor, como tus embajadores en el mundo prediquemos tu amor, gracia, justicia y paz en todas las comunidades. En el nombre de Jesús, nuestro Señor. Amén.</a:t>
            </a:r>
          </a:p>
        </p:txBody>
      </p:sp>
      <p:pic>
        <p:nvPicPr>
          <p:cNvPr id="184"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8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11743" indent="-511743" defTabSz="1028191">
              <a:lnSpc>
                <a:spcPct val="100000"/>
              </a:lnSpc>
              <a:spcBef>
                <a:spcPts val="1000"/>
              </a:spcBef>
              <a:buFontTx/>
              <a:defRPr sz="6248">
                <a:latin typeface="Cambria"/>
                <a:ea typeface="Cambria"/>
                <a:cs typeface="Cambria"/>
                <a:sym typeface="Cambria"/>
              </a:defRPr>
            </a:pPr>
            <a:r>
              <a:t>Comprender la importancia de preservar la armonía del cuerpo de Cristo como parte esencial de la espiritualidad del creyente.</a:t>
            </a:r>
          </a:p>
          <a:p>
            <a:pPr marL="511743" indent="-511743" defTabSz="1028191">
              <a:lnSpc>
                <a:spcPct val="100000"/>
              </a:lnSpc>
              <a:spcBef>
                <a:spcPts val="1000"/>
              </a:spcBef>
              <a:buFontTx/>
              <a:defRPr sz="6248">
                <a:latin typeface="Cambria"/>
                <a:ea typeface="Cambria"/>
                <a:cs typeface="Cambria"/>
                <a:sym typeface="Cambria"/>
              </a:defRPr>
            </a:pPr>
            <a:r>
              <a:t>Evaluar nuestras acciones, actitudes y comportamientos a la luz de las enseñanzas de los pasajes bíblicos cuya exhortación principal es el mantener la unidad mediante el vínculo de la paz.</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958088">
              <a:lnSpc>
                <a:spcPct val="100000"/>
              </a:lnSpc>
              <a:spcBef>
                <a:spcPts val="900"/>
              </a:spcBef>
              <a:buSzTx/>
              <a:buNone/>
              <a:defRPr b="1" sz="5740">
                <a:solidFill>
                  <a:srgbClr val="3B3838"/>
                </a:solidFill>
                <a:latin typeface="Cambria"/>
                <a:ea typeface="Cambria"/>
                <a:cs typeface="Cambria"/>
                <a:sym typeface="Cambria"/>
              </a:defRPr>
            </a:pPr>
            <a:r>
              <a:t>«UNIDAD»</a:t>
            </a:r>
            <a:r>
              <a:rPr b="0"/>
              <a:t>: Propiedad que posee todo ser en virtud de la cual no puede dividirse sin que su esencia se destruya o altere (Diccionario de la Lengua Española, 2016).</a:t>
            </a:r>
            <a:endParaRPr b="0"/>
          </a:p>
          <a:p>
            <a:pPr marL="0" indent="0" defTabSz="958088">
              <a:lnSpc>
                <a:spcPct val="100000"/>
              </a:lnSpc>
              <a:spcBef>
                <a:spcPts val="900"/>
              </a:spcBef>
              <a:buSzTx/>
              <a:buNone/>
              <a:defRPr b="1" sz="5740">
                <a:solidFill>
                  <a:srgbClr val="3B3838"/>
                </a:solidFill>
                <a:latin typeface="Cambria"/>
                <a:ea typeface="Cambria"/>
                <a:cs typeface="Cambria"/>
                <a:sym typeface="Cambria"/>
              </a:defRPr>
            </a:pPr>
            <a:endParaRPr b="0"/>
          </a:p>
          <a:p>
            <a:pPr marL="0" indent="0" defTabSz="958088">
              <a:lnSpc>
                <a:spcPct val="100000"/>
              </a:lnSpc>
              <a:spcBef>
                <a:spcPts val="900"/>
              </a:spcBef>
              <a:buSzTx/>
              <a:buNone/>
              <a:defRPr b="1" sz="5740">
                <a:solidFill>
                  <a:srgbClr val="3B3838"/>
                </a:solidFill>
                <a:latin typeface="Cambria"/>
                <a:ea typeface="Cambria"/>
                <a:cs typeface="Cambria"/>
                <a:sym typeface="Cambria"/>
              </a:defRPr>
            </a:pPr>
            <a:r>
              <a:t>«MISIÓN»</a:t>
            </a:r>
            <a:r>
              <a:rPr b="0"/>
              <a:t>: Se deriva del latín «missio» que significa enviar o conferir a una persona la facultad de realizar una tarea en su nombre. En Juan la misión cristiana es una extensión de la misión de Jesús que proviene del Padre «Como el Padre me envió a mí, así yo los envío a ustedes» (Jn 20.21, NVI).</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Juan 17.20-21</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094802" y="4112954"/>
            <a:ext cx="8601077" cy="8280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200">
                <a:latin typeface="Cambria"/>
                <a:ea typeface="Cambria"/>
                <a:cs typeface="Cambria"/>
                <a:sym typeface="Cambria"/>
              </a:defRPr>
            </a:pPr>
            <a:r>
              <a:t>RVR</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20 »Pero no ruego solamente por estos, sino también por los que han de creer en mí por la palabra de ellos,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21 para que todos sean uno; como tú, Padre, en mí y yo en ti, que también ellos sean uno en nosotros, para que el mundo crea que tú me enviaste. </a:t>
            </a:r>
          </a:p>
        </p:txBody>
      </p:sp>
      <p:sp>
        <p:nvSpPr>
          <p:cNvPr id="116" name="VP…"/>
          <p:cNvSpPr txBox="1"/>
          <p:nvPr/>
        </p:nvSpPr>
        <p:spPr>
          <a:xfrm>
            <a:off x="13086477" y="4106228"/>
            <a:ext cx="10046883" cy="71323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20 »No te ruego solamente por éstos, sino también por los que han de creer en mí al oír el mensaje de ellos.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21 Te pido que todos ellos estén unidos; que como tú, Padre, estás en mí y yo en ti, también ellos estén en nosotros, para que el mundo crea que tú me enviaste. </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Juan 17.22-23</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8216" y="3878080"/>
            <a:ext cx="8601077" cy="8737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400">
                <a:latin typeface="Cambria"/>
                <a:ea typeface="Cambria"/>
                <a:cs typeface="Cambria"/>
                <a:sym typeface="Cambria"/>
              </a:defRPr>
            </a:pPr>
            <a:r>
              <a:t>RVR</a:t>
            </a:r>
          </a:p>
          <a:p>
            <a:pPr defTabSz="736090">
              <a:spcBef>
                <a:spcPts val="1200"/>
              </a:spcBef>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22 Yo les he dado la gloria que me diste, para que sean uno, así como nosotros somos uno. </a:t>
            </a:r>
          </a:p>
          <a:p>
            <a:pPr defTabSz="736090">
              <a:spcBef>
                <a:spcPts val="1200"/>
              </a:spcBef>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23 Yo en ellos y tú en mí, para que sean perfectos en unidad, para que el mundo conozca que tú me enviaste, y que los has amado a ellos como también a mí me has amado.</a:t>
            </a:r>
          </a:p>
        </p:txBody>
      </p:sp>
      <p:sp>
        <p:nvSpPr>
          <p:cNvPr id="123" name="VP…"/>
          <p:cNvSpPr txBox="1"/>
          <p:nvPr/>
        </p:nvSpPr>
        <p:spPr>
          <a:xfrm>
            <a:off x="12926897" y="3769405"/>
            <a:ext cx="10046883" cy="81889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400">
                <a:latin typeface="Cambria"/>
                <a:ea typeface="Cambria"/>
                <a:cs typeface="Cambria"/>
                <a:sym typeface="Cambria"/>
              </a:defRPr>
            </a:pPr>
            <a:r>
              <a:t>VP</a:t>
            </a:r>
          </a:p>
          <a:p>
            <a:pPr defTabSz="736090">
              <a:lnSpc>
                <a:spcPct val="120000"/>
              </a:lnSpc>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22 Les he dado la misma gloria que tú me diste, para que sean una sola cosa, así como tú y yo somos una sola cosa: </a:t>
            </a:r>
          </a:p>
          <a:p>
            <a:pPr defTabSz="736090">
              <a:spcBef>
                <a:spcPts val="1200"/>
              </a:spcBef>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23 yo en ellos y tú en mí, para que lleguen a ser perfectamente uno, y que así el mundo pueda darse cuenta de que tú me enviaste, y que los amas como me amas a mí.</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Efesios 4.1-2</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382048" y="4020001"/>
            <a:ext cx="8601077" cy="9804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900">
                <a:latin typeface="Cambria"/>
                <a:ea typeface="Cambria"/>
                <a:cs typeface="Cambria"/>
                <a:sym typeface="Cambria"/>
              </a:defRPr>
            </a:pPr>
            <a:r>
              <a:t>RVR</a:t>
            </a:r>
          </a:p>
          <a:p>
            <a:pPr defTabSz="736090">
              <a:spcBef>
                <a:spcPts val="1200"/>
              </a:spcBef>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1 Yo, pues, preso en el Señor, os ruego que andéis como es digno de la vocación con que fuisteis llamados: </a:t>
            </a:r>
          </a:p>
          <a:p>
            <a:pPr defTabSz="736090">
              <a:spcBef>
                <a:spcPts val="1200"/>
              </a:spcBef>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2 con toda humildad y mansedumbre, soportándoos con paciencia los unos a los otros en amor, </a:t>
            </a:r>
          </a:p>
        </p:txBody>
      </p:sp>
      <p:sp>
        <p:nvSpPr>
          <p:cNvPr id="130" name="VP…"/>
          <p:cNvSpPr txBox="1"/>
          <p:nvPr/>
        </p:nvSpPr>
        <p:spPr>
          <a:xfrm>
            <a:off x="13150308" y="3781892"/>
            <a:ext cx="10046884" cy="90576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900">
                <a:latin typeface="Cambria"/>
                <a:ea typeface="Cambria"/>
                <a:cs typeface="Cambria"/>
                <a:sym typeface="Cambria"/>
              </a:defRPr>
            </a:pPr>
            <a:r>
              <a:t>VP</a:t>
            </a:r>
          </a:p>
          <a:p>
            <a:pPr defTabSz="736090">
              <a:lnSpc>
                <a:spcPct val="120000"/>
              </a:lnSpc>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1 Por esto yo, que estoy preso por la causa del Señor, les ruego que se porten como deben hacerlo los que han sido llamados por Dios, como lo fueron ustedes. </a:t>
            </a:r>
          </a:p>
          <a:p>
            <a:pPr defTabSz="736090">
              <a:spcBef>
                <a:spcPts val="1200"/>
              </a:spcBef>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2 Sean humildes y amables; tengan paciencia y sopórtense unos a otros con amor; </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Efesios 4.3-4</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637378" y="4178545"/>
            <a:ext cx="8601077" cy="7797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700">
                <a:latin typeface="Cambria"/>
                <a:ea typeface="Cambria"/>
                <a:cs typeface="Cambria"/>
                <a:sym typeface="Cambria"/>
              </a:defRPr>
            </a:pPr>
            <a:r>
              <a:t>RVR</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3 procurando mantener la unidad del Espíritu en el vínculo de la paz: </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4 un solo cuerpo y un solo Espíritu, como fuisteis también llamados en una misma esperanza de vuestra vocación; </a:t>
            </a:r>
          </a:p>
        </p:txBody>
      </p:sp>
      <p:sp>
        <p:nvSpPr>
          <p:cNvPr id="137" name="VP…"/>
          <p:cNvSpPr txBox="1"/>
          <p:nvPr/>
        </p:nvSpPr>
        <p:spPr>
          <a:xfrm>
            <a:off x="13022645" y="3867741"/>
            <a:ext cx="10046883" cy="7226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700">
                <a:latin typeface="Cambria"/>
                <a:ea typeface="Cambria"/>
                <a:cs typeface="Cambria"/>
                <a:sym typeface="Cambria"/>
              </a:defRPr>
            </a:pPr>
            <a:r>
              <a:t>VP</a:t>
            </a:r>
          </a:p>
          <a:p>
            <a:pPr defTabSz="736090">
              <a:lnSpc>
                <a:spcPct val="120000"/>
              </a:lnSpc>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3 procuren mantener la unidad que proviene del Espíritu Santo, por medio de la paz que une a todos. </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4 Hay un solo cuerpo y un solo Espíritu, así como Dios los ha llamado a una sola esperanza.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Efesios 4.5-6</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4020373" y="4291994"/>
            <a:ext cx="8601077" cy="8356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800">
                <a:latin typeface="Cambria"/>
                <a:ea typeface="Cambria"/>
                <a:cs typeface="Cambria"/>
                <a:sym typeface="Cambria"/>
              </a:defRPr>
            </a:pPr>
            <a:r>
              <a:t>RVR</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5 un solo Señor, una sola fe, un solo bautismo, </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6 un solo Dios y Padre de todos, el cual es sobre todos y por todos y en todos.</a:t>
            </a:r>
          </a:p>
          <a:p>
            <a:pPr defTabSz="736090">
              <a:spcBef>
                <a:spcPts val="1200"/>
              </a:spcBef>
              <a:defRPr sz="4800">
                <a:latin typeface="Cambria"/>
                <a:ea typeface="Cambria"/>
                <a:cs typeface="Cambria"/>
                <a:sym typeface="Cambria"/>
              </a:defRPr>
            </a:pPr>
          </a:p>
        </p:txBody>
      </p:sp>
      <p:sp>
        <p:nvSpPr>
          <p:cNvPr id="144" name="VP…"/>
          <p:cNvSpPr txBox="1"/>
          <p:nvPr/>
        </p:nvSpPr>
        <p:spPr>
          <a:xfrm>
            <a:off x="14171629" y="4131355"/>
            <a:ext cx="8744999" cy="74650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800">
                <a:latin typeface="Cambria"/>
                <a:ea typeface="Cambria"/>
                <a:cs typeface="Cambria"/>
                <a:sym typeface="Cambria"/>
              </a:defRPr>
            </a:pPr>
            <a:r>
              <a:t>VP</a:t>
            </a:r>
          </a:p>
          <a:p>
            <a:pPr defTabSz="736090">
              <a:lnSpc>
                <a:spcPct val="120000"/>
              </a:lnSpc>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5 Hay un solo Señor, una sola fe, un solo bautismo; </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6 hay un solo Dios y Padre de todos, que está sobre todos, actúa por medio de todos y está en todos.</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Efesios 4.7</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509714" y="5417141"/>
            <a:ext cx="8601076" cy="4127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800">
                <a:latin typeface="Cambria"/>
                <a:ea typeface="Cambria"/>
                <a:cs typeface="Cambria"/>
                <a:sym typeface="Cambria"/>
              </a:defRPr>
            </a:pPr>
            <a:r>
              <a:t>RVR</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7 Pero a cada uno de nosotros fue dada la gracia conforme a la medida del don de Cristo.</a:t>
            </a:r>
          </a:p>
        </p:txBody>
      </p:sp>
      <p:sp>
        <p:nvSpPr>
          <p:cNvPr id="151" name="VP…"/>
          <p:cNvSpPr txBox="1"/>
          <p:nvPr/>
        </p:nvSpPr>
        <p:spPr>
          <a:xfrm>
            <a:off x="13086477" y="5348561"/>
            <a:ext cx="10046883" cy="42646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800">
                <a:latin typeface="Cambria"/>
                <a:ea typeface="Cambria"/>
                <a:cs typeface="Cambria"/>
                <a:sym typeface="Cambria"/>
              </a:defRPr>
            </a:pPr>
            <a:r>
              <a:t>VP</a:t>
            </a:r>
          </a:p>
          <a:p>
            <a:pPr defTabSz="736090">
              <a:lnSpc>
                <a:spcPct val="120000"/>
              </a:lnSpc>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7 Pero cada uno de nosotros ha recibido los dones que Cristo le ha querido dar.</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