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1pPr>
    <a:lvl2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2pPr>
    <a:lvl3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3pPr>
    <a:lvl4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4pPr>
    <a:lvl5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5pPr>
    <a:lvl6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6pPr>
    <a:lvl7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7pPr>
    <a:lvl8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8pPr>
    <a:lvl9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Ref idx="major">
          <a:srgbClr val="000000"/>
        </a:fontRef>
        <a:srgbClr val="000000"/>
      </a:tcTxStyle>
      <a:tcStyle>
        <a:tcBdr>
          <a:left>
            <a:ln w="25400" cap="flat">
              <a:noFill/>
              <a:miter lim="400000"/>
            </a:ln>
          </a:left>
          <a:right>
            <a:ln w="25400" cap="flat">
              <a:noFill/>
              <a:miter lim="400000"/>
            </a:ln>
          </a:right>
          <a:top>
            <a:ln w="1016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ajor">
          <a:srgbClr val="FFFFFF"/>
        </a:fontRef>
        <a:srgbClr val="FFFFFF"/>
      </a:tcTxStyle>
      <a:tcStyle>
        <a:tcBdr>
          <a:left>
            <a:ln w="25400" cap="flat">
              <a:noFill/>
              <a:miter lim="400000"/>
            </a:ln>
          </a:left>
          <a:right>
            <a:ln w="25400" cap="flat">
              <a:noFill/>
              <a:miter lim="400000"/>
            </a:ln>
          </a:right>
          <a:top>
            <a:ln w="508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1016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508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1828800" latinLnBrk="0">
      <a:spcBef>
        <a:spcPts val="800"/>
      </a:spcBef>
      <a:defRPr sz="2400">
        <a:latin typeface="+mj-lt"/>
        <a:ea typeface="+mj-ea"/>
        <a:cs typeface="+mj-cs"/>
        <a:sym typeface="Calibri"/>
      </a:defRPr>
    </a:lvl1pPr>
    <a:lvl2pPr indent="228600" defTabSz="1828800" latinLnBrk="0">
      <a:spcBef>
        <a:spcPts val="800"/>
      </a:spcBef>
      <a:defRPr sz="2400">
        <a:latin typeface="+mj-lt"/>
        <a:ea typeface="+mj-ea"/>
        <a:cs typeface="+mj-cs"/>
        <a:sym typeface="Calibri"/>
      </a:defRPr>
    </a:lvl2pPr>
    <a:lvl3pPr indent="457200" defTabSz="1828800" latinLnBrk="0">
      <a:spcBef>
        <a:spcPts val="800"/>
      </a:spcBef>
      <a:defRPr sz="2400">
        <a:latin typeface="+mj-lt"/>
        <a:ea typeface="+mj-ea"/>
        <a:cs typeface="+mj-cs"/>
        <a:sym typeface="Calibri"/>
      </a:defRPr>
    </a:lvl3pPr>
    <a:lvl4pPr indent="685800" defTabSz="1828800" latinLnBrk="0">
      <a:spcBef>
        <a:spcPts val="800"/>
      </a:spcBef>
      <a:defRPr sz="2400">
        <a:latin typeface="+mj-lt"/>
        <a:ea typeface="+mj-ea"/>
        <a:cs typeface="+mj-cs"/>
        <a:sym typeface="Calibri"/>
      </a:defRPr>
    </a:lvl4pPr>
    <a:lvl5pPr indent="914400" defTabSz="1828800" latinLnBrk="0">
      <a:spcBef>
        <a:spcPts val="800"/>
      </a:spcBef>
      <a:defRPr sz="2400">
        <a:latin typeface="+mj-lt"/>
        <a:ea typeface="+mj-ea"/>
        <a:cs typeface="+mj-cs"/>
        <a:sym typeface="Calibri"/>
      </a:defRPr>
    </a:lvl5pPr>
    <a:lvl6pPr indent="1143000" defTabSz="1828800" latinLnBrk="0">
      <a:spcBef>
        <a:spcPts val="800"/>
      </a:spcBef>
      <a:defRPr sz="2400">
        <a:latin typeface="+mj-lt"/>
        <a:ea typeface="+mj-ea"/>
        <a:cs typeface="+mj-cs"/>
        <a:sym typeface="Calibri"/>
      </a:defRPr>
    </a:lvl6pPr>
    <a:lvl7pPr indent="1371600" defTabSz="1828800" latinLnBrk="0">
      <a:spcBef>
        <a:spcPts val="800"/>
      </a:spcBef>
      <a:defRPr sz="2400">
        <a:latin typeface="+mj-lt"/>
        <a:ea typeface="+mj-ea"/>
        <a:cs typeface="+mj-cs"/>
        <a:sym typeface="Calibri"/>
      </a:defRPr>
    </a:lvl7pPr>
    <a:lvl8pPr indent="1600200" defTabSz="1828800" latinLnBrk="0">
      <a:spcBef>
        <a:spcPts val="800"/>
      </a:spcBef>
      <a:defRPr sz="2400">
        <a:latin typeface="+mj-lt"/>
        <a:ea typeface="+mj-ea"/>
        <a:cs typeface="+mj-cs"/>
        <a:sym typeface="Calibri"/>
      </a:defRPr>
    </a:lvl8pPr>
    <a:lvl9pPr indent="1828800" defTabSz="1828800" latinLnBrk="0">
      <a:spcBef>
        <a:spcPts val="800"/>
      </a:spcBef>
      <a:defRPr sz="24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828800" y="2244724"/>
            <a:ext cx="20726400" cy="4775202"/>
          </a:xfrm>
          <a:prstGeom prst="rect">
            <a:avLst/>
          </a:prstGeom>
        </p:spPr>
        <p:txBody>
          <a:bodyPr anchor="b"/>
          <a:lstStyle>
            <a:lvl1pPr algn="ctr">
              <a:defRPr sz="12000"/>
            </a:lvl1pPr>
          </a:lstStyle>
          <a:p>
            <a:pPr/>
            <a:r>
              <a:t>Title Text</a:t>
            </a:r>
          </a:p>
        </p:txBody>
      </p:sp>
      <p:sp>
        <p:nvSpPr>
          <p:cNvPr id="12" name="Body Level One…"/>
          <p:cNvSpPr txBox="1"/>
          <p:nvPr>
            <p:ph type="body" sz="quarter" idx="1"/>
          </p:nvPr>
        </p:nvSpPr>
        <p:spPr>
          <a:xfrm>
            <a:off x="3048000" y="7204074"/>
            <a:ext cx="18288000" cy="3311527"/>
          </a:xfrm>
          <a:prstGeom prst="rect">
            <a:avLst/>
          </a:prstGeom>
        </p:spPr>
        <p:txBody>
          <a:bodyPr/>
          <a:lstStyle>
            <a:lvl1pPr marL="0" indent="0" algn="ctr">
              <a:buSzTx/>
              <a:buFontTx/>
              <a:buNone/>
              <a:defRPr sz="4800"/>
            </a:lvl1pPr>
            <a:lvl2pPr marL="0" indent="0" algn="ctr">
              <a:buSzTx/>
              <a:buFontTx/>
              <a:buNone/>
              <a:defRPr sz="4800"/>
            </a:lvl2pPr>
            <a:lvl3pPr marL="0" indent="0" algn="ctr">
              <a:buSzTx/>
              <a:buFontTx/>
              <a:buNone/>
              <a:defRPr sz="4800"/>
            </a:lvl3pPr>
            <a:lvl4pPr marL="0" indent="0" algn="ctr">
              <a:buSzTx/>
              <a:buFontTx/>
              <a:buNone/>
              <a:defRPr sz="4800"/>
            </a:lvl4pPr>
            <a:lvl5pPr marL="0" indent="0" algn="ctr">
              <a:buSzTx/>
              <a:buFontTx/>
              <a:buNone/>
              <a:defRPr sz="48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1663700" y="3419480"/>
            <a:ext cx="21031202" cy="5705474"/>
          </a:xfrm>
          <a:prstGeom prst="rect">
            <a:avLst/>
          </a:prstGeom>
        </p:spPr>
        <p:txBody>
          <a:bodyPr anchor="b"/>
          <a:lstStyle>
            <a:lvl1pPr>
              <a:defRPr sz="12000"/>
            </a:lvl1pPr>
          </a:lstStyle>
          <a:p>
            <a:pPr/>
            <a:r>
              <a:t>Title Text</a:t>
            </a:r>
          </a:p>
        </p:txBody>
      </p:sp>
      <p:sp>
        <p:nvSpPr>
          <p:cNvPr id="30" name="Body Level One…"/>
          <p:cNvSpPr txBox="1"/>
          <p:nvPr>
            <p:ph type="body" sz="quarter" idx="1"/>
          </p:nvPr>
        </p:nvSpPr>
        <p:spPr>
          <a:xfrm>
            <a:off x="1663700" y="9178928"/>
            <a:ext cx="21031202" cy="3000377"/>
          </a:xfrm>
          <a:prstGeom prst="rect">
            <a:avLst/>
          </a:prstGeom>
        </p:spPr>
        <p:txBody>
          <a:bodyPr/>
          <a:lstStyle>
            <a:lvl1pPr marL="0" indent="0">
              <a:buSzTx/>
              <a:buFontTx/>
              <a:buNone/>
              <a:defRPr sz="4800"/>
            </a:lvl1pPr>
            <a:lvl2pPr marL="0" indent="0">
              <a:buSzTx/>
              <a:buFontTx/>
              <a:buNone/>
              <a:defRPr sz="4800"/>
            </a:lvl2pPr>
            <a:lvl3pPr marL="0" indent="0">
              <a:buSzTx/>
              <a:buFontTx/>
              <a:buNone/>
              <a:defRPr sz="4800"/>
            </a:lvl3pPr>
            <a:lvl4pPr marL="0" indent="0">
              <a:buSzTx/>
              <a:buFontTx/>
              <a:buNone/>
              <a:defRPr sz="4800"/>
            </a:lvl4pPr>
            <a:lvl5pPr marL="0" indent="0">
              <a:buSzTx/>
              <a:buFontTx/>
              <a:buNone/>
              <a:defRPr sz="4800"/>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1676400" y="3651250"/>
            <a:ext cx="10363200" cy="870267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1679574" y="730254"/>
            <a:ext cx="21031202" cy="2651126"/>
          </a:xfrm>
          <a:prstGeom prst="rect">
            <a:avLst/>
          </a:prstGeom>
        </p:spPr>
        <p:txBody>
          <a:bodyPr/>
          <a:lstStyle/>
          <a:p>
            <a:pPr/>
            <a:r>
              <a:t>Title Text</a:t>
            </a:r>
          </a:p>
        </p:txBody>
      </p:sp>
      <p:sp>
        <p:nvSpPr>
          <p:cNvPr id="48" name="Body Level One…"/>
          <p:cNvSpPr txBox="1"/>
          <p:nvPr>
            <p:ph type="body" sz="quarter" idx="1"/>
          </p:nvPr>
        </p:nvSpPr>
        <p:spPr>
          <a:xfrm>
            <a:off x="1679575" y="3362326"/>
            <a:ext cx="10315580" cy="1647827"/>
          </a:xfrm>
          <a:prstGeom prst="rect">
            <a:avLst/>
          </a:prstGeom>
        </p:spPr>
        <p:txBody>
          <a:bodyPr anchor="b"/>
          <a:lstStyle>
            <a:lvl1pPr marL="0" indent="0">
              <a:buSzTx/>
              <a:buFontTx/>
              <a:buNone/>
              <a:defRPr b="1" sz="4800"/>
            </a:lvl1pPr>
            <a:lvl2pPr marL="0" indent="0">
              <a:buSzTx/>
              <a:buFontTx/>
              <a:buNone/>
              <a:defRPr b="1" sz="4800"/>
            </a:lvl2pPr>
            <a:lvl3pPr marL="0" indent="0">
              <a:buSzTx/>
              <a:buFontTx/>
              <a:buNone/>
              <a:defRPr b="1" sz="4800"/>
            </a:lvl3pPr>
            <a:lvl4pPr marL="0" indent="0">
              <a:buSzTx/>
              <a:buFontTx/>
              <a:buNone/>
              <a:defRPr b="1" sz="4800"/>
            </a:lvl4pPr>
            <a:lvl5pPr marL="0" indent="0">
              <a:buSzTx/>
              <a:buFontTx/>
              <a:buNone/>
              <a:defRPr b="1" sz="48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12344402" y="3362326"/>
            <a:ext cx="10366379" cy="1647827"/>
          </a:xfrm>
          <a:prstGeom prst="rect">
            <a:avLst/>
          </a:prstGeom>
          <a:ln w="12700"/>
        </p:spPr>
        <p:txBody>
          <a:bodyPr anchor="b"/>
          <a:lstStyle/>
          <a:p>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1679574" y="914400"/>
            <a:ext cx="7864479" cy="3200400"/>
          </a:xfrm>
          <a:prstGeom prst="rect">
            <a:avLst/>
          </a:prstGeom>
        </p:spPr>
        <p:txBody>
          <a:bodyPr anchor="b"/>
          <a:lstStyle>
            <a:lvl1pPr>
              <a:defRPr sz="6400"/>
            </a:lvl1pPr>
          </a:lstStyle>
          <a:p>
            <a:pPr/>
            <a:r>
              <a:t>Title Text</a:t>
            </a:r>
          </a:p>
        </p:txBody>
      </p:sp>
      <p:sp>
        <p:nvSpPr>
          <p:cNvPr id="73" name="Body Level One…"/>
          <p:cNvSpPr txBox="1"/>
          <p:nvPr>
            <p:ph type="body" sz="half" idx="1"/>
          </p:nvPr>
        </p:nvSpPr>
        <p:spPr>
          <a:xfrm>
            <a:off x="10366374" y="1974854"/>
            <a:ext cx="12344403" cy="9747253"/>
          </a:xfrm>
          <a:prstGeom prst="rect">
            <a:avLst/>
          </a:prstGeom>
        </p:spPr>
        <p:txBody>
          <a:bodyPr/>
          <a:lstStyle>
            <a:lvl1pPr>
              <a:defRPr sz="6400"/>
            </a:lvl1pPr>
            <a:lvl2pPr marL="979714" indent="-522514">
              <a:defRPr sz="6400"/>
            </a:lvl2pPr>
            <a:lvl3pPr marL="1524000" indent="-609600">
              <a:defRPr sz="6400"/>
            </a:lvl3pPr>
            <a:lvl4pPr marL="2103120" indent="-731520">
              <a:defRPr sz="6400"/>
            </a:lvl4pPr>
            <a:lvl5pPr marL="2560320" indent="-731520">
              <a:defRPr sz="64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1679574" y="4114800"/>
            <a:ext cx="7864479" cy="7623176"/>
          </a:xfrm>
          <a:prstGeom prst="rect">
            <a:avLst/>
          </a:prstGeom>
          <a:ln w="12700"/>
        </p:spPr>
        <p:txBody>
          <a:bodyPr/>
          <a:lstStyle/>
          <a:p>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1679574" y="914400"/>
            <a:ext cx="7864479" cy="3200400"/>
          </a:xfrm>
          <a:prstGeom prst="rect">
            <a:avLst/>
          </a:prstGeom>
        </p:spPr>
        <p:txBody>
          <a:bodyPr anchor="b"/>
          <a:lstStyle>
            <a:lvl1pPr>
              <a:defRPr sz="6400"/>
            </a:lvl1pPr>
          </a:lstStyle>
          <a:p>
            <a:pPr/>
            <a:r>
              <a:t>Title Text</a:t>
            </a:r>
          </a:p>
        </p:txBody>
      </p:sp>
      <p:sp>
        <p:nvSpPr>
          <p:cNvPr id="83" name="Picture Placeholder 2"/>
          <p:cNvSpPr/>
          <p:nvPr>
            <p:ph type="pic" sz="half" idx="21"/>
          </p:nvPr>
        </p:nvSpPr>
        <p:spPr>
          <a:xfrm>
            <a:off x="10366374" y="1974854"/>
            <a:ext cx="12344403" cy="9747253"/>
          </a:xfrm>
          <a:prstGeom prst="rect">
            <a:avLst/>
          </a:prstGeom>
          <a:ln w="12700"/>
        </p:spPr>
        <p:txBody>
          <a:bodyPr lIns="91439" tIns="45719" rIns="91439" bIns="45719">
            <a:noAutofit/>
          </a:bodyPr>
          <a:lstStyle/>
          <a:p>
            <a:pPr/>
          </a:p>
        </p:txBody>
      </p:sp>
      <p:sp>
        <p:nvSpPr>
          <p:cNvPr id="84" name="Body Level One…"/>
          <p:cNvSpPr txBox="1"/>
          <p:nvPr>
            <p:ph type="body" sz="quarter" idx="1"/>
          </p:nvPr>
        </p:nvSpPr>
        <p:spPr>
          <a:xfrm>
            <a:off x="1679574" y="4114800"/>
            <a:ext cx="7864479" cy="7623176"/>
          </a:xfrm>
          <a:prstGeom prst="rect">
            <a:avLst/>
          </a:prstGeom>
        </p:spPr>
        <p:txBody>
          <a:bodyPr/>
          <a:lstStyle>
            <a:lvl1pPr marL="0" indent="0">
              <a:buSzTx/>
              <a:buFontTx/>
              <a:buNone/>
              <a:defRPr sz="3200"/>
            </a:lvl1pPr>
            <a:lvl2pPr marL="0" indent="0">
              <a:buSzTx/>
              <a:buFontTx/>
              <a:buNone/>
              <a:defRPr sz="3200"/>
            </a:lvl2pPr>
            <a:lvl3pPr marL="0" indent="0">
              <a:buSzTx/>
              <a:buFontTx/>
              <a:buNone/>
              <a:defRPr sz="3200"/>
            </a:lvl3pPr>
            <a:lvl4pPr marL="0" indent="0">
              <a:buSzTx/>
              <a:buFontTx/>
              <a:buNone/>
              <a:defRPr sz="3200"/>
            </a:lvl4pPr>
            <a:lvl5pPr marL="0" indent="0">
              <a:buSzTx/>
              <a:buFont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1676400" y="730250"/>
            <a:ext cx="21031200" cy="2651126"/>
          </a:xfrm>
          <a:prstGeom prst="rect">
            <a:avLst/>
          </a:prstGeom>
          <a:ln w="25400">
            <a:miter lim="400000"/>
          </a:ln>
          <a:extLst>
            <a:ext uri="{C572A759-6A51-4108-AA02-DFA0A04FC94B}">
              <ma14:wrappingTextBoxFlag xmlns:ma14="http://schemas.microsoft.com/office/mac/drawingml/2011/main" val="1"/>
            </a:ext>
          </a:extLst>
        </p:spPr>
        <p:txBody>
          <a:bodyPr lIns="91437" tIns="91437" rIns="91437" bIns="91437" anchor="ctr">
            <a:normAutofit fontScale="100000" lnSpcReduction="0"/>
          </a:bodyPr>
          <a:lstStyle/>
          <a:p>
            <a:pPr/>
            <a:r>
              <a:t>Title Text</a:t>
            </a:r>
          </a:p>
        </p:txBody>
      </p:sp>
      <p:sp>
        <p:nvSpPr>
          <p:cNvPr id="3" name="Body Level One…"/>
          <p:cNvSpPr txBox="1"/>
          <p:nvPr>
            <p:ph type="body" idx="1"/>
          </p:nvPr>
        </p:nvSpPr>
        <p:spPr>
          <a:xfrm>
            <a:off x="1676400" y="3651250"/>
            <a:ext cx="21031200" cy="8702676"/>
          </a:xfrm>
          <a:prstGeom prst="rect">
            <a:avLst/>
          </a:prstGeom>
          <a:ln w="25400">
            <a:miter lim="400000"/>
          </a:ln>
          <a:extLst>
            <a:ext uri="{C572A759-6A51-4108-AA02-DFA0A04FC94B}">
              <ma14:wrappingTextBoxFlag xmlns:ma14="http://schemas.microsoft.com/office/mac/drawingml/2011/main" val="1"/>
            </a:ext>
          </a:extLst>
        </p:spPr>
        <p:txBody>
          <a:bodyPr lIns="91437" tIns="91437" rIns="91437" bIns="91437">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22203056" y="12835872"/>
            <a:ext cx="504544" cy="483906"/>
          </a:xfrm>
          <a:prstGeom prst="rect">
            <a:avLst/>
          </a:prstGeom>
          <a:ln w="25400">
            <a:miter lim="400000"/>
          </a:ln>
        </p:spPr>
        <p:txBody>
          <a:bodyPr wrap="none" lIns="91437" tIns="91437" rIns="91437" bIns="91437" anchor="ctr">
            <a:spAutoFit/>
          </a:bodyPr>
          <a:lstStyle>
            <a:lvl1pPr algn="r">
              <a:defRPr sz="2400">
                <a:solidFill>
                  <a:srgbClr val="898989"/>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1pPr>
      <a:lvl2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2pPr>
      <a:lvl3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3pPr>
      <a:lvl4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4pPr>
      <a:lvl5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5pPr>
      <a:lvl6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6pPr>
      <a:lvl7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7pPr>
      <a:lvl8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8pPr>
      <a:lvl9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9pPr>
    </p:titleStyle>
    <p:bodyStyle>
      <a:lvl1pPr marL="457200" marR="0" indent="-457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2pPr>
      <a:lvl3pPr marL="1554477" marR="0" indent="-640077"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9pPr>
    </p:bodyStyle>
    <p:otherStyle>
      <a:lvl1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1pPr>
      <a:lvl2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2pPr>
      <a:lvl3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3pPr>
      <a:lvl4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4pPr>
      <a:lvl5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5pPr>
      <a:lvl6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6pPr>
      <a:lvl7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7pPr>
      <a:lvl8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8pPr>
      <a:lvl9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4.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4.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 name="Title 1"/>
          <p:cNvSpPr txBox="1"/>
          <p:nvPr>
            <p:ph type="ctrTitle"/>
          </p:nvPr>
        </p:nvSpPr>
        <p:spPr>
          <a:xfrm>
            <a:off x="841373" y="195940"/>
            <a:ext cx="18881868" cy="4192687"/>
          </a:xfrm>
          <a:prstGeom prst="rect">
            <a:avLst/>
          </a:prstGeom>
        </p:spPr>
        <p:txBody>
          <a:bodyPr/>
          <a:lstStyle/>
          <a:p>
            <a:pPr algn="l" defTabSz="1719072">
              <a:defRPr b="1" sz="9400">
                <a:solidFill>
                  <a:srgbClr val="F9570F"/>
                </a:solidFill>
                <a:latin typeface="Futura PT Heavy"/>
                <a:ea typeface="Futura PT Heavy"/>
                <a:cs typeface="Futura PT Heavy"/>
                <a:sym typeface="Futura PT Heavy"/>
              </a:defRPr>
            </a:pPr>
            <a:r>
              <a:rPr>
                <a:solidFill>
                  <a:srgbClr val="6567B3"/>
                </a:solidFill>
              </a:rPr>
              <a:t>Lección 24</a:t>
            </a:r>
            <a:br/>
            <a:r>
              <a:t>Restauración de la ley y el orden</a:t>
            </a:r>
          </a:p>
        </p:txBody>
      </p:sp>
      <p:pic>
        <p:nvPicPr>
          <p:cNvPr id="95" name="arte 21-22 small.png" descr="arte 21-22 small.png"/>
          <p:cNvPicPr>
            <a:picLocks noChangeAspect="1"/>
          </p:cNvPicPr>
          <p:nvPr/>
        </p:nvPicPr>
        <p:blipFill>
          <a:blip r:embed="rId2">
            <a:extLst/>
          </a:blip>
          <a:stretch>
            <a:fillRect/>
          </a:stretch>
        </p:blipFill>
        <p:spPr>
          <a:xfrm>
            <a:off x="-34655" y="992413"/>
            <a:ext cx="24453310" cy="16324848"/>
          </a:xfrm>
          <a:prstGeom prst="rect">
            <a:avLst/>
          </a:prstGeom>
          <a:ln w="12700">
            <a:miter lim="400000"/>
          </a:ln>
        </p:spPr>
      </p:pic>
      <p:sp>
        <p:nvSpPr>
          <p:cNvPr id="96" name="Subtitle 2"/>
          <p:cNvSpPr txBox="1"/>
          <p:nvPr>
            <p:ph type="subTitle" sz="quarter" idx="1"/>
          </p:nvPr>
        </p:nvSpPr>
        <p:spPr>
          <a:xfrm>
            <a:off x="866773" y="4561228"/>
            <a:ext cx="8886830" cy="885829"/>
          </a:xfrm>
          <a:prstGeom prst="rect">
            <a:avLst/>
          </a:prstGeom>
        </p:spPr>
        <p:txBody>
          <a:bodyPr/>
          <a:lstStyle>
            <a:lvl1pPr algn="l" defTabSz="1461211">
              <a:spcBef>
                <a:spcPts val="1500"/>
              </a:spcBef>
              <a:defRPr i="1" sz="4324">
                <a:solidFill>
                  <a:srgbClr val="767171"/>
                </a:solidFill>
                <a:latin typeface="Futura"/>
                <a:ea typeface="Futura"/>
                <a:cs typeface="Futura"/>
                <a:sym typeface="Futura"/>
              </a:defRPr>
            </a:lvl1pPr>
          </a:lstStyle>
          <a:p>
            <a:pPr/>
            <a:r>
              <a:t>Esdras 7.1-10, 23-26</a:t>
            </a:r>
          </a:p>
        </p:txBody>
      </p:sp>
      <p:sp>
        <p:nvSpPr>
          <p:cNvPr id="97" name="TextBox 3"/>
          <p:cNvSpPr txBox="1"/>
          <p:nvPr/>
        </p:nvSpPr>
        <p:spPr>
          <a:xfrm>
            <a:off x="20109815" y="12776200"/>
            <a:ext cx="2326825" cy="576576"/>
          </a:xfrm>
          <a:prstGeom prst="rect">
            <a:avLst/>
          </a:prstGeom>
          <a:ln w="25400">
            <a:miter lim="400000"/>
          </a:ln>
          <a:extLst>
            <a:ext uri="{C572A759-6A51-4108-AA02-DFA0A04FC94B}">
              <ma14:wrappingTextBoxFlag xmlns:ma14="http://schemas.microsoft.com/office/mac/drawingml/2011/main" val="1"/>
            </a:ext>
          </a:extLst>
        </p:spPr>
        <p:txBody>
          <a:bodyPr lIns="91437" tIns="91437" rIns="91437" bIns="91437">
            <a:spAutoFit/>
          </a:bodyPr>
          <a:lstStyle>
            <a:lvl1pPr>
              <a:defRPr sz="2600">
                <a:solidFill>
                  <a:srgbClr val="FFFFFF"/>
                </a:solidFill>
                <a:latin typeface="Futura PT Medium"/>
                <a:ea typeface="Futura PT Medium"/>
                <a:cs typeface="Futura PT Medium"/>
                <a:sym typeface="Futura PT Medium"/>
              </a:defRPr>
            </a:lvl1pPr>
          </a:lstStyle>
          <a:p>
            <a:pPr/>
            <a:r>
              <a:t>Año 30/Vol. 1</a:t>
            </a:r>
          </a:p>
        </p:txBody>
      </p:sp>
      <p:sp>
        <p:nvSpPr>
          <p:cNvPr id="98" name="TextBox 5"/>
          <p:cNvSpPr txBox="1"/>
          <p:nvPr/>
        </p:nvSpPr>
        <p:spPr>
          <a:xfrm>
            <a:off x="831214" y="5619658"/>
            <a:ext cx="9672843" cy="3167377"/>
          </a:xfrm>
          <a:prstGeom prst="rect">
            <a:avLst/>
          </a:prstGeom>
          <a:ln w="25400">
            <a:miter lim="400000"/>
          </a:ln>
          <a:extLst>
            <a:ext uri="{C572A759-6A51-4108-AA02-DFA0A04FC94B}">
              <ma14:wrappingTextBoxFlag xmlns:ma14="http://schemas.microsoft.com/office/mac/drawingml/2011/main" val="1"/>
            </a:ext>
          </a:extLst>
        </p:spPr>
        <p:txBody>
          <a:bodyPr lIns="91437" tIns="91437" rIns="91437" bIns="91437">
            <a:spAutoFit/>
          </a:bodyPr>
          <a:lstStyle>
            <a:lvl1pPr defTabSz="1168400">
              <a:defRPr sz="4000">
                <a:solidFill>
                  <a:srgbClr val="3B3838"/>
                </a:solidFill>
                <a:latin typeface="Cambria"/>
                <a:ea typeface="Cambria"/>
                <a:cs typeface="Cambria"/>
                <a:sym typeface="Cambria"/>
              </a:defRPr>
            </a:lvl1pPr>
          </a:lstStyle>
          <a:p>
            <a:pPr/>
            <a:r>
              <a:t>«Porque Esdras había preparado su corazón para escudriñar la ley del SEÑOR y para cumplirla, a fin de enseñar a Israel los estatutos y los decretos». (Esd 7.10)</a:t>
            </a:r>
          </a:p>
        </p:txBody>
      </p:sp>
      <p:pic>
        <p:nvPicPr>
          <p:cNvPr id="99" name="Picture 2" descr="Picture 2"/>
          <p:cNvPicPr>
            <a:picLocks noChangeAspect="1"/>
          </p:cNvPicPr>
          <p:nvPr/>
        </p:nvPicPr>
        <p:blipFill>
          <a:blip r:embed="rId3">
            <a:extLst/>
          </a:blip>
          <a:stretch>
            <a:fillRect/>
          </a:stretch>
        </p:blipFill>
        <p:spPr>
          <a:xfrm>
            <a:off x="22412326" y="11782424"/>
            <a:ext cx="1933577" cy="1933577"/>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Title 1"/>
          <p:cNvSpPr txBox="1"/>
          <p:nvPr>
            <p:ph type="title"/>
          </p:nvPr>
        </p:nvSpPr>
        <p:spPr>
          <a:xfrm>
            <a:off x="4664240" y="1981200"/>
            <a:ext cx="17443453"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 </a:t>
            </a:r>
            <a:r>
              <a:rPr b="1"/>
              <a:t>Esdras 7.25-26</a:t>
            </a:r>
          </a:p>
        </p:txBody>
      </p:sp>
      <p:sp>
        <p:nvSpPr>
          <p:cNvPr id="156"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57" name="RVR…"/>
          <p:cNvSpPr txBox="1"/>
          <p:nvPr/>
        </p:nvSpPr>
        <p:spPr>
          <a:xfrm>
            <a:off x="3988457" y="3304386"/>
            <a:ext cx="8601077" cy="114808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spcBef>
                <a:spcPts val="1200"/>
              </a:spcBef>
              <a:defRPr sz="4100">
                <a:latin typeface="Cambria"/>
                <a:ea typeface="Cambria"/>
                <a:cs typeface="Cambria"/>
                <a:sym typeface="Cambria"/>
              </a:defRPr>
            </a:pPr>
            <a:r>
              <a:t>RVR</a:t>
            </a:r>
          </a:p>
          <a:p>
            <a:pPr defTabSz="736090">
              <a:spcBef>
                <a:spcPts val="1200"/>
              </a:spcBef>
              <a:defRPr sz="4100">
                <a:latin typeface="Cambria"/>
                <a:ea typeface="Cambria"/>
                <a:cs typeface="Cambria"/>
                <a:sym typeface="Cambria"/>
              </a:defRPr>
            </a:pPr>
          </a:p>
          <a:p>
            <a:pPr defTabSz="736090">
              <a:spcBef>
                <a:spcPts val="1200"/>
              </a:spcBef>
              <a:defRPr sz="4100">
                <a:latin typeface="Cambria"/>
                <a:ea typeface="Cambria"/>
                <a:cs typeface="Cambria"/>
                <a:sym typeface="Cambria"/>
              </a:defRPr>
            </a:pPr>
            <a:r>
              <a:t>5 »Y tú, Esdras, conforme a la sabiduría que tienes de tu Dios, pon jueces y gobernadores que gobiernen a todo el pueblo que está al otro lado del río, a todos los que conocen las leyes de tu Dios; y al que no las conoce, enséñaselas.</a:t>
            </a:r>
          </a:p>
          <a:p>
            <a:pPr defTabSz="736090">
              <a:spcBef>
                <a:spcPts val="1200"/>
              </a:spcBef>
              <a:defRPr sz="4100">
                <a:latin typeface="Cambria"/>
                <a:ea typeface="Cambria"/>
                <a:cs typeface="Cambria"/>
                <a:sym typeface="Cambria"/>
              </a:defRPr>
            </a:pPr>
          </a:p>
          <a:p>
            <a:pPr defTabSz="736090">
              <a:spcBef>
                <a:spcPts val="1200"/>
              </a:spcBef>
              <a:defRPr sz="4100">
                <a:latin typeface="Cambria"/>
                <a:ea typeface="Cambria"/>
                <a:cs typeface="Cambria"/>
                <a:sym typeface="Cambria"/>
              </a:defRPr>
            </a:pPr>
            <a:r>
              <a:t>26 Y todo aquel que no cumpla la ley de tu Dios, y la ley del rey, será castigado rigurosamente, ya sea a muerte, a destierro, a pena de multa, o prisión.»</a:t>
            </a:r>
          </a:p>
          <a:p>
            <a:pPr defTabSz="736090">
              <a:spcBef>
                <a:spcPts val="1200"/>
              </a:spcBef>
              <a:defRPr sz="4100">
                <a:latin typeface="Cambria"/>
                <a:ea typeface="Cambria"/>
                <a:cs typeface="Cambria"/>
                <a:sym typeface="Cambria"/>
              </a:defRPr>
            </a:pPr>
          </a:p>
        </p:txBody>
      </p:sp>
      <p:sp>
        <p:nvSpPr>
          <p:cNvPr id="158" name="VP…"/>
          <p:cNvSpPr txBox="1"/>
          <p:nvPr/>
        </p:nvSpPr>
        <p:spPr>
          <a:xfrm>
            <a:off x="13820550" y="3176481"/>
            <a:ext cx="10046883" cy="943864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100">
                <a:latin typeface="Cambria"/>
                <a:ea typeface="Cambria"/>
                <a:cs typeface="Cambria"/>
                <a:sym typeface="Cambria"/>
              </a:defRPr>
            </a:pPr>
            <a:r>
              <a:t>VP</a:t>
            </a:r>
          </a:p>
          <a:p>
            <a:pPr defTabSz="736090">
              <a:lnSpc>
                <a:spcPct val="120000"/>
              </a:lnSpc>
              <a:defRPr sz="4100">
                <a:latin typeface="Cambria"/>
                <a:ea typeface="Cambria"/>
                <a:cs typeface="Cambria"/>
                <a:sym typeface="Cambria"/>
              </a:defRPr>
            </a:pPr>
          </a:p>
          <a:p>
            <a:pPr defTabSz="736090">
              <a:spcBef>
                <a:spcPts val="1200"/>
              </a:spcBef>
              <a:defRPr sz="4100">
                <a:latin typeface="Cambria"/>
                <a:ea typeface="Cambria"/>
                <a:cs typeface="Cambria"/>
                <a:sym typeface="Cambria"/>
              </a:defRPr>
            </a:pPr>
            <a:r>
              <a:t>25 »En cuanto a ti, Esdras, de acuerdo con los conocimientos que tu Dios te ha dado, nombra jueces y gobernantes que hagan justicia a toda la gente de la provincia al oeste del río Éufrates, o sea, a todos los que conocen la ley de tu Dios; y a los que no la conozcan, enséñasela. </a:t>
            </a:r>
          </a:p>
          <a:p>
            <a:pPr defTabSz="736090">
              <a:spcBef>
                <a:spcPts val="1200"/>
              </a:spcBef>
              <a:defRPr sz="4100">
                <a:latin typeface="Cambria"/>
                <a:ea typeface="Cambria"/>
                <a:cs typeface="Cambria"/>
                <a:sym typeface="Cambria"/>
              </a:defRPr>
            </a:pPr>
          </a:p>
          <a:p>
            <a:pPr defTabSz="736090">
              <a:spcBef>
                <a:spcPts val="1200"/>
              </a:spcBef>
              <a:defRPr sz="4100">
                <a:latin typeface="Cambria"/>
                <a:ea typeface="Cambria"/>
                <a:cs typeface="Cambria"/>
                <a:sym typeface="Cambria"/>
              </a:defRPr>
            </a:pPr>
            <a:r>
              <a:t>26 Y a todo el que no cumpla la ley de tu Dios y las leyes del rey, que se le condene inmediatamente a muerte, a destierro, al pago de una multa o a prisión.»</a:t>
            </a:r>
          </a:p>
        </p:txBody>
      </p:sp>
      <p:pic>
        <p:nvPicPr>
          <p:cNvPr id="159"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60"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Title 1"/>
          <p:cNvSpPr txBox="1"/>
          <p:nvPr>
            <p:ph type="title"/>
          </p:nvPr>
        </p:nvSpPr>
        <p:spPr>
          <a:xfrm>
            <a:off x="4867276" y="2041524"/>
            <a:ext cx="6156327" cy="1171576"/>
          </a:xfrm>
          <a:prstGeom prst="rect">
            <a:avLst/>
          </a:prstGeom>
        </p:spPr>
        <p:txBody>
          <a:bodyPr/>
          <a:lstStyle>
            <a:lvl1pPr defTabSz="1517902">
              <a:defRPr sz="6400">
                <a:solidFill>
                  <a:srgbClr val="0070C0"/>
                </a:solidFill>
                <a:latin typeface="Futura Std Medium Condensed"/>
                <a:ea typeface="Futura Std Medium Condensed"/>
                <a:cs typeface="Futura Std Medium Condensed"/>
                <a:sym typeface="Futura Std Medium Condensed"/>
              </a:defRPr>
            </a:lvl1pPr>
          </a:lstStyle>
          <a:p>
            <a:pPr/>
            <a:r>
              <a:t>RESUMEN</a:t>
            </a:r>
          </a:p>
        </p:txBody>
      </p:sp>
      <p:sp>
        <p:nvSpPr>
          <p:cNvPr id="163" name="Straight Connector 5"/>
          <p:cNvSpPr/>
          <p:nvPr/>
        </p:nvSpPr>
        <p:spPr>
          <a:xfrm>
            <a:off x="5010150" y="3213100"/>
            <a:ext cx="12693653" cy="0"/>
          </a:xfrm>
          <a:prstGeom prst="line">
            <a:avLst/>
          </a:prstGeom>
          <a:ln w="50800">
            <a:solidFill>
              <a:srgbClr val="0070C0"/>
            </a:solidFill>
            <a:miter/>
          </a:ln>
        </p:spPr>
        <p:txBody>
          <a:bodyPr lIns="91437" tIns="91437" rIns="91437" bIns="91437"/>
          <a:lstStyle/>
          <a:p>
            <a:pPr/>
          </a:p>
        </p:txBody>
      </p:sp>
      <p:sp>
        <p:nvSpPr>
          <p:cNvPr id="164" name="• La lección de hoy nos presenta la narración del sacrificio de Isaac en el monte Moriah, por su padre Abraham. Se trata de una prueba radical de la fe del patriarca que debe obedecer a Dios en contra de todos sus sentimientos y esperanzas.…"/>
          <p:cNvSpPr txBox="1"/>
          <p:nvPr/>
        </p:nvSpPr>
        <p:spPr>
          <a:xfrm>
            <a:off x="3987415" y="4630271"/>
            <a:ext cx="17373601" cy="7642862"/>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887982">
              <a:lnSpc>
                <a:spcPct val="120000"/>
              </a:lnSpc>
              <a:spcBef>
                <a:spcPts val="1200"/>
              </a:spcBef>
              <a:defRPr sz="4500">
                <a:latin typeface="Cambria"/>
                <a:ea typeface="Cambria"/>
                <a:cs typeface="Cambria"/>
                <a:sym typeface="Cambria"/>
              </a:defRPr>
            </a:pPr>
            <a:r>
              <a:t>Las ideas principales de esta lección son: </a:t>
            </a:r>
          </a:p>
          <a:p>
            <a:pPr defTabSz="887982">
              <a:lnSpc>
                <a:spcPct val="120000"/>
              </a:lnSpc>
              <a:spcBef>
                <a:spcPts val="1200"/>
              </a:spcBef>
              <a:buSzPct val="100000"/>
              <a:buChar char="•"/>
              <a:defRPr sz="4500">
                <a:latin typeface="Cambria"/>
                <a:ea typeface="Cambria"/>
                <a:cs typeface="Cambria"/>
                <a:sym typeface="Cambria"/>
              </a:defRPr>
            </a:pPr>
            <a:r>
              <a:t>Esdras, el escriba en la corte del rey Artajerjes, es presentado como sacerdote y reformador de la fe judía que posee la autoridad de Dios para interpretar la ley mosaica o Torá. Su liderazgo fue tan significativo que es considerado en el judaísmo rabino un segundo Moisés.</a:t>
            </a:r>
          </a:p>
          <a:p>
            <a:pPr defTabSz="887982">
              <a:lnSpc>
                <a:spcPct val="120000"/>
              </a:lnSpc>
              <a:spcBef>
                <a:spcPts val="1200"/>
              </a:spcBef>
              <a:buSzPct val="100000"/>
              <a:buChar char="•"/>
              <a:defRPr sz="4500">
                <a:latin typeface="Cambria"/>
                <a:ea typeface="Cambria"/>
                <a:cs typeface="Cambria"/>
                <a:sym typeface="Cambria"/>
              </a:defRPr>
            </a:pPr>
            <a:r>
              <a:t>La mano del Señor dirigió a Esdras en todo tiempo. Hizo que obtuviera el apoyo del rey persa en la tarea de restablecer la Ley y el orden en Judá.</a:t>
            </a:r>
          </a:p>
        </p:txBody>
      </p:sp>
      <p:pic>
        <p:nvPicPr>
          <p:cNvPr id="165" name="Picture 3" descr="Picture 3"/>
          <p:cNvPicPr>
            <a:picLocks noChangeAspect="1"/>
          </p:cNvPicPr>
          <p:nvPr/>
        </p:nvPicPr>
        <p:blipFill>
          <a:blip r:embed="rId2">
            <a:extLst/>
          </a:blip>
          <a:stretch>
            <a:fillRect/>
          </a:stretch>
        </p:blipFill>
        <p:spPr>
          <a:xfrm>
            <a:off x="2333624" y="1460500"/>
            <a:ext cx="2336802" cy="2336800"/>
          </a:xfrm>
          <a:prstGeom prst="rect">
            <a:avLst/>
          </a:prstGeom>
          <a:ln w="12700">
            <a:miter lim="400000"/>
          </a:ln>
        </p:spPr>
      </p:pic>
      <p:pic>
        <p:nvPicPr>
          <p:cNvPr id="166" name="Picture 7" descr="Picture 7"/>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Title 1"/>
          <p:cNvSpPr txBox="1"/>
          <p:nvPr>
            <p:ph type="title"/>
          </p:nvPr>
        </p:nvSpPr>
        <p:spPr>
          <a:xfrm>
            <a:off x="4867276" y="2041524"/>
            <a:ext cx="6156327" cy="1171576"/>
          </a:xfrm>
          <a:prstGeom prst="rect">
            <a:avLst/>
          </a:prstGeom>
        </p:spPr>
        <p:txBody>
          <a:bodyPr/>
          <a:lstStyle>
            <a:lvl1pPr defTabSz="1517902">
              <a:defRPr sz="6400">
                <a:solidFill>
                  <a:srgbClr val="0070C0"/>
                </a:solidFill>
                <a:latin typeface="Futura Std Medium Condensed"/>
                <a:ea typeface="Futura Std Medium Condensed"/>
                <a:cs typeface="Futura Std Medium Condensed"/>
                <a:sym typeface="Futura Std Medium Condensed"/>
              </a:defRPr>
            </a:lvl1pPr>
          </a:lstStyle>
          <a:p>
            <a:pPr/>
            <a:r>
              <a:t>RESUMEN</a:t>
            </a:r>
          </a:p>
        </p:txBody>
      </p:sp>
      <p:sp>
        <p:nvSpPr>
          <p:cNvPr id="169" name="Straight Connector 5"/>
          <p:cNvSpPr/>
          <p:nvPr/>
        </p:nvSpPr>
        <p:spPr>
          <a:xfrm>
            <a:off x="5010150" y="3213100"/>
            <a:ext cx="12693653" cy="0"/>
          </a:xfrm>
          <a:prstGeom prst="line">
            <a:avLst/>
          </a:prstGeom>
          <a:ln w="50800">
            <a:solidFill>
              <a:srgbClr val="0070C0"/>
            </a:solidFill>
            <a:miter/>
          </a:ln>
        </p:spPr>
        <p:txBody>
          <a:bodyPr lIns="91437" tIns="91437" rIns="91437" bIns="91437"/>
          <a:lstStyle/>
          <a:p>
            <a:pPr/>
          </a:p>
        </p:txBody>
      </p:sp>
      <p:sp>
        <p:nvSpPr>
          <p:cNvPr id="170" name="• La lección de hoy nos presenta la narración del sacrificio de Isaac en el monte Moriah, por su padre Abraham. Se trata de una prueba radical de la fe del patriarca que debe obedecer a Dios en contra de todos sus sentimientos y esperanzas.…"/>
          <p:cNvSpPr txBox="1"/>
          <p:nvPr/>
        </p:nvSpPr>
        <p:spPr>
          <a:xfrm>
            <a:off x="3014322" y="5162965"/>
            <a:ext cx="19291743" cy="66167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887982">
              <a:lnSpc>
                <a:spcPct val="120000"/>
              </a:lnSpc>
              <a:spcBef>
                <a:spcPts val="1200"/>
              </a:spcBef>
              <a:buSzPct val="100000"/>
              <a:buChar char="•"/>
              <a:defRPr sz="5700">
                <a:latin typeface="Cambria"/>
                <a:ea typeface="Cambria"/>
                <a:cs typeface="Cambria"/>
                <a:sym typeface="Cambria"/>
              </a:defRPr>
            </a:pPr>
            <a:r>
              <a:t> Esdras modela una espiritualidad que anima la fe e invita a volverse a Dios mediante la práctica de la justicia, el servicio, la solidaridad y el amor para con el pueblo doliente.</a:t>
            </a:r>
          </a:p>
          <a:p>
            <a:pPr defTabSz="887982">
              <a:lnSpc>
                <a:spcPct val="120000"/>
              </a:lnSpc>
              <a:spcBef>
                <a:spcPts val="1200"/>
              </a:spcBef>
              <a:defRPr sz="5700">
                <a:latin typeface="Cambria"/>
                <a:ea typeface="Cambria"/>
                <a:cs typeface="Cambria"/>
                <a:sym typeface="Cambria"/>
              </a:defRPr>
            </a:pPr>
          </a:p>
          <a:p>
            <a:pPr defTabSz="887982">
              <a:lnSpc>
                <a:spcPct val="120000"/>
              </a:lnSpc>
              <a:spcBef>
                <a:spcPts val="1200"/>
              </a:spcBef>
              <a:defRPr sz="5700">
                <a:latin typeface="Cambria"/>
                <a:ea typeface="Cambria"/>
                <a:cs typeface="Cambria"/>
                <a:sym typeface="Cambria"/>
              </a:defRPr>
            </a:pPr>
          </a:p>
        </p:txBody>
      </p:sp>
      <p:pic>
        <p:nvPicPr>
          <p:cNvPr id="171" name="Picture 3" descr="Picture 3"/>
          <p:cNvPicPr>
            <a:picLocks noChangeAspect="1"/>
          </p:cNvPicPr>
          <p:nvPr/>
        </p:nvPicPr>
        <p:blipFill>
          <a:blip r:embed="rId2">
            <a:extLst/>
          </a:blip>
          <a:stretch>
            <a:fillRect/>
          </a:stretch>
        </p:blipFill>
        <p:spPr>
          <a:xfrm>
            <a:off x="2333624" y="1460500"/>
            <a:ext cx="2336802" cy="2336800"/>
          </a:xfrm>
          <a:prstGeom prst="rect">
            <a:avLst/>
          </a:prstGeom>
          <a:ln w="12700">
            <a:miter lim="400000"/>
          </a:ln>
        </p:spPr>
      </p:pic>
      <p:pic>
        <p:nvPicPr>
          <p:cNvPr id="172" name="Picture 7" descr="Picture 7"/>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Title 1"/>
          <p:cNvSpPr txBox="1"/>
          <p:nvPr>
            <p:ph type="title"/>
          </p:nvPr>
        </p:nvSpPr>
        <p:spPr>
          <a:xfrm>
            <a:off x="4518026" y="1962150"/>
            <a:ext cx="6156327" cy="1171576"/>
          </a:xfrm>
          <a:prstGeom prst="rect">
            <a:avLst/>
          </a:prstGeom>
        </p:spPr>
        <p:txBody>
          <a:bodyPr/>
          <a:lstStyle>
            <a:lvl1pPr defTabSz="1517902">
              <a:defRPr sz="6400">
                <a:solidFill>
                  <a:schemeClr val="accent4"/>
                </a:solidFill>
                <a:latin typeface="Futura Std Medium Condensed"/>
                <a:ea typeface="Futura Std Medium Condensed"/>
                <a:cs typeface="Futura Std Medium Condensed"/>
                <a:sym typeface="Futura Std Medium Condensed"/>
              </a:defRPr>
            </a:lvl1pPr>
          </a:lstStyle>
          <a:p>
            <a:pPr/>
            <a:r>
              <a:t>ORACIÓN</a:t>
            </a:r>
          </a:p>
        </p:txBody>
      </p:sp>
      <p:sp>
        <p:nvSpPr>
          <p:cNvPr id="175" name="Straight Connector 5"/>
          <p:cNvSpPr/>
          <p:nvPr/>
        </p:nvSpPr>
        <p:spPr>
          <a:xfrm>
            <a:off x="4660900" y="3133725"/>
            <a:ext cx="12693653" cy="0"/>
          </a:xfrm>
          <a:prstGeom prst="line">
            <a:avLst/>
          </a:prstGeom>
          <a:ln w="50800">
            <a:solidFill>
              <a:schemeClr val="accent4"/>
            </a:solidFill>
            <a:miter/>
          </a:ln>
        </p:spPr>
        <p:txBody>
          <a:bodyPr lIns="91437" tIns="91437" rIns="91437" bIns="91437"/>
          <a:lstStyle/>
          <a:p>
            <a:pPr/>
          </a:p>
        </p:txBody>
      </p:sp>
      <p:sp>
        <p:nvSpPr>
          <p:cNvPr id="176" name="Bendito Padre de los cielos y de la tierra, para quien todas las cosas están abiertas y no hay nada oculto, hoy queremos reafirmar nuestra fe, a ejemplo del patriarca Abraham, en tu infinita providencia y ante tus designios eternos que todo lo encamina a"/>
          <p:cNvSpPr txBox="1"/>
          <p:nvPr/>
        </p:nvSpPr>
        <p:spPr>
          <a:xfrm>
            <a:off x="2955925" y="4550494"/>
            <a:ext cx="18472151" cy="747268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lvl1pPr defTabSz="1168400">
              <a:lnSpc>
                <a:spcPct val="120000"/>
              </a:lnSpc>
              <a:defRPr i="1" sz="4600">
                <a:latin typeface="Cambria"/>
                <a:ea typeface="Cambria"/>
                <a:cs typeface="Cambria"/>
                <a:sym typeface="Cambria"/>
              </a:defRPr>
            </a:lvl1pPr>
          </a:lstStyle>
          <a:p>
            <a:pPr/>
            <a:r>
              <a:t>Oh tú, Dios de amor, que amas a todo ser humano, y cuyas misericordias se renuevan cada mañana, también renueva nuestro deseo de servirte a través de  la ayuda que brindemos a los demás. Por favor, Señor, ayúdanos a ser bondadosos como tú que eres bondadoso, a ser solidarios como tú que eres solidario, a practicar la justicia como tú que eres la justicia. Haznos capaces de vivir la fe de tu santo Hijo Jesús, el Verbo encarnado, en medio del dolor de la gente. Desprende de nuestras mentes el deseo de cultivar una espiritualidad que ignore el sufrimiento humano. Ayudamos a ser cada día más como Jesús. Amén.</a:t>
            </a:r>
          </a:p>
        </p:txBody>
      </p:sp>
      <p:pic>
        <p:nvPicPr>
          <p:cNvPr id="177" name="Picture 2" descr="Picture 2"/>
          <p:cNvPicPr>
            <a:picLocks noChangeAspect="1"/>
          </p:cNvPicPr>
          <p:nvPr/>
        </p:nvPicPr>
        <p:blipFill>
          <a:blip r:embed="rId2">
            <a:extLst/>
          </a:blip>
          <a:stretch>
            <a:fillRect/>
          </a:stretch>
        </p:blipFill>
        <p:spPr>
          <a:xfrm>
            <a:off x="2384424" y="1517650"/>
            <a:ext cx="2060576" cy="2060576"/>
          </a:xfrm>
          <a:prstGeom prst="rect">
            <a:avLst/>
          </a:prstGeom>
          <a:ln w="12700">
            <a:miter lim="400000"/>
          </a:ln>
        </p:spPr>
      </p:pic>
      <p:pic>
        <p:nvPicPr>
          <p:cNvPr id="178"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 name="Title 1"/>
          <p:cNvSpPr txBox="1"/>
          <p:nvPr>
            <p:ph type="title"/>
          </p:nvPr>
        </p:nvSpPr>
        <p:spPr>
          <a:xfrm>
            <a:off x="4044948" y="2139950"/>
            <a:ext cx="6156331" cy="1171576"/>
          </a:xfrm>
          <a:prstGeom prst="rect">
            <a:avLst/>
          </a:prstGeom>
        </p:spPr>
        <p:txBody>
          <a:bodyPr/>
          <a:lstStyle>
            <a:lvl1pPr defTabSz="1517902">
              <a:defRPr sz="6400">
                <a:solidFill>
                  <a:srgbClr val="7030A0"/>
                </a:solidFill>
                <a:latin typeface="Futura Std Medium Condensed"/>
                <a:ea typeface="Futura Std Medium Condensed"/>
                <a:cs typeface="Futura Std Medium Condensed"/>
                <a:sym typeface="Futura Std Medium Condensed"/>
              </a:defRPr>
            </a:lvl1pPr>
          </a:lstStyle>
          <a:p>
            <a:pPr/>
            <a:r>
              <a:t>OBJETIVOS</a:t>
            </a:r>
          </a:p>
        </p:txBody>
      </p:sp>
      <p:sp>
        <p:nvSpPr>
          <p:cNvPr id="102" name="Content Placeholder 2"/>
          <p:cNvSpPr txBox="1"/>
          <p:nvPr>
            <p:ph type="body" sz="half" idx="1"/>
          </p:nvPr>
        </p:nvSpPr>
        <p:spPr>
          <a:xfrm>
            <a:off x="2513339" y="4952352"/>
            <a:ext cx="18865197" cy="6810638"/>
          </a:xfrm>
          <a:prstGeom prst="rect">
            <a:avLst/>
          </a:prstGeom>
        </p:spPr>
        <p:txBody>
          <a:bodyPr/>
          <a:lstStyle/>
          <a:p>
            <a:pPr marL="564080" indent="-564080" defTabSz="1133348">
              <a:lnSpc>
                <a:spcPct val="100000"/>
              </a:lnSpc>
              <a:spcBef>
                <a:spcPts val="1100"/>
              </a:spcBef>
              <a:buFontTx/>
              <a:defRPr sz="6887">
                <a:latin typeface="Cambria"/>
                <a:ea typeface="Cambria"/>
                <a:cs typeface="Cambria"/>
                <a:sym typeface="Cambria"/>
              </a:defRPr>
            </a:pPr>
            <a:r>
              <a:t>Comprender el significado histórico y espiritual del regreso de Esdras a Jerusalén. </a:t>
            </a:r>
          </a:p>
          <a:p>
            <a:pPr marL="564080" indent="-564080" defTabSz="1133348">
              <a:lnSpc>
                <a:spcPct val="100000"/>
              </a:lnSpc>
              <a:spcBef>
                <a:spcPts val="1100"/>
              </a:spcBef>
              <a:buFontTx/>
              <a:defRPr sz="6887">
                <a:latin typeface="Cambria"/>
                <a:ea typeface="Cambria"/>
                <a:cs typeface="Cambria"/>
                <a:sym typeface="Cambria"/>
              </a:defRPr>
            </a:pPr>
            <a:r>
              <a:t>Valorar cómo Dios obra a través de líderes capaces de llevar a buen término el plan de Dios. </a:t>
            </a:r>
          </a:p>
          <a:p>
            <a:pPr marL="564080" indent="-564080" defTabSz="1133348">
              <a:lnSpc>
                <a:spcPct val="100000"/>
              </a:lnSpc>
              <a:spcBef>
                <a:spcPts val="1100"/>
              </a:spcBef>
              <a:buFontTx/>
              <a:defRPr sz="6887">
                <a:latin typeface="Cambria"/>
                <a:ea typeface="Cambria"/>
                <a:cs typeface="Cambria"/>
                <a:sym typeface="Cambria"/>
              </a:defRPr>
            </a:pPr>
            <a:r>
              <a:t>Expresar agradecimiento a quienes son los líderes y maestros de la palabra de Dios.</a:t>
            </a:r>
          </a:p>
        </p:txBody>
      </p:sp>
      <p:sp>
        <p:nvSpPr>
          <p:cNvPr id="103" name="Straight Connector 5"/>
          <p:cNvSpPr/>
          <p:nvPr/>
        </p:nvSpPr>
        <p:spPr>
          <a:xfrm flipV="1">
            <a:off x="4248148" y="3124200"/>
            <a:ext cx="15395579" cy="187329"/>
          </a:xfrm>
          <a:prstGeom prst="line">
            <a:avLst/>
          </a:prstGeom>
          <a:ln w="50800">
            <a:solidFill>
              <a:srgbClr val="7030A0"/>
            </a:solidFill>
            <a:miter/>
          </a:ln>
        </p:spPr>
        <p:txBody>
          <a:bodyPr lIns="91437" tIns="91437" rIns="91437" bIns="91437"/>
          <a:lstStyle/>
          <a:p>
            <a:pPr/>
          </a:p>
        </p:txBody>
      </p:sp>
      <p:pic>
        <p:nvPicPr>
          <p:cNvPr id="104" name="Picture 4" descr="Picture 4"/>
          <p:cNvPicPr>
            <a:picLocks noChangeAspect="1"/>
          </p:cNvPicPr>
          <p:nvPr/>
        </p:nvPicPr>
        <p:blipFill>
          <a:blip r:embed="rId2">
            <a:extLst/>
          </a:blip>
          <a:stretch>
            <a:fillRect/>
          </a:stretch>
        </p:blipFill>
        <p:spPr>
          <a:xfrm>
            <a:off x="1511300" y="1597024"/>
            <a:ext cx="2257426" cy="2257426"/>
          </a:xfrm>
          <a:prstGeom prst="rect">
            <a:avLst/>
          </a:prstGeom>
          <a:ln w="12700">
            <a:miter lim="400000"/>
          </a:ln>
        </p:spPr>
      </p:pic>
      <p:pic>
        <p:nvPicPr>
          <p:cNvPr id="105" name="Picture 4" descr="Picture 4"/>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7" name="Title 1"/>
          <p:cNvSpPr txBox="1"/>
          <p:nvPr>
            <p:ph type="title"/>
          </p:nvPr>
        </p:nvSpPr>
        <p:spPr>
          <a:xfrm>
            <a:off x="4454526" y="2003424"/>
            <a:ext cx="7998735" cy="1171576"/>
          </a:xfrm>
          <a:prstGeom prst="rect">
            <a:avLst/>
          </a:prstGeom>
        </p:spPr>
        <p:txBody>
          <a:bodyPr/>
          <a:lstStyle>
            <a:lvl1pPr defTabSz="1517902">
              <a:defRPr sz="6400">
                <a:solidFill>
                  <a:srgbClr val="D62212"/>
                </a:solidFill>
                <a:latin typeface="Futura Std Medium Condensed"/>
                <a:ea typeface="Futura Std Medium Condensed"/>
                <a:cs typeface="Futura Std Medium Condensed"/>
                <a:sym typeface="Futura Std Medium Condensed"/>
              </a:defRPr>
            </a:lvl1pPr>
          </a:lstStyle>
          <a:p>
            <a:pPr/>
            <a:r>
              <a:t>VOCABULARIO</a:t>
            </a:r>
          </a:p>
        </p:txBody>
      </p:sp>
      <p:sp>
        <p:nvSpPr>
          <p:cNvPr id="108" name="Content Placeholder 2"/>
          <p:cNvSpPr txBox="1"/>
          <p:nvPr>
            <p:ph type="body" idx="1"/>
          </p:nvPr>
        </p:nvSpPr>
        <p:spPr>
          <a:xfrm>
            <a:off x="2879447" y="4608205"/>
            <a:ext cx="18625106" cy="8321631"/>
          </a:xfrm>
          <a:prstGeom prst="rect">
            <a:avLst/>
          </a:prstGeom>
        </p:spPr>
        <p:txBody>
          <a:bodyPr/>
          <a:lstStyle/>
          <a:p>
            <a:pPr marL="0" indent="0" defTabSz="864616">
              <a:lnSpc>
                <a:spcPct val="100000"/>
              </a:lnSpc>
              <a:spcBef>
                <a:spcPts val="800"/>
              </a:spcBef>
              <a:buSzTx/>
              <a:buNone/>
              <a:defRPr b="1" sz="5180">
                <a:solidFill>
                  <a:srgbClr val="3B3838"/>
                </a:solidFill>
                <a:latin typeface="Cambria"/>
                <a:ea typeface="Cambria"/>
                <a:cs typeface="Cambria"/>
                <a:sym typeface="Cambria"/>
              </a:defRPr>
            </a:pPr>
            <a:r>
              <a:t>«</a:t>
            </a:r>
            <a:r>
              <a:rPr cap="all"/>
              <a:t>escriba</a:t>
            </a:r>
            <a:r>
              <a:t>»: </a:t>
            </a:r>
            <a:r>
              <a:rPr b="0"/>
              <a:t>Funcionario o secretario encargado de la correspondencia y los registros o crónicas de un gobernante. También es usado para referirnos a las personas dedicadas al estudio de las Escrituras.</a:t>
            </a:r>
            <a:endParaRPr b="0"/>
          </a:p>
          <a:p>
            <a:pPr marL="0" indent="0" defTabSz="864616">
              <a:lnSpc>
                <a:spcPct val="100000"/>
              </a:lnSpc>
              <a:spcBef>
                <a:spcPts val="800"/>
              </a:spcBef>
              <a:buSzTx/>
              <a:buNone/>
              <a:defRPr b="1" sz="5180">
                <a:solidFill>
                  <a:srgbClr val="3B3838"/>
                </a:solidFill>
                <a:latin typeface="Cambria"/>
                <a:ea typeface="Cambria"/>
                <a:cs typeface="Cambria"/>
                <a:sym typeface="Cambria"/>
              </a:defRPr>
            </a:pPr>
          </a:p>
          <a:p>
            <a:pPr marL="0" indent="0" defTabSz="864616">
              <a:lnSpc>
                <a:spcPct val="100000"/>
              </a:lnSpc>
              <a:spcBef>
                <a:spcPts val="800"/>
              </a:spcBef>
              <a:buSzTx/>
              <a:buNone/>
              <a:defRPr b="1" sz="5180">
                <a:solidFill>
                  <a:srgbClr val="3B3838"/>
                </a:solidFill>
                <a:latin typeface="Cambria"/>
                <a:ea typeface="Cambria"/>
                <a:cs typeface="Cambria"/>
                <a:sym typeface="Cambria"/>
              </a:defRPr>
            </a:pPr>
            <a:r>
              <a:t>«LA LEY DE DIOS»: </a:t>
            </a:r>
            <a:r>
              <a:rPr b="0"/>
              <a:t>Es la Torá o Pentateuco que contiene las enseñanzas, preceptos e instrucciones dadas por Moisés al pueblo hebreo (ley mosaica). Requiere de los judíos obediencia debido a que expresa la voluntad de Dios.</a:t>
            </a:r>
            <a:endParaRPr b="0"/>
          </a:p>
        </p:txBody>
      </p:sp>
      <p:sp>
        <p:nvSpPr>
          <p:cNvPr id="109" name="Straight Connector 5"/>
          <p:cNvSpPr/>
          <p:nvPr/>
        </p:nvSpPr>
        <p:spPr>
          <a:xfrm>
            <a:off x="4762498" y="3175000"/>
            <a:ext cx="14614529" cy="0"/>
          </a:xfrm>
          <a:prstGeom prst="line">
            <a:avLst/>
          </a:prstGeom>
          <a:ln w="50800">
            <a:solidFill>
              <a:srgbClr val="D62212"/>
            </a:solidFill>
            <a:miter/>
          </a:ln>
        </p:spPr>
        <p:txBody>
          <a:bodyPr lIns="91437" tIns="91437" rIns="91437" bIns="91437"/>
          <a:lstStyle/>
          <a:p>
            <a:pPr/>
          </a:p>
        </p:txBody>
      </p:sp>
      <p:pic>
        <p:nvPicPr>
          <p:cNvPr id="110" name="Picture 4" descr="Picture 4"/>
          <p:cNvPicPr>
            <a:picLocks noChangeAspect="1"/>
          </p:cNvPicPr>
          <p:nvPr/>
        </p:nvPicPr>
        <p:blipFill>
          <a:blip r:embed="rId2">
            <a:extLst/>
          </a:blip>
          <a:stretch>
            <a:fillRect/>
          </a:stretch>
        </p:blipFill>
        <p:spPr>
          <a:xfrm>
            <a:off x="1920874" y="1479550"/>
            <a:ext cx="2219326" cy="2219326"/>
          </a:xfrm>
          <a:prstGeom prst="rect">
            <a:avLst/>
          </a:prstGeom>
          <a:ln w="12700">
            <a:miter lim="400000"/>
          </a:ln>
        </p:spPr>
      </p:pic>
      <p:pic>
        <p:nvPicPr>
          <p:cNvPr id="111"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 name="Title 1"/>
          <p:cNvSpPr txBox="1"/>
          <p:nvPr>
            <p:ph type="title"/>
          </p:nvPr>
        </p:nvSpPr>
        <p:spPr>
          <a:xfrm>
            <a:off x="46323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 </a:t>
            </a:r>
            <a:r>
              <a:rPr b="1"/>
              <a:t>Esdras 7.1-2</a:t>
            </a:r>
          </a:p>
        </p:txBody>
      </p:sp>
      <p:sp>
        <p:nvSpPr>
          <p:cNvPr id="114"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15" name="RVR…"/>
          <p:cNvSpPr txBox="1"/>
          <p:nvPr/>
        </p:nvSpPr>
        <p:spPr>
          <a:xfrm>
            <a:off x="3126719" y="4627138"/>
            <a:ext cx="8601076" cy="71882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spcBef>
                <a:spcPts val="1200"/>
              </a:spcBef>
              <a:defRPr sz="4200">
                <a:latin typeface="Cambria"/>
                <a:ea typeface="Cambria"/>
                <a:cs typeface="Cambria"/>
                <a:sym typeface="Cambria"/>
              </a:defRPr>
            </a:pPr>
            <a:r>
              <a:t>RVR</a:t>
            </a:r>
          </a:p>
          <a:p>
            <a:pPr defTabSz="736090">
              <a:spcBef>
                <a:spcPts val="1200"/>
              </a:spcBef>
              <a:defRPr sz="4200">
                <a:latin typeface="Cambria"/>
                <a:ea typeface="Cambria"/>
                <a:cs typeface="Cambria"/>
                <a:sym typeface="Cambria"/>
              </a:defRPr>
            </a:pPr>
          </a:p>
          <a:p>
            <a:pPr defTabSz="736090">
              <a:spcBef>
                <a:spcPts val="1200"/>
              </a:spcBef>
              <a:defRPr sz="4200">
                <a:latin typeface="Cambria"/>
                <a:ea typeface="Cambria"/>
                <a:cs typeface="Cambria"/>
                <a:sym typeface="Cambria"/>
              </a:defRPr>
            </a:pPr>
            <a:r>
              <a:t>1 Pasadas estas cosas, en el reinado de Artajerjes, rey de Persia, Esdras hijo de Seraía hijo de Azarías, hijo de Hilcías, </a:t>
            </a:r>
          </a:p>
          <a:p>
            <a:pPr defTabSz="736090">
              <a:spcBef>
                <a:spcPts val="1200"/>
              </a:spcBef>
              <a:defRPr sz="4200">
                <a:latin typeface="Cambria"/>
                <a:ea typeface="Cambria"/>
                <a:cs typeface="Cambria"/>
                <a:sym typeface="Cambria"/>
              </a:defRPr>
            </a:pPr>
          </a:p>
          <a:p>
            <a:pPr defTabSz="736090">
              <a:spcBef>
                <a:spcPts val="1200"/>
              </a:spcBef>
              <a:defRPr sz="4200">
                <a:latin typeface="Cambria"/>
                <a:ea typeface="Cambria"/>
                <a:cs typeface="Cambria"/>
                <a:sym typeface="Cambria"/>
              </a:defRPr>
            </a:pPr>
            <a:r>
              <a:t>2 hijo de Salum, hijo de Sadoc, hijo de Ahitob, </a:t>
            </a:r>
          </a:p>
        </p:txBody>
      </p:sp>
      <p:sp>
        <p:nvSpPr>
          <p:cNvPr id="116" name="VP…"/>
          <p:cNvSpPr txBox="1"/>
          <p:nvPr/>
        </p:nvSpPr>
        <p:spPr>
          <a:xfrm>
            <a:off x="13054561" y="4473198"/>
            <a:ext cx="10046883" cy="588772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200">
                <a:latin typeface="Cambria"/>
                <a:ea typeface="Cambria"/>
                <a:cs typeface="Cambria"/>
                <a:sym typeface="Cambria"/>
              </a:defRPr>
            </a:pPr>
            <a:r>
              <a:t>VP</a:t>
            </a:r>
          </a:p>
          <a:p>
            <a:pPr defTabSz="736090">
              <a:lnSpc>
                <a:spcPct val="120000"/>
              </a:lnSpc>
              <a:defRPr sz="4200">
                <a:latin typeface="Cambria"/>
                <a:ea typeface="Cambria"/>
                <a:cs typeface="Cambria"/>
                <a:sym typeface="Cambria"/>
              </a:defRPr>
            </a:pPr>
          </a:p>
          <a:p>
            <a:pPr defTabSz="736090">
              <a:spcBef>
                <a:spcPts val="1200"/>
              </a:spcBef>
              <a:defRPr sz="4200">
                <a:latin typeface="Cambria"/>
                <a:ea typeface="Cambria"/>
                <a:cs typeface="Cambria"/>
                <a:sym typeface="Cambria"/>
              </a:defRPr>
            </a:pPr>
            <a:r>
              <a:t>1 Tiempo después, durante el reinado de Artajerjes, rey de Persia, hubo un hombre llamado Esdras, descendiente en línea directa de Seraías, Azarías, Hilquías, </a:t>
            </a:r>
          </a:p>
          <a:p>
            <a:pPr defTabSz="736090">
              <a:spcBef>
                <a:spcPts val="1200"/>
              </a:spcBef>
              <a:defRPr sz="4200">
                <a:latin typeface="Cambria"/>
                <a:ea typeface="Cambria"/>
                <a:cs typeface="Cambria"/>
                <a:sym typeface="Cambria"/>
              </a:defRPr>
            </a:pPr>
          </a:p>
          <a:p>
            <a:pPr defTabSz="736090">
              <a:spcBef>
                <a:spcPts val="1200"/>
              </a:spcBef>
              <a:defRPr sz="4200">
                <a:latin typeface="Cambria"/>
                <a:ea typeface="Cambria"/>
                <a:cs typeface="Cambria"/>
                <a:sym typeface="Cambria"/>
              </a:defRPr>
            </a:pPr>
            <a:r>
              <a:t>2 Salum, Sadoc, Ahitub,  </a:t>
            </a:r>
          </a:p>
        </p:txBody>
      </p:sp>
      <p:pic>
        <p:nvPicPr>
          <p:cNvPr id="117"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18"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 name="Title 1"/>
          <p:cNvSpPr txBox="1"/>
          <p:nvPr>
            <p:ph type="title"/>
          </p:nvPr>
        </p:nvSpPr>
        <p:spPr>
          <a:xfrm>
            <a:off x="46323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 </a:t>
            </a:r>
            <a:r>
              <a:rPr b="1"/>
              <a:t>Esdras 7.3-5</a:t>
            </a:r>
          </a:p>
        </p:txBody>
      </p:sp>
      <p:sp>
        <p:nvSpPr>
          <p:cNvPr id="121"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22" name="RVR…"/>
          <p:cNvSpPr txBox="1"/>
          <p:nvPr/>
        </p:nvSpPr>
        <p:spPr>
          <a:xfrm>
            <a:off x="3126719" y="4309638"/>
            <a:ext cx="8601076" cy="78232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spcBef>
                <a:spcPts val="1200"/>
              </a:spcBef>
              <a:defRPr sz="4100">
                <a:latin typeface="Cambria"/>
                <a:ea typeface="Cambria"/>
                <a:cs typeface="Cambria"/>
                <a:sym typeface="Cambria"/>
              </a:defRPr>
            </a:pPr>
            <a:r>
              <a:t>RVR</a:t>
            </a:r>
          </a:p>
          <a:p>
            <a:pPr defTabSz="736090">
              <a:spcBef>
                <a:spcPts val="1200"/>
              </a:spcBef>
              <a:defRPr sz="4100">
                <a:latin typeface="Cambria"/>
                <a:ea typeface="Cambria"/>
                <a:cs typeface="Cambria"/>
                <a:sym typeface="Cambria"/>
              </a:defRPr>
            </a:pPr>
          </a:p>
          <a:p>
            <a:pPr defTabSz="736090">
              <a:spcBef>
                <a:spcPts val="1200"/>
              </a:spcBef>
              <a:defRPr sz="4100">
                <a:latin typeface="Cambria"/>
                <a:ea typeface="Cambria"/>
                <a:cs typeface="Cambria"/>
                <a:sym typeface="Cambria"/>
              </a:defRPr>
            </a:pPr>
            <a:r>
              <a:t>3 hijo de Amarías, hijo de Azarías, hijo de Meraiot, </a:t>
            </a:r>
          </a:p>
          <a:p>
            <a:pPr defTabSz="736090">
              <a:spcBef>
                <a:spcPts val="1200"/>
              </a:spcBef>
              <a:defRPr sz="4100">
                <a:latin typeface="Cambria"/>
                <a:ea typeface="Cambria"/>
                <a:cs typeface="Cambria"/>
                <a:sym typeface="Cambria"/>
              </a:defRPr>
            </a:pPr>
          </a:p>
          <a:p>
            <a:pPr defTabSz="736090">
              <a:spcBef>
                <a:spcPts val="1200"/>
              </a:spcBef>
              <a:defRPr sz="4100">
                <a:latin typeface="Cambria"/>
                <a:ea typeface="Cambria"/>
                <a:cs typeface="Cambria"/>
                <a:sym typeface="Cambria"/>
              </a:defRPr>
            </a:pPr>
            <a:r>
              <a:t>4 hijo de Zeraías, hijo de Uzi, hijo de Buqui, </a:t>
            </a:r>
          </a:p>
          <a:p>
            <a:pPr defTabSz="736090">
              <a:spcBef>
                <a:spcPts val="1200"/>
              </a:spcBef>
              <a:defRPr sz="4100">
                <a:latin typeface="Cambria"/>
                <a:ea typeface="Cambria"/>
                <a:cs typeface="Cambria"/>
                <a:sym typeface="Cambria"/>
              </a:defRPr>
            </a:pPr>
          </a:p>
          <a:p>
            <a:pPr defTabSz="736090">
              <a:spcBef>
                <a:spcPts val="1200"/>
              </a:spcBef>
              <a:defRPr sz="4100">
                <a:latin typeface="Cambria"/>
                <a:ea typeface="Cambria"/>
                <a:cs typeface="Cambria"/>
                <a:sym typeface="Cambria"/>
              </a:defRPr>
            </a:pPr>
            <a:r>
              <a:t>5 hijo de Abisúa, hijo de Finees, hijo de Eleazar, hijo de Aarón, primer sacerdote, </a:t>
            </a:r>
          </a:p>
        </p:txBody>
      </p:sp>
      <p:sp>
        <p:nvSpPr>
          <p:cNvPr id="123" name="VP…"/>
          <p:cNvSpPr txBox="1"/>
          <p:nvPr/>
        </p:nvSpPr>
        <p:spPr>
          <a:xfrm>
            <a:off x="12958812" y="4310306"/>
            <a:ext cx="10046883" cy="608584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100">
                <a:latin typeface="Cambria"/>
                <a:ea typeface="Cambria"/>
                <a:cs typeface="Cambria"/>
                <a:sym typeface="Cambria"/>
              </a:defRPr>
            </a:pPr>
            <a:r>
              <a:t>VP</a:t>
            </a:r>
          </a:p>
          <a:p>
            <a:pPr defTabSz="736090">
              <a:lnSpc>
                <a:spcPct val="120000"/>
              </a:lnSpc>
              <a:defRPr sz="4100">
                <a:latin typeface="Cambria"/>
                <a:ea typeface="Cambria"/>
                <a:cs typeface="Cambria"/>
                <a:sym typeface="Cambria"/>
              </a:defRPr>
            </a:pPr>
          </a:p>
          <a:p>
            <a:pPr defTabSz="736090">
              <a:spcBef>
                <a:spcPts val="1200"/>
              </a:spcBef>
              <a:defRPr sz="4100">
                <a:latin typeface="Cambria"/>
                <a:ea typeface="Cambria"/>
                <a:cs typeface="Cambria"/>
                <a:sym typeface="Cambria"/>
              </a:defRPr>
            </a:pPr>
            <a:r>
              <a:t>3 Amarías, Azarías, Meraiot, </a:t>
            </a:r>
          </a:p>
          <a:p>
            <a:pPr defTabSz="736090">
              <a:spcBef>
                <a:spcPts val="1200"/>
              </a:spcBef>
              <a:defRPr sz="4100">
                <a:latin typeface="Cambria"/>
                <a:ea typeface="Cambria"/>
                <a:cs typeface="Cambria"/>
                <a:sym typeface="Cambria"/>
              </a:defRPr>
            </a:pPr>
          </a:p>
          <a:p>
            <a:pPr defTabSz="736090">
              <a:spcBef>
                <a:spcPts val="1200"/>
              </a:spcBef>
              <a:defRPr sz="4100">
                <a:latin typeface="Cambria"/>
                <a:ea typeface="Cambria"/>
                <a:cs typeface="Cambria"/>
                <a:sym typeface="Cambria"/>
              </a:defRPr>
            </a:pPr>
            <a:r>
              <a:t>4 Zeraías, Uzí, Buquí, </a:t>
            </a:r>
          </a:p>
          <a:p>
            <a:pPr defTabSz="736090">
              <a:spcBef>
                <a:spcPts val="1200"/>
              </a:spcBef>
              <a:defRPr sz="4100">
                <a:latin typeface="Cambria"/>
                <a:ea typeface="Cambria"/>
                <a:cs typeface="Cambria"/>
                <a:sym typeface="Cambria"/>
              </a:defRPr>
            </a:pPr>
          </a:p>
          <a:p>
            <a:pPr defTabSz="736090">
              <a:spcBef>
                <a:spcPts val="1200"/>
              </a:spcBef>
              <a:defRPr sz="4100">
                <a:latin typeface="Cambria"/>
                <a:ea typeface="Cambria"/>
                <a:cs typeface="Cambria"/>
                <a:sym typeface="Cambria"/>
              </a:defRPr>
            </a:pPr>
            <a:r>
              <a:t>5 Abisúa, Finees, Eleazar y Aarón, el primer sacerdote. </a:t>
            </a:r>
          </a:p>
        </p:txBody>
      </p:sp>
      <p:pic>
        <p:nvPicPr>
          <p:cNvPr id="124"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25"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Title 1"/>
          <p:cNvSpPr txBox="1"/>
          <p:nvPr>
            <p:ph type="title"/>
          </p:nvPr>
        </p:nvSpPr>
        <p:spPr>
          <a:xfrm>
            <a:off x="46323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 </a:t>
            </a:r>
            <a:r>
              <a:rPr b="1"/>
              <a:t>Esdras 7.6-7</a:t>
            </a:r>
          </a:p>
        </p:txBody>
      </p:sp>
      <p:sp>
        <p:nvSpPr>
          <p:cNvPr id="128"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29" name="RVR…"/>
          <p:cNvSpPr txBox="1"/>
          <p:nvPr/>
        </p:nvSpPr>
        <p:spPr>
          <a:xfrm>
            <a:off x="3350132" y="3611471"/>
            <a:ext cx="8601077" cy="93472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spcBef>
                <a:spcPts val="1200"/>
              </a:spcBef>
              <a:defRPr sz="3800">
                <a:latin typeface="Cambria"/>
                <a:ea typeface="Cambria"/>
                <a:cs typeface="Cambria"/>
                <a:sym typeface="Cambria"/>
              </a:defRPr>
            </a:pPr>
            <a:r>
              <a:t>RVR</a:t>
            </a:r>
          </a:p>
          <a:p>
            <a:pPr defTabSz="736090">
              <a:spcBef>
                <a:spcPts val="1200"/>
              </a:spcBef>
              <a:defRPr sz="3800">
                <a:latin typeface="Cambria"/>
                <a:ea typeface="Cambria"/>
                <a:cs typeface="Cambria"/>
                <a:sym typeface="Cambria"/>
              </a:defRPr>
            </a:pPr>
          </a:p>
          <a:p>
            <a:pPr defTabSz="736090">
              <a:spcBef>
                <a:spcPts val="1200"/>
              </a:spcBef>
              <a:defRPr sz="3800">
                <a:latin typeface="Cambria"/>
                <a:ea typeface="Cambria"/>
                <a:cs typeface="Cambria"/>
                <a:sym typeface="Cambria"/>
              </a:defRPr>
            </a:pPr>
            <a:r>
              <a:t>6 subió de Babilonia. Esdras era un escriba diligente en la ley de Moisés, que Jehová, Dios de Israel había dado; y le concedió el rey todo lo que pidió, porque la mano de Jehová, su Dios, estaba sobre Esdras. </a:t>
            </a:r>
          </a:p>
          <a:p>
            <a:pPr defTabSz="736090">
              <a:spcBef>
                <a:spcPts val="1200"/>
              </a:spcBef>
              <a:defRPr sz="3800">
                <a:latin typeface="Cambria"/>
                <a:ea typeface="Cambria"/>
                <a:cs typeface="Cambria"/>
                <a:sym typeface="Cambria"/>
              </a:defRPr>
            </a:pPr>
          </a:p>
          <a:p>
            <a:pPr defTabSz="736090">
              <a:spcBef>
                <a:spcPts val="1200"/>
              </a:spcBef>
              <a:defRPr sz="3800">
                <a:latin typeface="Cambria"/>
                <a:ea typeface="Cambria"/>
                <a:cs typeface="Cambria"/>
                <a:sym typeface="Cambria"/>
              </a:defRPr>
            </a:pPr>
            <a:r>
              <a:t>7 En el séptimo año del rey Artajerjes, subieron también con él a Jerusalén algunos de los hijos de Israel, sacerdotes, levitas, cantores, porteros y sirvientes del Templo, </a:t>
            </a:r>
          </a:p>
        </p:txBody>
      </p:sp>
      <p:sp>
        <p:nvSpPr>
          <p:cNvPr id="130" name="VP…"/>
          <p:cNvSpPr txBox="1"/>
          <p:nvPr/>
        </p:nvSpPr>
        <p:spPr>
          <a:xfrm>
            <a:off x="13150308" y="3285340"/>
            <a:ext cx="10046884" cy="814832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3800">
                <a:latin typeface="Cambria"/>
                <a:ea typeface="Cambria"/>
                <a:cs typeface="Cambria"/>
                <a:sym typeface="Cambria"/>
              </a:defRPr>
            </a:pPr>
            <a:r>
              <a:t>VP</a:t>
            </a:r>
          </a:p>
          <a:p>
            <a:pPr defTabSz="736090">
              <a:lnSpc>
                <a:spcPct val="120000"/>
              </a:lnSpc>
              <a:defRPr sz="3800">
                <a:latin typeface="Cambria"/>
                <a:ea typeface="Cambria"/>
                <a:cs typeface="Cambria"/>
                <a:sym typeface="Cambria"/>
              </a:defRPr>
            </a:pPr>
          </a:p>
          <a:p>
            <a:pPr defTabSz="736090">
              <a:spcBef>
                <a:spcPts val="1200"/>
              </a:spcBef>
              <a:defRPr sz="3800">
                <a:latin typeface="Cambria"/>
                <a:ea typeface="Cambria"/>
                <a:cs typeface="Cambria"/>
                <a:sym typeface="Cambria"/>
              </a:defRPr>
            </a:pPr>
            <a:r>
              <a:t>6 Este Esdras era un maestro instruido en la ley que el Señor, Dios de Israel, había dado por medio de Moisés, y contaba con la ayuda del Señor, así que el rey Artajerjes le concedió todo lo que él pidió. De esta manera, Esdras regresó de Babilonia </a:t>
            </a:r>
          </a:p>
          <a:p>
            <a:pPr defTabSz="736090">
              <a:spcBef>
                <a:spcPts val="1200"/>
              </a:spcBef>
              <a:defRPr sz="3800">
                <a:latin typeface="Cambria"/>
                <a:ea typeface="Cambria"/>
                <a:cs typeface="Cambria"/>
                <a:sym typeface="Cambria"/>
              </a:defRPr>
            </a:pPr>
          </a:p>
          <a:p>
            <a:pPr defTabSz="736090">
              <a:spcBef>
                <a:spcPts val="1200"/>
              </a:spcBef>
              <a:defRPr sz="3800">
                <a:latin typeface="Cambria"/>
                <a:ea typeface="Cambria"/>
                <a:cs typeface="Cambria"/>
                <a:sym typeface="Cambria"/>
              </a:defRPr>
            </a:pPr>
            <a:r>
              <a:t>7 a Jerusalén con un grupo de israelitas compuesto de sacerdotes, levitas, cantores, porteros y sirvientes del templo, en el séptimo año del reinado de Artajerjes. </a:t>
            </a:r>
          </a:p>
        </p:txBody>
      </p:sp>
      <p:pic>
        <p:nvPicPr>
          <p:cNvPr id="131"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32"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Title 1"/>
          <p:cNvSpPr txBox="1"/>
          <p:nvPr>
            <p:ph type="title"/>
          </p:nvPr>
        </p:nvSpPr>
        <p:spPr>
          <a:xfrm>
            <a:off x="46323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 </a:t>
            </a:r>
            <a:r>
              <a:rPr b="1"/>
              <a:t>Esdras 7.8-9</a:t>
            </a:r>
          </a:p>
        </p:txBody>
      </p:sp>
      <p:sp>
        <p:nvSpPr>
          <p:cNvPr id="135"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36" name="RVR…"/>
          <p:cNvSpPr txBox="1"/>
          <p:nvPr/>
        </p:nvSpPr>
        <p:spPr>
          <a:xfrm>
            <a:off x="3701211" y="5021897"/>
            <a:ext cx="8601077" cy="80899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spcBef>
                <a:spcPts val="1200"/>
              </a:spcBef>
              <a:defRPr sz="4300">
                <a:latin typeface="Cambria"/>
                <a:ea typeface="Cambria"/>
                <a:cs typeface="Cambria"/>
                <a:sym typeface="Cambria"/>
              </a:defRPr>
            </a:pPr>
            <a:r>
              <a:t>RVR</a:t>
            </a:r>
          </a:p>
          <a:p>
            <a:pPr defTabSz="736090">
              <a:spcBef>
                <a:spcPts val="1200"/>
              </a:spcBef>
              <a:defRPr sz="4300">
                <a:latin typeface="Cambria"/>
                <a:ea typeface="Cambria"/>
                <a:cs typeface="Cambria"/>
                <a:sym typeface="Cambria"/>
              </a:defRPr>
            </a:pPr>
          </a:p>
          <a:p>
            <a:pPr defTabSz="736090">
              <a:spcBef>
                <a:spcPts val="1200"/>
              </a:spcBef>
              <a:defRPr sz="4300">
                <a:latin typeface="Cambria"/>
                <a:ea typeface="Cambria"/>
                <a:cs typeface="Cambria"/>
                <a:sym typeface="Cambria"/>
              </a:defRPr>
            </a:pPr>
            <a:r>
              <a:t>8 Éste llegó a Jerusalén en el quinto mes del séptimo año del rey. </a:t>
            </a:r>
          </a:p>
          <a:p>
            <a:pPr defTabSz="736090">
              <a:spcBef>
                <a:spcPts val="1200"/>
              </a:spcBef>
              <a:defRPr sz="4300">
                <a:latin typeface="Cambria"/>
                <a:ea typeface="Cambria"/>
                <a:cs typeface="Cambria"/>
                <a:sym typeface="Cambria"/>
              </a:defRPr>
            </a:pPr>
          </a:p>
          <a:p>
            <a:pPr defTabSz="736090">
              <a:spcBef>
                <a:spcPts val="1200"/>
              </a:spcBef>
              <a:defRPr sz="4300">
                <a:latin typeface="Cambria"/>
                <a:ea typeface="Cambria"/>
                <a:cs typeface="Cambria"/>
                <a:sym typeface="Cambria"/>
              </a:defRPr>
            </a:pPr>
            <a:r>
              <a:t>9 El primer día del primer mes había dispuesto su partida de Babilonia, y el primero del mes quinto llegaba a Jerusalén. ¡La buena mano de Dios estaba con él! </a:t>
            </a:r>
          </a:p>
        </p:txBody>
      </p:sp>
      <p:sp>
        <p:nvSpPr>
          <p:cNvPr id="137" name="VP…"/>
          <p:cNvSpPr txBox="1"/>
          <p:nvPr/>
        </p:nvSpPr>
        <p:spPr>
          <a:xfrm>
            <a:off x="13054561" y="4754998"/>
            <a:ext cx="10046883" cy="819658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300">
                <a:latin typeface="Cambria"/>
                <a:ea typeface="Cambria"/>
                <a:cs typeface="Cambria"/>
                <a:sym typeface="Cambria"/>
              </a:defRPr>
            </a:pPr>
            <a:r>
              <a:t>VP</a:t>
            </a:r>
          </a:p>
          <a:p>
            <a:pPr defTabSz="736090">
              <a:lnSpc>
                <a:spcPct val="120000"/>
              </a:lnSpc>
              <a:defRPr sz="4300">
                <a:latin typeface="Cambria"/>
                <a:ea typeface="Cambria"/>
                <a:cs typeface="Cambria"/>
                <a:sym typeface="Cambria"/>
              </a:defRPr>
            </a:pPr>
          </a:p>
          <a:p>
            <a:pPr defTabSz="736090">
              <a:spcBef>
                <a:spcPts val="1200"/>
              </a:spcBef>
              <a:defRPr sz="4300">
                <a:latin typeface="Cambria"/>
                <a:ea typeface="Cambria"/>
                <a:cs typeface="Cambria"/>
                <a:sym typeface="Cambria"/>
              </a:defRPr>
            </a:pPr>
            <a:r>
              <a:t>8 Contando Esdras con la bondadosa ayuda de Dios, </a:t>
            </a:r>
          </a:p>
          <a:p>
            <a:pPr defTabSz="736090">
              <a:spcBef>
                <a:spcPts val="1200"/>
              </a:spcBef>
              <a:defRPr sz="4300">
                <a:latin typeface="Cambria"/>
                <a:ea typeface="Cambria"/>
                <a:cs typeface="Cambria"/>
                <a:sym typeface="Cambria"/>
              </a:defRPr>
            </a:pPr>
          </a:p>
          <a:p>
            <a:pPr defTabSz="736090">
              <a:spcBef>
                <a:spcPts val="1200"/>
              </a:spcBef>
              <a:defRPr sz="4300">
                <a:latin typeface="Cambria"/>
                <a:ea typeface="Cambria"/>
                <a:cs typeface="Cambria"/>
                <a:sym typeface="Cambria"/>
              </a:defRPr>
            </a:pPr>
            <a:r>
              <a:t>9 inició el regreso de Babilonia el día primero del mes primero del séptimo año del reinado de Artajerjes, y llegó a Jerusalén el día primero del mes quinto de ese mismo año. </a:t>
            </a:r>
          </a:p>
        </p:txBody>
      </p:sp>
      <p:pic>
        <p:nvPicPr>
          <p:cNvPr id="138"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39"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 name="Title 1"/>
          <p:cNvSpPr txBox="1"/>
          <p:nvPr>
            <p:ph type="title"/>
          </p:nvPr>
        </p:nvSpPr>
        <p:spPr>
          <a:xfrm>
            <a:off x="46323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 </a:t>
            </a:r>
            <a:r>
              <a:rPr b="1"/>
              <a:t>Esdras 7.10</a:t>
            </a:r>
          </a:p>
        </p:txBody>
      </p:sp>
      <p:sp>
        <p:nvSpPr>
          <p:cNvPr id="142"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43" name="RVR…"/>
          <p:cNvSpPr txBox="1"/>
          <p:nvPr/>
        </p:nvSpPr>
        <p:spPr>
          <a:xfrm>
            <a:off x="3956541" y="4649788"/>
            <a:ext cx="8601076" cy="60452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spcBef>
                <a:spcPts val="1200"/>
              </a:spcBef>
              <a:defRPr sz="4500">
                <a:latin typeface="Cambria"/>
                <a:ea typeface="Cambria"/>
                <a:cs typeface="Cambria"/>
                <a:sym typeface="Cambria"/>
              </a:defRPr>
            </a:pPr>
            <a:r>
              <a:t>RVR</a:t>
            </a:r>
          </a:p>
          <a:p>
            <a:pPr defTabSz="736090">
              <a:spcBef>
                <a:spcPts val="1200"/>
              </a:spcBef>
              <a:defRPr sz="4500">
                <a:latin typeface="Cambria"/>
                <a:ea typeface="Cambria"/>
                <a:cs typeface="Cambria"/>
                <a:sym typeface="Cambria"/>
              </a:defRPr>
            </a:pPr>
          </a:p>
          <a:p>
            <a:pPr defTabSz="736090">
              <a:spcBef>
                <a:spcPts val="1200"/>
              </a:spcBef>
              <a:defRPr sz="4500">
                <a:latin typeface="Cambria"/>
                <a:ea typeface="Cambria"/>
                <a:cs typeface="Cambria"/>
                <a:sym typeface="Cambria"/>
              </a:defRPr>
            </a:pPr>
            <a:r>
              <a:t>10 Porque Esdras había preparado su corazón para estudiar la ley de Jehová y para cumplirla, y para enseñar en Israel sus estatutos y decretos.</a:t>
            </a:r>
          </a:p>
        </p:txBody>
      </p:sp>
      <p:sp>
        <p:nvSpPr>
          <p:cNvPr id="144" name="VP…"/>
          <p:cNvSpPr txBox="1"/>
          <p:nvPr/>
        </p:nvSpPr>
        <p:spPr>
          <a:xfrm>
            <a:off x="14203545" y="4511238"/>
            <a:ext cx="8744999" cy="530098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300">
                <a:latin typeface="Cambria"/>
                <a:ea typeface="Cambria"/>
                <a:cs typeface="Cambria"/>
                <a:sym typeface="Cambria"/>
              </a:defRPr>
            </a:pPr>
            <a:r>
              <a:t>VP</a:t>
            </a:r>
          </a:p>
          <a:p>
            <a:pPr defTabSz="736090">
              <a:lnSpc>
                <a:spcPct val="120000"/>
              </a:lnSpc>
              <a:defRPr sz="4300">
                <a:latin typeface="Cambria"/>
                <a:ea typeface="Cambria"/>
                <a:cs typeface="Cambria"/>
                <a:sym typeface="Cambria"/>
              </a:defRPr>
            </a:pPr>
          </a:p>
          <a:p>
            <a:pPr defTabSz="736090">
              <a:spcBef>
                <a:spcPts val="1200"/>
              </a:spcBef>
              <a:defRPr sz="4300">
                <a:latin typeface="Cambria"/>
                <a:ea typeface="Cambria"/>
                <a:cs typeface="Cambria"/>
                <a:sym typeface="Cambria"/>
              </a:defRPr>
            </a:pPr>
            <a:r>
              <a:t>10 Y Esdras tenía el firme propósito de estudiar y de poner en práctica la ley del Señor, y de enseñar a los israelitas sus leyes y decretos.</a:t>
            </a:r>
          </a:p>
        </p:txBody>
      </p:sp>
      <p:pic>
        <p:nvPicPr>
          <p:cNvPr id="145"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46"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Title 1"/>
          <p:cNvSpPr txBox="1"/>
          <p:nvPr>
            <p:ph type="title"/>
          </p:nvPr>
        </p:nvSpPr>
        <p:spPr>
          <a:xfrm>
            <a:off x="4664240" y="1981200"/>
            <a:ext cx="17443453"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 </a:t>
            </a:r>
            <a:r>
              <a:rPr b="1"/>
              <a:t>Esdras 7.23-24</a:t>
            </a:r>
          </a:p>
        </p:txBody>
      </p:sp>
      <p:sp>
        <p:nvSpPr>
          <p:cNvPr id="149"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50" name="RVR…"/>
          <p:cNvSpPr txBox="1"/>
          <p:nvPr/>
        </p:nvSpPr>
        <p:spPr>
          <a:xfrm>
            <a:off x="3477797" y="3702441"/>
            <a:ext cx="8601077" cy="99187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spcBef>
                <a:spcPts val="1200"/>
              </a:spcBef>
              <a:defRPr sz="4000">
                <a:latin typeface="Cambria"/>
                <a:ea typeface="Cambria"/>
                <a:cs typeface="Cambria"/>
                <a:sym typeface="Cambria"/>
              </a:defRPr>
            </a:pPr>
            <a:r>
              <a:t>RVR</a:t>
            </a:r>
          </a:p>
          <a:p>
            <a:pPr defTabSz="736090">
              <a:spcBef>
                <a:spcPts val="1200"/>
              </a:spcBef>
              <a:defRPr sz="4000">
                <a:latin typeface="Cambria"/>
                <a:ea typeface="Cambria"/>
                <a:cs typeface="Cambria"/>
                <a:sym typeface="Cambria"/>
              </a:defRPr>
            </a:pPr>
          </a:p>
          <a:p>
            <a:pPr defTabSz="736090">
              <a:spcBef>
                <a:spcPts val="1200"/>
              </a:spcBef>
              <a:defRPr sz="4000">
                <a:latin typeface="Cambria"/>
                <a:ea typeface="Cambria"/>
                <a:cs typeface="Cambria"/>
                <a:sym typeface="Cambria"/>
              </a:defRPr>
            </a:pPr>
            <a:r>
              <a:t>23 »Todo lo que es mandado por el Dios del cielo, sea hecho puntualmente para la casa del Dios del cielo; pues, ¿por qué habría de caer su ira contra el reino del rey y de sus hijos? </a:t>
            </a:r>
          </a:p>
          <a:p>
            <a:pPr defTabSz="736090">
              <a:spcBef>
                <a:spcPts val="1200"/>
              </a:spcBef>
              <a:defRPr sz="4000">
                <a:latin typeface="Cambria"/>
                <a:ea typeface="Cambria"/>
                <a:cs typeface="Cambria"/>
                <a:sym typeface="Cambria"/>
              </a:defRPr>
            </a:pPr>
          </a:p>
          <a:p>
            <a:pPr defTabSz="736090">
              <a:spcBef>
                <a:spcPts val="1200"/>
              </a:spcBef>
              <a:defRPr sz="4000">
                <a:latin typeface="Cambria"/>
                <a:ea typeface="Cambria"/>
                <a:cs typeface="Cambria"/>
                <a:sym typeface="Cambria"/>
              </a:defRPr>
            </a:pPr>
            <a:r>
              <a:t>24 A vosotros os hacemos saber que a los sacerdotes y levitas, cantores, porteros, sirvientes del Templo y ministros de la casa de Dios, ninguno podrá imponerles tributo, contribución ni renta.</a:t>
            </a:r>
          </a:p>
        </p:txBody>
      </p:sp>
      <p:sp>
        <p:nvSpPr>
          <p:cNvPr id="151" name="VP…"/>
          <p:cNvSpPr txBox="1"/>
          <p:nvPr/>
        </p:nvSpPr>
        <p:spPr>
          <a:xfrm>
            <a:off x="13022645" y="3342958"/>
            <a:ext cx="10046883" cy="865886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000">
                <a:latin typeface="Cambria"/>
                <a:ea typeface="Cambria"/>
                <a:cs typeface="Cambria"/>
                <a:sym typeface="Cambria"/>
              </a:defRPr>
            </a:pPr>
            <a:r>
              <a:t>VP</a:t>
            </a:r>
          </a:p>
          <a:p>
            <a:pPr defTabSz="736090">
              <a:lnSpc>
                <a:spcPct val="120000"/>
              </a:lnSpc>
              <a:defRPr sz="4000">
                <a:latin typeface="Cambria"/>
                <a:ea typeface="Cambria"/>
                <a:cs typeface="Cambria"/>
                <a:sym typeface="Cambria"/>
              </a:defRPr>
            </a:pPr>
          </a:p>
          <a:p>
            <a:pPr defTabSz="736090">
              <a:spcBef>
                <a:spcPts val="1200"/>
              </a:spcBef>
              <a:defRPr sz="4000">
                <a:latin typeface="Cambria"/>
                <a:ea typeface="Cambria"/>
                <a:cs typeface="Cambria"/>
                <a:sym typeface="Cambria"/>
              </a:defRPr>
            </a:pPr>
            <a:r>
              <a:t>23 »Todo lo que pida el Dios del cielo para su templo, debe ser entregado rápidamente, para que no venga ningún castigo sobre los hijos del rey y sobre sus dominios. </a:t>
            </a:r>
          </a:p>
          <a:p>
            <a:pPr defTabSz="736090">
              <a:spcBef>
                <a:spcPts val="1200"/>
              </a:spcBef>
              <a:defRPr sz="4000">
                <a:latin typeface="Cambria"/>
                <a:ea typeface="Cambria"/>
                <a:cs typeface="Cambria"/>
                <a:sym typeface="Cambria"/>
              </a:defRPr>
            </a:pPr>
          </a:p>
          <a:p>
            <a:pPr defTabSz="736090">
              <a:spcBef>
                <a:spcPts val="1200"/>
              </a:spcBef>
              <a:defRPr sz="4000">
                <a:latin typeface="Cambria"/>
                <a:ea typeface="Cambria"/>
                <a:cs typeface="Cambria"/>
                <a:sym typeface="Cambria"/>
              </a:defRPr>
            </a:pPr>
            <a:r>
              <a:t>24 Han de saber también que está prohibido imponer tributo, impuestos o derechos a cualquiera de los sacerdotes, levitas, cantores, porteros, sirvientes del templo o cualquier otra persona que sirva en el templo de Dios.</a:t>
            </a:r>
          </a:p>
        </p:txBody>
      </p:sp>
      <p:pic>
        <p:nvPicPr>
          <p:cNvPr id="152"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53"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sp3d/>
      </a:spPr>
      <a:bodyPr rot="0" spcFirstLastPara="1" vertOverflow="overflow" horzOverflow="overflow" vert="horz" wrap="square" lIns="91437" tIns="91437" rIns="91437" bIns="91437" numCol="1" spcCol="38100" rtlCol="0" anchor="ctr"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25400" cap="flat">
          <a:noFill/>
          <a:miter lim="400000"/>
        </a:ln>
        <a:effectLst/>
        <a:sp3d/>
      </a:spPr>
      <a:bodyPr rot="0" spcFirstLastPara="1" vertOverflow="overflow" horzOverflow="overflow" vert="horz" wrap="square" lIns="91437" tIns="91437" rIns="91437" bIns="91437" numCol="1" spcCol="38100" rtlCol="0" anchor="t"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sp3d/>
      </a:spPr>
      <a:bodyPr rot="0" spcFirstLastPara="1" vertOverflow="overflow" horzOverflow="overflow" vert="horz" wrap="square" lIns="91437" tIns="91437" rIns="91437" bIns="91437" numCol="1" spcCol="38100" rtlCol="0" anchor="ctr"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25400" cap="flat">
          <a:noFill/>
          <a:miter lim="400000"/>
        </a:ln>
        <a:effectLst/>
        <a:sp3d/>
      </a:spPr>
      <a:bodyPr rot="0" spcFirstLastPara="1" vertOverflow="overflow" horzOverflow="overflow" vert="horz" wrap="square" lIns="91437" tIns="91437" rIns="91437" bIns="91437" numCol="1" spcCol="38100" rtlCol="0" anchor="t"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