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23</a:t>
            </a:r>
            <a:br/>
            <a:r>
              <a:t>El poder de la verdad</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2 Samuel 12.1-9, 13-15</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19735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«Entonces Natán dijo a David: Tú eres ese hombre». (2 S 12.7a)</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12.15</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RVR…"/>
          <p:cNvSpPr txBox="1"/>
          <p:nvPr/>
        </p:nvSpPr>
        <p:spPr>
          <a:xfrm>
            <a:off x="3477797" y="5512191"/>
            <a:ext cx="8601077" cy="6299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600">
                <a:latin typeface="Cambria"/>
                <a:ea typeface="Cambria"/>
                <a:cs typeface="Cambria"/>
                <a:sym typeface="Cambria"/>
              </a:defRPr>
            </a:pPr>
            <a:r>
              <a:t>RVR</a:t>
            </a:r>
          </a:p>
          <a:p>
            <a:pPr defTabSz="736090">
              <a:spcBef>
                <a:spcPts val="1200"/>
              </a:spcBef>
              <a:defRPr sz="4600">
                <a:latin typeface="Cambria"/>
                <a:ea typeface="Cambria"/>
                <a:cs typeface="Cambria"/>
                <a:sym typeface="Cambria"/>
              </a:defRPr>
            </a:pPr>
          </a:p>
          <a:p>
            <a:pPr defTabSz="736090">
              <a:spcBef>
                <a:spcPts val="1200"/>
              </a:spcBef>
              <a:defRPr sz="4600">
                <a:latin typeface="Cambria"/>
                <a:ea typeface="Cambria"/>
                <a:cs typeface="Cambria"/>
                <a:sym typeface="Cambria"/>
              </a:defRPr>
            </a:pPr>
            <a:r>
              <a:t>15 Y Natán se fue a su casa. Jehová hirió al niño que la mujer de Urías había dado a David, y enfermó gravemente.</a:t>
            </a:r>
          </a:p>
          <a:p>
            <a:pPr defTabSz="736090">
              <a:spcBef>
                <a:spcPts val="1200"/>
              </a:spcBef>
              <a:defRPr sz="4600">
                <a:latin typeface="Cambria"/>
                <a:ea typeface="Cambria"/>
                <a:cs typeface="Cambria"/>
                <a:sym typeface="Cambria"/>
              </a:defRPr>
            </a:pPr>
          </a:p>
        </p:txBody>
      </p:sp>
      <p:sp>
        <p:nvSpPr>
          <p:cNvPr id="158" name="VP…"/>
          <p:cNvSpPr txBox="1"/>
          <p:nvPr/>
        </p:nvSpPr>
        <p:spPr>
          <a:xfrm>
            <a:off x="13054561" y="5300028"/>
            <a:ext cx="10046883" cy="47447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600">
                <a:latin typeface="Cambria"/>
                <a:ea typeface="Cambria"/>
                <a:cs typeface="Cambria"/>
                <a:sym typeface="Cambria"/>
              </a:defRPr>
            </a:pPr>
            <a:r>
              <a:t>VP</a:t>
            </a:r>
          </a:p>
          <a:p>
            <a:pPr defTabSz="736090">
              <a:lnSpc>
                <a:spcPct val="120000"/>
              </a:lnSpc>
              <a:defRPr sz="4600">
                <a:latin typeface="Cambria"/>
                <a:ea typeface="Cambria"/>
                <a:cs typeface="Cambria"/>
                <a:sym typeface="Cambria"/>
              </a:defRPr>
            </a:pPr>
          </a:p>
          <a:p>
            <a:pPr defTabSz="736090">
              <a:spcBef>
                <a:spcPts val="1200"/>
              </a:spcBef>
              <a:defRPr sz="4600">
                <a:latin typeface="Cambria"/>
                <a:ea typeface="Cambria"/>
                <a:cs typeface="Cambria"/>
                <a:sym typeface="Cambria"/>
              </a:defRPr>
            </a:pPr>
            <a:r>
              <a:t>15 Y cuando Natán volvió a su casa, el Señor hizo que el niño que David había tenido con la mujer de Urías se enfermara gravemente.</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3"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4"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4764891"/>
            <a:ext cx="17373601" cy="7373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3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300">
                <a:latin typeface="Cambria"/>
                <a:ea typeface="Cambria"/>
                <a:cs typeface="Cambria"/>
                <a:sym typeface="Cambria"/>
              </a:defRPr>
            </a:pPr>
            <a:r>
              <a:t>	El pasaje bíblico narra el momento en que Natán, a nombre del Señor, encara al rey David por su pecado contra Betsabé y por el asesinato de su esposo, Urías el heteo. El profeta hace uso del género māšāl o parábola para lograr la autoinculpación del rey.</a:t>
            </a:r>
          </a:p>
          <a:p>
            <a:pPr defTabSz="887982">
              <a:lnSpc>
                <a:spcPct val="120000"/>
              </a:lnSpc>
              <a:spcBef>
                <a:spcPts val="1200"/>
              </a:spcBef>
              <a:buSzPct val="100000"/>
              <a:buChar char="•"/>
              <a:defRPr sz="4300">
                <a:latin typeface="Cambria"/>
                <a:ea typeface="Cambria"/>
                <a:cs typeface="Cambria"/>
                <a:sym typeface="Cambria"/>
              </a:defRPr>
            </a:pPr>
            <a:r>
              <a:t>	Dios sale en defensa de las víctimas. La palabra profética le recuerda a David que fue tomado del redil y sentado en el trono real para que gobernara con buen juicio, no para que cometiera abuso contra los más débiles.</a:t>
            </a:r>
          </a:p>
        </p:txBody>
      </p:sp>
      <p:pic>
        <p:nvPicPr>
          <p:cNvPr id="165"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6"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9"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0"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14322" y="4912775"/>
            <a:ext cx="19291743" cy="7117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300">
                <a:latin typeface="Cambria"/>
                <a:ea typeface="Cambria"/>
                <a:cs typeface="Cambria"/>
                <a:sym typeface="Cambria"/>
              </a:defRPr>
            </a:pPr>
            <a:r>
              <a:t>  El relato permite identificar siete principios esenciales para forjar un liderazgo cristiano efectivo. En general, los líderes cristianos deben actuar con justicia, rectitud, sabiduría y humildad.</a:t>
            </a:r>
          </a:p>
          <a:p>
            <a:pPr defTabSz="887982">
              <a:lnSpc>
                <a:spcPct val="120000"/>
              </a:lnSpc>
              <a:spcBef>
                <a:spcPts val="1200"/>
              </a:spcBef>
              <a:defRPr sz="5300">
                <a:latin typeface="Cambria"/>
                <a:ea typeface="Cambria"/>
                <a:cs typeface="Cambria"/>
                <a:sym typeface="Cambria"/>
              </a:defRPr>
            </a:pPr>
          </a:p>
          <a:p>
            <a:pPr defTabSz="887982">
              <a:lnSpc>
                <a:spcPct val="120000"/>
              </a:lnSpc>
              <a:spcBef>
                <a:spcPts val="1200"/>
              </a:spcBef>
              <a:defRPr sz="5300">
                <a:latin typeface="Cambria"/>
                <a:ea typeface="Cambria"/>
                <a:cs typeface="Cambria"/>
                <a:sym typeface="Cambria"/>
              </a:defRPr>
            </a:pPr>
          </a:p>
        </p:txBody>
      </p:sp>
      <p:pic>
        <p:nvPicPr>
          <p:cNvPr id="171"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2"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5"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6"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3668615"/>
            <a:ext cx="18472150" cy="904494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Buen Dios y Padre de nuestro Señor Jesucristo a ti sea la alabanza, la honra y la gloria por todos los siglos. Gracias Señor por tu palabra y por permitirnos colaborar contigo en la construcción de tu reino en nuestras comunidades. Necesitamos la dirección de tu Espíritu para forjar un liderazgo que sirva a la gente con rectitud, humildad y buen juicio. Ayúdanos, Señor, a no caer en la tentación de la soberbia ni a creernos con el derecho de lastimar a los demás. Por favor, perdónanos y purifícanos para ser líderes capaces de vivir en armonía con tu palabra. Todo lo pedimos en el nombre de Jesús. Amén.</a:t>
            </a:r>
          </a:p>
        </p:txBody>
      </p:sp>
      <p:pic>
        <p:nvPicPr>
          <p:cNvPr id="177"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23373" indent="-523373" defTabSz="1051559">
              <a:lnSpc>
                <a:spcPct val="100000"/>
              </a:lnSpc>
              <a:spcBef>
                <a:spcPts val="1000"/>
              </a:spcBef>
              <a:buFontTx/>
              <a:defRPr sz="6390">
                <a:latin typeface="Cambria"/>
                <a:ea typeface="Cambria"/>
                <a:cs typeface="Cambria"/>
                <a:sym typeface="Cambria"/>
              </a:defRPr>
            </a:pPr>
            <a:r>
              <a:t>Comprender que las consecuencias de las injusticias no solo afectan a nivel personal, también causan daño a los demás y, por ende, deshonran a Dios. </a:t>
            </a:r>
          </a:p>
          <a:p>
            <a:pPr marL="523373" indent="-523373" defTabSz="1051559">
              <a:lnSpc>
                <a:spcPct val="100000"/>
              </a:lnSpc>
              <a:spcBef>
                <a:spcPts val="1000"/>
              </a:spcBef>
              <a:buFontTx/>
              <a:defRPr sz="6390">
                <a:latin typeface="Cambria"/>
                <a:ea typeface="Cambria"/>
                <a:cs typeface="Cambria"/>
                <a:sym typeface="Cambria"/>
              </a:defRPr>
            </a:pPr>
            <a:r>
              <a:t>Confesar los actos de injusticia y los abusos de poder cometidos, pedir perdón a Dios y rectificar las malas decisiones practicando la justicia de Dios.</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969772">
              <a:lnSpc>
                <a:spcPct val="100000"/>
              </a:lnSpc>
              <a:spcBef>
                <a:spcPts val="900"/>
              </a:spcBef>
              <a:buSzTx/>
              <a:buNone/>
              <a:defRPr b="1" sz="5810">
                <a:solidFill>
                  <a:srgbClr val="3B3838"/>
                </a:solidFill>
                <a:latin typeface="Cambria"/>
                <a:ea typeface="Cambria"/>
                <a:cs typeface="Cambria"/>
                <a:sym typeface="Cambria"/>
              </a:defRPr>
            </a:pPr>
            <a:r>
              <a:t>«</a:t>
            </a:r>
            <a:r>
              <a:rPr cap="all"/>
              <a:t>pARÁBOLA</a:t>
            </a:r>
            <a:r>
              <a:t>»: </a:t>
            </a:r>
            <a:r>
              <a:rPr b="0"/>
              <a:t>Del hebreo māšāl. Es una narrativa metafórica empleada para ilustrar una verdad religiosa o enseñanza moral mediante la comparación con situaciones de la vida diaria.</a:t>
            </a:r>
            <a:endParaRPr b="0"/>
          </a:p>
          <a:p>
            <a:pPr marL="0" indent="0" defTabSz="969772">
              <a:lnSpc>
                <a:spcPct val="100000"/>
              </a:lnSpc>
              <a:spcBef>
                <a:spcPts val="900"/>
              </a:spcBef>
              <a:buSzTx/>
              <a:buNone/>
              <a:defRPr b="1" sz="5810">
                <a:solidFill>
                  <a:srgbClr val="3B3838"/>
                </a:solidFill>
                <a:latin typeface="Cambria"/>
                <a:ea typeface="Cambria"/>
                <a:cs typeface="Cambria"/>
                <a:sym typeface="Cambria"/>
              </a:defRPr>
            </a:pPr>
            <a:endParaRPr b="0"/>
          </a:p>
          <a:p>
            <a:pPr marL="0" indent="0" defTabSz="969772">
              <a:lnSpc>
                <a:spcPct val="100000"/>
              </a:lnSpc>
              <a:spcBef>
                <a:spcPts val="900"/>
              </a:spcBef>
              <a:buSzTx/>
              <a:buNone/>
              <a:defRPr b="1" sz="5810">
                <a:solidFill>
                  <a:srgbClr val="3B3838"/>
                </a:solidFill>
                <a:latin typeface="Cambria"/>
                <a:ea typeface="Cambria"/>
                <a:cs typeface="Cambria"/>
                <a:sym typeface="Cambria"/>
              </a:defRPr>
            </a:pPr>
            <a:r>
              <a:t>«N</a:t>
            </a:r>
            <a:r>
              <a:rPr cap="all"/>
              <a:t>atán</a:t>
            </a:r>
            <a:r>
              <a:t>»: </a:t>
            </a:r>
            <a:r>
              <a:rPr b="0"/>
              <a:t>Profeta que ejerció su ministerio durante los reinados de David y Salomón. Su nombre significa «Él ha dado». Es el profeta que increpa al rey David por causa del adulterio y asesinato de Urías.</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5109738"/>
            <a:ext cx="8601076" cy="6223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 Jehová envió a Natán ante David; y al llegar le dijo: —Había dos hombres en una ciudad, uno rico y el otro pobre.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El rico tenía numerosas ovejas y vacas, </a:t>
            </a:r>
          </a:p>
        </p:txBody>
      </p:sp>
      <p:sp>
        <p:nvSpPr>
          <p:cNvPr id="116" name="VP…"/>
          <p:cNvSpPr txBox="1"/>
          <p:nvPr/>
        </p:nvSpPr>
        <p:spPr>
          <a:xfrm>
            <a:off x="13054561" y="4888548"/>
            <a:ext cx="10046883" cy="55676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 El Señor envió al profeta Natán a ver a David. Cuando Natán se presentó ante él, le dijo: —En una ciudad había dos hombres. Uno era rico y el otro pobre.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El rico tenía gran cantidad de ovejas y vacas, </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126719" y="3649238"/>
            <a:ext cx="8601076" cy="9144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500">
                <a:latin typeface="Cambria"/>
                <a:ea typeface="Cambria"/>
                <a:cs typeface="Cambria"/>
                <a:sym typeface="Cambria"/>
              </a:defRPr>
            </a:pPr>
            <a:r>
              <a:t>RVR</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3 pero el pobre no tenía más que una sola corderita, que él había comprado y criado, y que había crecido con él y con sus hijos juntamente, comiendo de su bocado, bebiendo de su vaso y durmiendo en su seno igual que una hija. </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4 Un día llegó un viajero a visitar al hombre rico, y éste no quiso tomar de sus ovejas y de sus vacas para dar de comer al caminante que había venido a visitarlo, sino que tomó la oveja de aquel hombre pobre, y la preparó para quien había llegado de visita.</a:t>
            </a:r>
          </a:p>
        </p:txBody>
      </p:sp>
      <p:sp>
        <p:nvSpPr>
          <p:cNvPr id="123" name="VP…"/>
          <p:cNvSpPr txBox="1"/>
          <p:nvPr/>
        </p:nvSpPr>
        <p:spPr>
          <a:xfrm>
            <a:off x="12958812" y="3534336"/>
            <a:ext cx="10046884" cy="7637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500">
                <a:latin typeface="Cambria"/>
                <a:ea typeface="Cambria"/>
                <a:cs typeface="Cambria"/>
                <a:sym typeface="Cambria"/>
              </a:defRPr>
            </a:pPr>
            <a:r>
              <a:t>VP</a:t>
            </a:r>
          </a:p>
          <a:p>
            <a:pPr defTabSz="736090">
              <a:lnSpc>
                <a:spcPct val="120000"/>
              </a:lnSpc>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3 pero el pobre no tenía más que una ovejita que había comprado. Y él mismo la crió, y la ovejita creció en compañía suya y de sus hijos; comía de su misma comida, bebía en su mismo vaso y dormía en su pecho. ¡Aquel hombre la quería como a una hija!</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4 Un día, un viajero llegó a visitar al hombre rico; pero éste no quiso tomar ninguna de sus ovejas o vacas para preparar comida a su visitante, sino que le quitó al hombre pobre su ovejita y la preparó para dársela al que había llegado.</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26719" y="4004838"/>
            <a:ext cx="8601076" cy="8432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200">
                <a:latin typeface="Cambria"/>
                <a:ea typeface="Cambria"/>
                <a:cs typeface="Cambria"/>
                <a:sym typeface="Cambria"/>
              </a:defRPr>
            </a:pPr>
            <a:r>
              <a:t>RVR</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5 Se encendió el furor de David violentamente contra aquel hombre, y dijo a Natán: —¡Vive Jehová, que es digno de muerte el que tal hizo!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6 Debe pagar cuatro veces el valor de la cordera, por haber hecho semejante cosa y no mostrar misericordia.</a:t>
            </a:r>
          </a:p>
        </p:txBody>
      </p:sp>
      <p:sp>
        <p:nvSpPr>
          <p:cNvPr id="130" name="VP…"/>
          <p:cNvSpPr txBox="1"/>
          <p:nvPr/>
        </p:nvSpPr>
        <p:spPr>
          <a:xfrm>
            <a:off x="13150308" y="3793340"/>
            <a:ext cx="10046883" cy="71323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5 David se enfureció mucho contra aquel hombre, y le dijo a Natán: —¡Te juro por Dios que quien ha hecho tal cosa merece la muerte!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6 ¡Y debe pagar cuatro veces el valor de la ovejita, porque actuó sin mostrar ninguna compasión!</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12.7-8</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701211" y="3650298"/>
            <a:ext cx="8601076" cy="10833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7 Entonces dijo Natán a David: —Tú eres ese hombre. Así ha dicho Jehová, Dios de Israel: “Yo te ungí como rey de Israel y te libré de manos de Saúl,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te entregué la casa de tu señor y puse en tus brazos a sus mujeres; además te di la casa de Israel y de Judá; y como si esto fuera poco, te habría añadido mucho más.  </a:t>
            </a:r>
          </a:p>
          <a:p>
            <a:pPr defTabSz="736090">
              <a:spcBef>
                <a:spcPts val="1200"/>
              </a:spcBef>
              <a:defRPr sz="4300">
                <a:latin typeface="Cambria"/>
                <a:ea typeface="Cambria"/>
                <a:cs typeface="Cambria"/>
                <a:sym typeface="Cambria"/>
              </a:defRPr>
            </a:pPr>
          </a:p>
        </p:txBody>
      </p:sp>
      <p:sp>
        <p:nvSpPr>
          <p:cNvPr id="137" name="VP…"/>
          <p:cNvSpPr txBox="1"/>
          <p:nvPr/>
        </p:nvSpPr>
        <p:spPr>
          <a:xfrm>
            <a:off x="13022645" y="3601326"/>
            <a:ext cx="10046883" cy="88442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7 Entonces Natán le dijo: —¡Tú eres ese hombre! Y esto es lo que ha declarado el Señor, el Dios de Israel: “Yo te escogí como rey de Israel, y te libré del poder de Saúl;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te di el palacio y las mujeres de tu señor, y aun el reino de Israel y Judá. Por si esto fuera poco, te habría añadido muchas cosas más.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12.9</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3956541" y="4103689"/>
            <a:ext cx="8601076" cy="7137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¿Por qué, pues, has tenido en poco la palabra de Jehová, y hecho lo malo delante de sus ojos? A Urías, el heteo, lo mataste a espada y tomaste a su esposa como mujer. Sí, a él lo mataste con la espada de los hijos de Amón.</a:t>
            </a:r>
          </a:p>
        </p:txBody>
      </p:sp>
      <p:sp>
        <p:nvSpPr>
          <p:cNvPr id="144" name="VP…"/>
          <p:cNvSpPr txBox="1"/>
          <p:nvPr/>
        </p:nvSpPr>
        <p:spPr>
          <a:xfrm>
            <a:off x="14075880" y="3853365"/>
            <a:ext cx="10046883" cy="5148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¿Por qué despreciaste mi palabra, e hiciste lo que no me agrada? Has asesinado a Urías el hitita, usando a los amonitas para matarlo, y te has apoderado de su mujer.</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2 Samuel 12.13-14</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477797" y="3721491"/>
            <a:ext cx="8601077" cy="9880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600">
                <a:latin typeface="Cambria"/>
                <a:ea typeface="Cambria"/>
                <a:cs typeface="Cambria"/>
                <a:sym typeface="Cambria"/>
              </a:defRPr>
            </a:pPr>
            <a:r>
              <a:t>RVR</a:t>
            </a:r>
          </a:p>
          <a:p>
            <a:pPr defTabSz="736090">
              <a:spcBef>
                <a:spcPts val="1200"/>
              </a:spcBef>
              <a:defRPr sz="4600">
                <a:latin typeface="Cambria"/>
                <a:ea typeface="Cambria"/>
                <a:cs typeface="Cambria"/>
                <a:sym typeface="Cambria"/>
              </a:defRPr>
            </a:pPr>
          </a:p>
          <a:p>
            <a:pPr defTabSz="736090">
              <a:spcBef>
                <a:spcPts val="1200"/>
              </a:spcBef>
              <a:defRPr sz="4600">
                <a:latin typeface="Cambria"/>
                <a:ea typeface="Cambria"/>
                <a:cs typeface="Cambria"/>
                <a:sym typeface="Cambria"/>
              </a:defRPr>
            </a:pPr>
            <a:r>
              <a:t>13 Entonces dijo David a Natán: —Pequé contra Jehová. Natán dijo a David: —También Jehová ha perdonado tu pecado; no morirás. </a:t>
            </a:r>
          </a:p>
          <a:p>
            <a:pPr defTabSz="736090">
              <a:spcBef>
                <a:spcPts val="1200"/>
              </a:spcBef>
              <a:defRPr sz="4600">
                <a:latin typeface="Cambria"/>
                <a:ea typeface="Cambria"/>
                <a:cs typeface="Cambria"/>
                <a:sym typeface="Cambria"/>
              </a:defRPr>
            </a:pPr>
          </a:p>
          <a:p>
            <a:pPr defTabSz="736090">
              <a:spcBef>
                <a:spcPts val="1200"/>
              </a:spcBef>
              <a:defRPr sz="4600">
                <a:latin typeface="Cambria"/>
                <a:ea typeface="Cambria"/>
                <a:cs typeface="Cambria"/>
                <a:sym typeface="Cambria"/>
              </a:defRPr>
            </a:pPr>
            <a:r>
              <a:t>14 Pero, por cuanto con este asunto hiciste blasfemar a los enemigos de Jehová, el hijo que te ha nacido, ciertamente morirá.</a:t>
            </a:r>
          </a:p>
        </p:txBody>
      </p:sp>
      <p:sp>
        <p:nvSpPr>
          <p:cNvPr id="151" name="VP…"/>
          <p:cNvSpPr txBox="1"/>
          <p:nvPr/>
        </p:nvSpPr>
        <p:spPr>
          <a:xfrm>
            <a:off x="13054561" y="3433128"/>
            <a:ext cx="10046883" cy="84785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600">
                <a:latin typeface="Cambria"/>
                <a:ea typeface="Cambria"/>
                <a:cs typeface="Cambria"/>
                <a:sym typeface="Cambria"/>
              </a:defRPr>
            </a:pPr>
            <a:r>
              <a:t>VP</a:t>
            </a:r>
          </a:p>
          <a:p>
            <a:pPr defTabSz="736090">
              <a:lnSpc>
                <a:spcPct val="120000"/>
              </a:lnSpc>
              <a:defRPr sz="4600">
                <a:latin typeface="Cambria"/>
                <a:ea typeface="Cambria"/>
                <a:cs typeface="Cambria"/>
                <a:sym typeface="Cambria"/>
              </a:defRPr>
            </a:pPr>
          </a:p>
          <a:p>
            <a:pPr defTabSz="736090">
              <a:spcBef>
                <a:spcPts val="1200"/>
              </a:spcBef>
              <a:defRPr sz="4600">
                <a:latin typeface="Cambria"/>
                <a:ea typeface="Cambria"/>
                <a:cs typeface="Cambria"/>
                <a:sym typeface="Cambria"/>
              </a:defRPr>
            </a:pPr>
            <a:r>
              <a:t>13 David admitió ante Natán: —He pecado contra el Señor. Y Natán le respondió: —El Señor no te va a castigar a ti por tu pecado, y no morirás. </a:t>
            </a:r>
          </a:p>
          <a:p>
            <a:pPr defTabSz="736090">
              <a:spcBef>
                <a:spcPts val="1200"/>
              </a:spcBef>
              <a:defRPr sz="4600">
                <a:latin typeface="Cambria"/>
                <a:ea typeface="Cambria"/>
                <a:cs typeface="Cambria"/>
                <a:sym typeface="Cambria"/>
              </a:defRPr>
            </a:pPr>
          </a:p>
          <a:p>
            <a:pPr defTabSz="736090">
              <a:spcBef>
                <a:spcPts val="1200"/>
              </a:spcBef>
              <a:defRPr sz="4600">
                <a:latin typeface="Cambria"/>
                <a:ea typeface="Cambria"/>
                <a:cs typeface="Cambria"/>
                <a:sym typeface="Cambria"/>
              </a:defRPr>
            </a:pPr>
            <a:r>
              <a:t>14 Pero como has ofendido gravemente al Señor, tu hijo recién nacido tendrá que morir.</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