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1pPr>
    <a:lvl2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2pPr>
    <a:lvl3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3pPr>
    <a:lvl4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4pPr>
    <a:lvl5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5pPr>
    <a:lvl6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6pPr>
    <a:lvl7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7pPr>
    <a:lvl8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8pPr>
    <a:lvl9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25400" cap="flat">
              <a:noFill/>
              <a:miter lim="400000"/>
            </a:ln>
          </a:left>
          <a:right>
            <a:ln w="25400" cap="flat">
              <a:noFill/>
              <a:miter lim="400000"/>
            </a:ln>
          </a:right>
          <a:top>
            <a:ln w="25400" cap="flat">
              <a:noFill/>
              <a:miter lim="400000"/>
            </a:ln>
          </a:top>
          <a:bottom>
            <a:ln w="25400" cap="flat">
              <a:noFill/>
              <a:miter lim="400000"/>
            </a:ln>
          </a:bottom>
          <a:insideH>
            <a:ln w="25400" cap="flat">
              <a:noFill/>
              <a:miter lim="400000"/>
            </a:ln>
          </a:insideH>
          <a:insideV>
            <a:ln w="25400" cap="flat">
              <a:noFill/>
              <a:miter lim="400000"/>
            </a:ln>
          </a:insideV>
        </a:tcBdr>
        <a:fill>
          <a:solidFill>
            <a:schemeClr val="accent1"/>
          </a:solidFill>
        </a:fill>
      </a:tcStyle>
    </a:firstCol>
    <a:lastRow>
      <a:tcTxStyle b="on" i="off">
        <a:fontRef idx="major">
          <a:srgbClr val="000000"/>
        </a:fontRef>
        <a:srgbClr val="000000"/>
      </a:tcTxStyle>
      <a:tcStyle>
        <a:tcBdr>
          <a:left>
            <a:ln w="25400" cap="flat">
              <a:noFill/>
              <a:miter lim="400000"/>
            </a:ln>
          </a:left>
          <a:right>
            <a:ln w="25400" cap="flat">
              <a:noFill/>
              <a:miter lim="400000"/>
            </a:ln>
          </a:right>
          <a:top>
            <a:ln w="1016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rgbClr val="FFFFFF"/>
          </a:solidFill>
        </a:fill>
      </a:tcStyle>
    </a:lastRow>
    <a:firstRow>
      <a:tcTxStyle b="on" i="off">
        <a:fontRef idx="major">
          <a:srgbClr val="FFFFFF"/>
        </a:fontRef>
        <a:srgbClr val="FFFFFF"/>
      </a:tcTxStyle>
      <a:tcStyle>
        <a:tcBdr>
          <a:left>
            <a:ln w="25400" cap="flat">
              <a:noFill/>
              <a:miter lim="400000"/>
            </a:ln>
          </a:left>
          <a:right>
            <a:ln w="25400" cap="flat">
              <a:noFill/>
              <a:miter lim="400000"/>
            </a:ln>
          </a:right>
          <a:top>
            <a:ln w="50800" cap="flat">
              <a:solidFill>
                <a:srgbClr val="000000"/>
              </a:solidFill>
              <a:prstDash val="solid"/>
              <a:round/>
            </a:ln>
          </a:top>
          <a:bottom>
            <a:ln w="50800" cap="flat">
              <a:solidFill>
                <a:srgbClr val="000000"/>
              </a:solidFill>
              <a:prstDash val="solid"/>
              <a:round/>
            </a:ln>
          </a:bottom>
          <a:insideH>
            <a:ln w="25400" cap="flat">
              <a:noFill/>
              <a:miter lim="400000"/>
            </a:ln>
          </a:insideH>
          <a:insideV>
            <a:ln w="254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76200" cap="flat">
              <a:solidFill>
                <a:srgbClr val="FFFFFF"/>
              </a:solidFill>
              <a:prstDash val="solid"/>
              <a:round/>
            </a:ln>
          </a:top>
          <a:bottom>
            <a:ln w="254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25400" cap="flat">
              <a:solidFill>
                <a:srgbClr val="FFFFFF"/>
              </a:solidFill>
              <a:prstDash val="solid"/>
              <a:round/>
            </a:ln>
          </a:left>
          <a:right>
            <a:ln w="25400" cap="flat">
              <a:solidFill>
                <a:srgbClr val="FFFFFF"/>
              </a:solidFill>
              <a:prstDash val="solid"/>
              <a:round/>
            </a:ln>
          </a:right>
          <a:top>
            <a:ln w="25400" cap="flat">
              <a:solidFill>
                <a:srgbClr val="FFFFFF"/>
              </a:solidFill>
              <a:prstDash val="solid"/>
              <a:round/>
            </a:ln>
          </a:top>
          <a:bottom>
            <a:ln w="76200" cap="flat">
              <a:solidFill>
                <a:srgbClr val="FFFFFF"/>
              </a:solidFill>
              <a:prstDash val="solid"/>
              <a:round/>
            </a:ln>
          </a:bottom>
          <a:insideH>
            <a:ln w="25400" cap="flat">
              <a:solidFill>
                <a:srgbClr val="FFFFFF"/>
              </a:solidFill>
              <a:prstDash val="solid"/>
              <a:round/>
            </a:ln>
          </a:insideH>
          <a:insideV>
            <a:ln w="254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101600" cap="flat">
              <a:solidFill>
                <a:srgbClr val="000000"/>
              </a:solidFill>
              <a:prstDash val="solid"/>
              <a:round/>
            </a:ln>
          </a:top>
          <a:bottom>
            <a:ln w="254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lastRow>
    <a:firstRow>
      <a:tcTxStyle b="on" i="off">
        <a:fontRef idx="major">
          <a:srgbClr val="000000"/>
        </a:fontRef>
        <a:srgbClr val="000000"/>
      </a:tcTxStyle>
      <a:tcStyle>
        <a:tcBdr>
          <a:left>
            <a:ln w="25400" cap="flat">
              <a:solidFill>
                <a:srgbClr val="000000"/>
              </a:solidFill>
              <a:prstDash val="solid"/>
              <a:round/>
            </a:ln>
          </a:left>
          <a:right>
            <a:ln w="25400" cap="flat">
              <a:solidFill>
                <a:srgbClr val="000000"/>
              </a:solidFill>
              <a:prstDash val="solid"/>
              <a:round/>
            </a:ln>
          </a:right>
          <a:top>
            <a:ln w="25400" cap="flat">
              <a:solidFill>
                <a:srgbClr val="000000"/>
              </a:solidFill>
              <a:prstDash val="solid"/>
              <a:round/>
            </a:ln>
          </a:top>
          <a:bottom>
            <a:ln w="50800" cap="flat">
              <a:solidFill>
                <a:srgbClr val="000000"/>
              </a:solidFill>
              <a:prstDash val="solid"/>
              <a:round/>
            </a:ln>
          </a:bottom>
          <a:insideH>
            <a:ln w="25400" cap="flat">
              <a:solidFill>
                <a:srgbClr val="000000"/>
              </a:solidFill>
              <a:prstDash val="solid"/>
              <a:round/>
            </a:ln>
          </a:insideH>
          <a:insideV>
            <a:ln w="254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1828800" latinLnBrk="0">
      <a:spcBef>
        <a:spcPts val="800"/>
      </a:spcBef>
      <a:defRPr sz="2400">
        <a:latin typeface="+mj-lt"/>
        <a:ea typeface="+mj-ea"/>
        <a:cs typeface="+mj-cs"/>
        <a:sym typeface="Calibri"/>
      </a:defRPr>
    </a:lvl1pPr>
    <a:lvl2pPr indent="228600" defTabSz="1828800" latinLnBrk="0">
      <a:spcBef>
        <a:spcPts val="800"/>
      </a:spcBef>
      <a:defRPr sz="2400">
        <a:latin typeface="+mj-lt"/>
        <a:ea typeface="+mj-ea"/>
        <a:cs typeface="+mj-cs"/>
        <a:sym typeface="Calibri"/>
      </a:defRPr>
    </a:lvl2pPr>
    <a:lvl3pPr indent="457200" defTabSz="1828800" latinLnBrk="0">
      <a:spcBef>
        <a:spcPts val="800"/>
      </a:spcBef>
      <a:defRPr sz="2400">
        <a:latin typeface="+mj-lt"/>
        <a:ea typeface="+mj-ea"/>
        <a:cs typeface="+mj-cs"/>
        <a:sym typeface="Calibri"/>
      </a:defRPr>
    </a:lvl3pPr>
    <a:lvl4pPr indent="685800" defTabSz="1828800" latinLnBrk="0">
      <a:spcBef>
        <a:spcPts val="800"/>
      </a:spcBef>
      <a:defRPr sz="2400">
        <a:latin typeface="+mj-lt"/>
        <a:ea typeface="+mj-ea"/>
        <a:cs typeface="+mj-cs"/>
        <a:sym typeface="Calibri"/>
      </a:defRPr>
    </a:lvl4pPr>
    <a:lvl5pPr indent="914400" defTabSz="1828800" latinLnBrk="0">
      <a:spcBef>
        <a:spcPts val="800"/>
      </a:spcBef>
      <a:defRPr sz="2400">
        <a:latin typeface="+mj-lt"/>
        <a:ea typeface="+mj-ea"/>
        <a:cs typeface="+mj-cs"/>
        <a:sym typeface="Calibri"/>
      </a:defRPr>
    </a:lvl5pPr>
    <a:lvl6pPr indent="1143000" defTabSz="1828800" latinLnBrk="0">
      <a:spcBef>
        <a:spcPts val="800"/>
      </a:spcBef>
      <a:defRPr sz="2400">
        <a:latin typeface="+mj-lt"/>
        <a:ea typeface="+mj-ea"/>
        <a:cs typeface="+mj-cs"/>
        <a:sym typeface="Calibri"/>
      </a:defRPr>
    </a:lvl6pPr>
    <a:lvl7pPr indent="1371600" defTabSz="1828800" latinLnBrk="0">
      <a:spcBef>
        <a:spcPts val="800"/>
      </a:spcBef>
      <a:defRPr sz="2400">
        <a:latin typeface="+mj-lt"/>
        <a:ea typeface="+mj-ea"/>
        <a:cs typeface="+mj-cs"/>
        <a:sym typeface="Calibri"/>
      </a:defRPr>
    </a:lvl7pPr>
    <a:lvl8pPr indent="1600200" defTabSz="1828800" latinLnBrk="0">
      <a:spcBef>
        <a:spcPts val="800"/>
      </a:spcBef>
      <a:defRPr sz="2400">
        <a:latin typeface="+mj-lt"/>
        <a:ea typeface="+mj-ea"/>
        <a:cs typeface="+mj-cs"/>
        <a:sym typeface="Calibri"/>
      </a:defRPr>
    </a:lvl8pPr>
    <a:lvl9pPr indent="1828800" defTabSz="1828800" latinLnBrk="0">
      <a:spcBef>
        <a:spcPts val="800"/>
      </a:spcBef>
      <a:defRPr sz="24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1828800" y="2244724"/>
            <a:ext cx="20726400" cy="4775202"/>
          </a:xfrm>
          <a:prstGeom prst="rect">
            <a:avLst/>
          </a:prstGeom>
        </p:spPr>
        <p:txBody>
          <a:bodyPr anchor="b"/>
          <a:lstStyle>
            <a:lvl1pPr algn="ctr">
              <a:defRPr sz="12000"/>
            </a:lvl1pPr>
          </a:lstStyle>
          <a:p>
            <a:pPr/>
            <a:r>
              <a:t>Title Text</a:t>
            </a:r>
          </a:p>
        </p:txBody>
      </p:sp>
      <p:sp>
        <p:nvSpPr>
          <p:cNvPr id="12" name="Body Level One…"/>
          <p:cNvSpPr txBox="1"/>
          <p:nvPr>
            <p:ph type="body" sz="quarter" idx="1"/>
          </p:nvPr>
        </p:nvSpPr>
        <p:spPr>
          <a:xfrm>
            <a:off x="3048000" y="7204074"/>
            <a:ext cx="18288000" cy="3311527"/>
          </a:xfrm>
          <a:prstGeom prst="rect">
            <a:avLst/>
          </a:prstGeom>
        </p:spPr>
        <p:txBody>
          <a:bodyPr/>
          <a:lstStyle>
            <a:lvl1pPr marL="0" indent="0" algn="ctr">
              <a:buSzTx/>
              <a:buFontTx/>
              <a:buNone/>
              <a:defRPr sz="4800"/>
            </a:lvl1pPr>
            <a:lvl2pPr marL="0" indent="0" algn="ctr">
              <a:buSzTx/>
              <a:buFontTx/>
              <a:buNone/>
              <a:defRPr sz="4800"/>
            </a:lvl2pPr>
            <a:lvl3pPr marL="0" indent="0" algn="ctr">
              <a:buSzTx/>
              <a:buFontTx/>
              <a:buNone/>
              <a:defRPr sz="4800"/>
            </a:lvl3pPr>
            <a:lvl4pPr marL="0" indent="0" algn="ctr">
              <a:buSzTx/>
              <a:buFontTx/>
              <a:buNone/>
              <a:defRPr sz="4800"/>
            </a:lvl4pPr>
            <a:lvl5pPr marL="0" indent="0" algn="ctr">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1663700" y="3419480"/>
            <a:ext cx="21031202" cy="5705474"/>
          </a:xfrm>
          <a:prstGeom prst="rect">
            <a:avLst/>
          </a:prstGeom>
        </p:spPr>
        <p:txBody>
          <a:bodyPr anchor="b"/>
          <a:lstStyle>
            <a:lvl1pPr>
              <a:defRPr sz="12000"/>
            </a:lvl1pPr>
          </a:lstStyle>
          <a:p>
            <a:pPr/>
            <a:r>
              <a:t>Title Text</a:t>
            </a:r>
          </a:p>
        </p:txBody>
      </p:sp>
      <p:sp>
        <p:nvSpPr>
          <p:cNvPr id="30" name="Body Level One…"/>
          <p:cNvSpPr txBox="1"/>
          <p:nvPr>
            <p:ph type="body" sz="quarter" idx="1"/>
          </p:nvPr>
        </p:nvSpPr>
        <p:spPr>
          <a:xfrm>
            <a:off x="1663700" y="9178928"/>
            <a:ext cx="21031202" cy="3000377"/>
          </a:xfrm>
          <a:prstGeom prst="rect">
            <a:avLst/>
          </a:prstGeom>
        </p:spPr>
        <p:txBody>
          <a:bodyPr/>
          <a:lstStyle>
            <a:lvl1pPr marL="0" indent="0">
              <a:buSzTx/>
              <a:buFontTx/>
              <a:buNone/>
              <a:defRPr sz="4800"/>
            </a:lvl1pPr>
            <a:lvl2pPr marL="0" indent="0">
              <a:buSzTx/>
              <a:buFontTx/>
              <a:buNone/>
              <a:defRPr sz="4800"/>
            </a:lvl2pPr>
            <a:lvl3pPr marL="0" indent="0">
              <a:buSzTx/>
              <a:buFontTx/>
              <a:buNone/>
              <a:defRPr sz="4800"/>
            </a:lvl3pPr>
            <a:lvl4pPr marL="0" indent="0">
              <a:buSzTx/>
              <a:buFontTx/>
              <a:buNone/>
              <a:defRPr sz="4800"/>
            </a:lvl4pPr>
            <a:lvl5pPr marL="0" indent="0">
              <a:buSzTx/>
              <a:buFontTx/>
              <a:buNone/>
              <a:defRPr sz="48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1676400" y="3651250"/>
            <a:ext cx="10363200" cy="870267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1679574" y="730254"/>
            <a:ext cx="21031202" cy="2651126"/>
          </a:xfrm>
          <a:prstGeom prst="rect">
            <a:avLst/>
          </a:prstGeom>
        </p:spPr>
        <p:txBody>
          <a:bodyPr/>
          <a:lstStyle/>
          <a:p>
            <a:pPr/>
            <a:r>
              <a:t>Title Text</a:t>
            </a:r>
          </a:p>
        </p:txBody>
      </p:sp>
      <p:sp>
        <p:nvSpPr>
          <p:cNvPr id="48" name="Body Level One…"/>
          <p:cNvSpPr txBox="1"/>
          <p:nvPr>
            <p:ph type="body" sz="quarter" idx="1"/>
          </p:nvPr>
        </p:nvSpPr>
        <p:spPr>
          <a:xfrm>
            <a:off x="1679575" y="3362326"/>
            <a:ext cx="10315580" cy="1647827"/>
          </a:xfrm>
          <a:prstGeom prst="rect">
            <a:avLst/>
          </a:prstGeom>
        </p:spPr>
        <p:txBody>
          <a:bodyPr anchor="b"/>
          <a:lstStyle>
            <a:lvl1pPr marL="0" indent="0">
              <a:buSzTx/>
              <a:buFontTx/>
              <a:buNone/>
              <a:defRPr b="1" sz="4800"/>
            </a:lvl1pPr>
            <a:lvl2pPr marL="0" indent="0">
              <a:buSzTx/>
              <a:buFontTx/>
              <a:buNone/>
              <a:defRPr b="1" sz="4800"/>
            </a:lvl2pPr>
            <a:lvl3pPr marL="0" indent="0">
              <a:buSzTx/>
              <a:buFontTx/>
              <a:buNone/>
              <a:defRPr b="1" sz="4800"/>
            </a:lvl3pPr>
            <a:lvl4pPr marL="0" indent="0">
              <a:buSzTx/>
              <a:buFontTx/>
              <a:buNone/>
              <a:defRPr b="1" sz="4800"/>
            </a:lvl4pPr>
            <a:lvl5pPr marL="0" indent="0">
              <a:buSzTx/>
              <a:buFontTx/>
              <a:buNone/>
              <a:defRPr b="1" sz="48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12344402" y="3362326"/>
            <a:ext cx="10366379" cy="1647827"/>
          </a:xfrm>
          <a:prstGeom prst="rect">
            <a:avLst/>
          </a:prstGeom>
          <a:ln w="12700"/>
        </p:spPr>
        <p:txBody>
          <a:bodyPr anchor="b"/>
          <a:lstStyle/>
          <a:p>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73" name="Body Level One…"/>
          <p:cNvSpPr txBox="1"/>
          <p:nvPr>
            <p:ph type="body" sz="half" idx="1"/>
          </p:nvPr>
        </p:nvSpPr>
        <p:spPr>
          <a:xfrm>
            <a:off x="10366374" y="1974854"/>
            <a:ext cx="12344403" cy="9747253"/>
          </a:xfrm>
          <a:prstGeom prst="rect">
            <a:avLst/>
          </a:prstGeom>
        </p:spPr>
        <p:txBody>
          <a:bodyPr/>
          <a:lstStyle>
            <a:lvl1pPr>
              <a:defRPr sz="6400"/>
            </a:lvl1pPr>
            <a:lvl2pPr marL="979714" indent="-522514">
              <a:defRPr sz="6400"/>
            </a:lvl2pPr>
            <a:lvl3pPr marL="1524000" indent="-609600">
              <a:defRPr sz="6400"/>
            </a:lvl3pPr>
            <a:lvl4pPr marL="2103120" indent="-731520">
              <a:defRPr sz="6400"/>
            </a:lvl4pPr>
            <a:lvl5pPr marL="2560320" indent="-731520">
              <a:defRPr sz="64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1679574" y="4114800"/>
            <a:ext cx="7864479" cy="7623176"/>
          </a:xfrm>
          <a:prstGeom prst="rect">
            <a:avLst/>
          </a:prstGeom>
          <a:ln w="12700"/>
        </p:spPr>
        <p:txBody>
          <a:bodyPr/>
          <a:lstStyle/>
          <a:p>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1679574" y="914400"/>
            <a:ext cx="7864479" cy="3200400"/>
          </a:xfrm>
          <a:prstGeom prst="rect">
            <a:avLst/>
          </a:prstGeom>
        </p:spPr>
        <p:txBody>
          <a:bodyPr anchor="b"/>
          <a:lstStyle>
            <a:lvl1pPr>
              <a:defRPr sz="6400"/>
            </a:lvl1pPr>
          </a:lstStyle>
          <a:p>
            <a:pPr/>
            <a:r>
              <a:t>Title Text</a:t>
            </a:r>
          </a:p>
        </p:txBody>
      </p:sp>
      <p:sp>
        <p:nvSpPr>
          <p:cNvPr id="83" name="Picture Placeholder 2"/>
          <p:cNvSpPr/>
          <p:nvPr>
            <p:ph type="pic" sz="half" idx="21"/>
          </p:nvPr>
        </p:nvSpPr>
        <p:spPr>
          <a:xfrm>
            <a:off x="10366374" y="1974854"/>
            <a:ext cx="12344403" cy="9747253"/>
          </a:xfrm>
          <a:prstGeom prst="rect">
            <a:avLst/>
          </a:prstGeom>
          <a:ln w="12700"/>
        </p:spPr>
        <p:txBody>
          <a:bodyPr lIns="91439" tIns="45719" rIns="91439" bIns="45719">
            <a:noAutofit/>
          </a:bodyPr>
          <a:lstStyle/>
          <a:p>
            <a:pPr/>
          </a:p>
        </p:txBody>
      </p:sp>
      <p:sp>
        <p:nvSpPr>
          <p:cNvPr id="84" name="Body Level One…"/>
          <p:cNvSpPr txBox="1"/>
          <p:nvPr>
            <p:ph type="body" sz="quarter" idx="1"/>
          </p:nvPr>
        </p:nvSpPr>
        <p:spPr>
          <a:xfrm>
            <a:off x="1679574" y="4114800"/>
            <a:ext cx="7864479" cy="7623176"/>
          </a:xfrm>
          <a:prstGeom prst="rect">
            <a:avLst/>
          </a:prstGeom>
        </p:spPr>
        <p:txBody>
          <a:bodyPr/>
          <a:lstStyle>
            <a:lvl1pPr marL="0" indent="0">
              <a:buSzTx/>
              <a:buFontTx/>
              <a:buNone/>
              <a:defRPr sz="3200"/>
            </a:lvl1pPr>
            <a:lvl2pPr marL="0" indent="0">
              <a:buSzTx/>
              <a:buFontTx/>
              <a:buNone/>
              <a:defRPr sz="3200"/>
            </a:lvl2pPr>
            <a:lvl3pPr marL="0" indent="0">
              <a:buSzTx/>
              <a:buFontTx/>
              <a:buNone/>
              <a:defRPr sz="3200"/>
            </a:lvl3pPr>
            <a:lvl4pPr marL="0" indent="0">
              <a:buSzTx/>
              <a:buFontTx/>
              <a:buNone/>
              <a:defRPr sz="3200"/>
            </a:lvl4pPr>
            <a:lvl5pPr marL="0" indent="0">
              <a:buSzTx/>
              <a:buFont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1676400" y="730250"/>
            <a:ext cx="21031200" cy="265112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chor="ctr">
            <a:normAutofit fontScale="100000" lnSpcReduction="0"/>
          </a:bodyPr>
          <a:lstStyle/>
          <a:p>
            <a:pPr/>
            <a:r>
              <a:t>Title Text</a:t>
            </a:r>
          </a:p>
        </p:txBody>
      </p:sp>
      <p:sp>
        <p:nvSpPr>
          <p:cNvPr id="3" name="Body Level One…"/>
          <p:cNvSpPr txBox="1"/>
          <p:nvPr>
            <p:ph type="body" idx="1"/>
          </p:nvPr>
        </p:nvSpPr>
        <p:spPr>
          <a:xfrm>
            <a:off x="1676400" y="3651250"/>
            <a:ext cx="21031200" cy="87026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22203056" y="12835872"/>
            <a:ext cx="504544" cy="483906"/>
          </a:xfrm>
          <a:prstGeom prst="rect">
            <a:avLst/>
          </a:prstGeom>
          <a:ln w="25400">
            <a:miter lim="400000"/>
          </a:ln>
        </p:spPr>
        <p:txBody>
          <a:bodyPr wrap="none" lIns="91437" tIns="91437" rIns="91437" bIns="91437" anchor="ctr">
            <a:spAutoFit/>
          </a:bodyPr>
          <a:lstStyle>
            <a:lvl1pPr algn="r">
              <a:defRPr sz="2400">
                <a:solidFill>
                  <a:srgbClr val="89898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1pPr>
      <a:lvl2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2pPr>
      <a:lvl3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3pPr>
      <a:lvl4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4pPr>
      <a:lvl5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5pPr>
      <a:lvl6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6pPr>
      <a:lvl7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7pPr>
      <a:lvl8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8pPr>
      <a:lvl9pPr marL="0" marR="0" indent="0" algn="l" defTabSz="1828800" rtl="0" latinLnBrk="0">
        <a:lnSpc>
          <a:spcPct val="90000"/>
        </a:lnSpc>
        <a:spcBef>
          <a:spcPts val="0"/>
        </a:spcBef>
        <a:spcAft>
          <a:spcPts val="0"/>
        </a:spcAft>
        <a:buClrTx/>
        <a:buSzTx/>
        <a:buFontTx/>
        <a:buNone/>
        <a:tabLst/>
        <a:defRPr b="0" baseline="0" cap="none" i="0" spc="0" strike="noStrike" sz="8800" u="none">
          <a:solidFill>
            <a:srgbClr val="000000"/>
          </a:solidFill>
          <a:uFillTx/>
          <a:latin typeface="Cambria"/>
          <a:ea typeface="Cambria"/>
          <a:cs typeface="Cambria"/>
          <a:sym typeface="Cambria"/>
        </a:defRPr>
      </a:lvl9pPr>
    </p:titleStyle>
    <p:bodyStyle>
      <a:lvl1pPr marL="457200" marR="0" indent="-457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1pPr>
      <a:lvl2pPr marL="990600" marR="0" indent="-5334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2pPr>
      <a:lvl3pPr marL="1554477" marR="0" indent="-640077"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3pPr>
      <a:lvl4pPr marL="2082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4pPr>
      <a:lvl5pPr marL="25400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5pPr>
      <a:lvl6pPr marL="29972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6pPr>
      <a:lvl7pPr marL="34544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7pPr>
      <a:lvl8pPr marL="39116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8pPr>
      <a:lvl9pPr marL="4368800" marR="0" indent="-711200" algn="l" defTabSz="1828800" rtl="0" latinLnBrk="0">
        <a:lnSpc>
          <a:spcPct val="90000"/>
        </a:lnSpc>
        <a:spcBef>
          <a:spcPts val="2000"/>
        </a:spcBef>
        <a:spcAft>
          <a:spcPts val="0"/>
        </a:spcAft>
        <a:buClrTx/>
        <a:buSzPct val="100000"/>
        <a:buFont typeface="Arial"/>
        <a:buChar char="•"/>
        <a:tabLst/>
        <a:defRPr b="0" baseline="0" cap="none" i="0" spc="0" strike="noStrike" sz="5600" u="none">
          <a:solidFill>
            <a:srgbClr val="000000"/>
          </a:solidFill>
          <a:uFillTx/>
          <a:latin typeface="+mj-lt"/>
          <a:ea typeface="+mj-ea"/>
          <a:cs typeface="+mj-cs"/>
          <a:sym typeface="Calibri"/>
        </a:defRPr>
      </a:lvl9pPr>
    </p:bodyStyle>
    <p:otherStyle>
      <a:lvl1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1pPr>
      <a:lvl2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2pPr>
      <a:lvl3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3pPr>
      <a:lvl4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4pPr>
      <a:lvl5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5pPr>
      <a:lvl6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6pPr>
      <a:lvl7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7pPr>
      <a:lvl8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8pPr>
      <a:lvl9pPr marL="0" marR="0" indent="0" algn="r" defTabSz="1828800" rtl="0" latinLnBrk="0">
        <a:lnSpc>
          <a:spcPct val="100000"/>
        </a:lnSpc>
        <a:spcBef>
          <a:spcPts val="0"/>
        </a:spcBef>
        <a:spcAft>
          <a:spcPts val="0"/>
        </a:spcAft>
        <a:buClrTx/>
        <a:buSzTx/>
        <a:buFontTx/>
        <a:buNone/>
        <a:tabLst/>
        <a:defRPr b="0" baseline="0" cap="none" i="0" spc="0" strike="noStrike" sz="24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4.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4.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 Id="rId3" Type="http://schemas.openxmlformats.org/officeDocument/2006/relationships/image" Target="../media/image4.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 name="Title 1"/>
          <p:cNvSpPr txBox="1"/>
          <p:nvPr>
            <p:ph type="ctrTitle"/>
          </p:nvPr>
        </p:nvSpPr>
        <p:spPr>
          <a:xfrm>
            <a:off x="841373" y="195940"/>
            <a:ext cx="18881868" cy="4192687"/>
          </a:xfrm>
          <a:prstGeom prst="rect">
            <a:avLst/>
          </a:prstGeom>
        </p:spPr>
        <p:txBody>
          <a:bodyPr/>
          <a:lstStyle/>
          <a:p>
            <a:pPr algn="l">
              <a:defRPr b="1" sz="10000">
                <a:solidFill>
                  <a:srgbClr val="F9570F"/>
                </a:solidFill>
                <a:latin typeface="Futura PT Heavy"/>
                <a:ea typeface="Futura PT Heavy"/>
                <a:cs typeface="Futura PT Heavy"/>
                <a:sym typeface="Futura PT Heavy"/>
              </a:defRPr>
            </a:pPr>
            <a:r>
              <a:rPr>
                <a:solidFill>
                  <a:srgbClr val="6567B3"/>
                </a:solidFill>
              </a:rPr>
              <a:t>Lección 16</a:t>
            </a:r>
            <a:br/>
            <a:r>
              <a:t>El origen de la justicia</a:t>
            </a:r>
          </a:p>
        </p:txBody>
      </p:sp>
      <p:pic>
        <p:nvPicPr>
          <p:cNvPr id="95" name="arte 21-22 small.png" descr="arte 21-22 small.png"/>
          <p:cNvPicPr>
            <a:picLocks noChangeAspect="1"/>
          </p:cNvPicPr>
          <p:nvPr/>
        </p:nvPicPr>
        <p:blipFill>
          <a:blip r:embed="rId2">
            <a:extLst/>
          </a:blip>
          <a:stretch>
            <a:fillRect/>
          </a:stretch>
        </p:blipFill>
        <p:spPr>
          <a:xfrm>
            <a:off x="-34655" y="992413"/>
            <a:ext cx="24453310" cy="16324848"/>
          </a:xfrm>
          <a:prstGeom prst="rect">
            <a:avLst/>
          </a:prstGeom>
          <a:ln w="12700">
            <a:miter lim="400000"/>
          </a:ln>
        </p:spPr>
      </p:pic>
      <p:sp>
        <p:nvSpPr>
          <p:cNvPr id="96" name="Subtitle 2"/>
          <p:cNvSpPr txBox="1"/>
          <p:nvPr>
            <p:ph type="subTitle" sz="quarter" idx="1"/>
          </p:nvPr>
        </p:nvSpPr>
        <p:spPr>
          <a:xfrm>
            <a:off x="866773" y="4561228"/>
            <a:ext cx="8886830" cy="885829"/>
          </a:xfrm>
          <a:prstGeom prst="rect">
            <a:avLst/>
          </a:prstGeom>
        </p:spPr>
        <p:txBody>
          <a:bodyPr/>
          <a:lstStyle>
            <a:lvl1pPr algn="l" defTabSz="1461211">
              <a:spcBef>
                <a:spcPts val="1500"/>
              </a:spcBef>
              <a:defRPr i="1" sz="4324">
                <a:solidFill>
                  <a:srgbClr val="767171"/>
                </a:solidFill>
                <a:latin typeface="Futura"/>
                <a:ea typeface="Futura"/>
                <a:cs typeface="Futura"/>
                <a:sym typeface="Futura"/>
              </a:defRPr>
            </a:lvl1pPr>
          </a:lstStyle>
          <a:p>
            <a:pPr/>
            <a:r>
              <a:t>Isaías 9.2-7</a:t>
            </a:r>
          </a:p>
        </p:txBody>
      </p:sp>
      <p:sp>
        <p:nvSpPr>
          <p:cNvPr id="97" name="TextBox 3"/>
          <p:cNvSpPr txBox="1"/>
          <p:nvPr/>
        </p:nvSpPr>
        <p:spPr>
          <a:xfrm>
            <a:off x="20109815" y="12776200"/>
            <a:ext cx="2326825" cy="576576"/>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a:defRPr sz="2600">
                <a:solidFill>
                  <a:srgbClr val="FFFFFF"/>
                </a:solidFill>
                <a:latin typeface="Futura PT Medium"/>
                <a:ea typeface="Futura PT Medium"/>
                <a:cs typeface="Futura PT Medium"/>
                <a:sym typeface="Futura PT Medium"/>
              </a:defRPr>
            </a:lvl1pPr>
          </a:lstStyle>
          <a:p>
            <a:pPr/>
            <a:r>
              <a:t>Año 30/Vol. 1</a:t>
            </a:r>
          </a:p>
        </p:txBody>
      </p:sp>
      <p:sp>
        <p:nvSpPr>
          <p:cNvPr id="98" name="TextBox 5"/>
          <p:cNvSpPr txBox="1"/>
          <p:nvPr/>
        </p:nvSpPr>
        <p:spPr>
          <a:xfrm>
            <a:off x="831214" y="5619658"/>
            <a:ext cx="9672843" cy="2976877"/>
          </a:xfrm>
          <a:prstGeom prst="rect">
            <a:avLst/>
          </a:prstGeom>
          <a:ln w="25400">
            <a:miter lim="400000"/>
          </a:ln>
          <a:extLst>
            <a:ext uri="{C572A759-6A51-4108-AA02-DFA0A04FC94B}">
              <ma14:wrappingTextBoxFlag xmlns:ma14="http://schemas.microsoft.com/office/mac/drawingml/2011/main" val="1"/>
            </a:ext>
          </a:extLst>
        </p:spPr>
        <p:txBody>
          <a:bodyPr lIns="91437" tIns="91437" rIns="91437" bIns="91437">
            <a:spAutoFit/>
          </a:bodyPr>
          <a:lstStyle>
            <a:lvl1pPr defTabSz="1168400">
              <a:defRPr sz="3800">
                <a:solidFill>
                  <a:srgbClr val="3B3838"/>
                </a:solidFill>
                <a:latin typeface="Cambria"/>
                <a:ea typeface="Cambria"/>
                <a:cs typeface="Cambria"/>
                <a:sym typeface="Cambria"/>
              </a:defRPr>
            </a:lvl1pPr>
          </a:lstStyle>
          <a:p>
            <a:pPr/>
            <a:r>
              <a:t>«Entonces David preguntó: ¿Hay todavía alguno que haya quedado de la casa de Saúl, a quien yo muestre bondad por amor a Jonatán?» (2 S 9.1).</a:t>
            </a:r>
          </a:p>
        </p:txBody>
      </p:sp>
      <p:pic>
        <p:nvPicPr>
          <p:cNvPr id="99" name="Picture 2" descr="Picture 2"/>
          <p:cNvPicPr>
            <a:picLocks noChangeAspect="1"/>
          </p:cNvPicPr>
          <p:nvPr/>
        </p:nvPicPr>
        <p:blipFill>
          <a:blip r:embed="rId3">
            <a:extLst/>
          </a:blip>
          <a:stretch>
            <a:fillRect/>
          </a:stretch>
        </p:blipFill>
        <p:spPr>
          <a:xfrm>
            <a:off x="22412326" y="11782424"/>
            <a:ext cx="1933577" cy="1933577"/>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 name="Title 1"/>
          <p:cNvSpPr txBox="1"/>
          <p:nvPr>
            <p:ph type="title"/>
          </p:nvPr>
        </p:nvSpPr>
        <p:spPr>
          <a:xfrm>
            <a:off x="4044948" y="2139950"/>
            <a:ext cx="6156331" cy="1171576"/>
          </a:xfrm>
          <a:prstGeom prst="rect">
            <a:avLst/>
          </a:prstGeom>
        </p:spPr>
        <p:txBody>
          <a:bodyPr/>
          <a:lstStyle>
            <a:lvl1pPr defTabSz="1517902">
              <a:defRPr sz="6400">
                <a:solidFill>
                  <a:srgbClr val="7030A0"/>
                </a:solidFill>
                <a:latin typeface="Futura Std Medium Condensed"/>
                <a:ea typeface="Futura Std Medium Condensed"/>
                <a:cs typeface="Futura Std Medium Condensed"/>
                <a:sym typeface="Futura Std Medium Condensed"/>
              </a:defRPr>
            </a:lvl1pPr>
          </a:lstStyle>
          <a:p>
            <a:pPr/>
            <a:r>
              <a:t>OBJETIVOS</a:t>
            </a:r>
          </a:p>
        </p:txBody>
      </p:sp>
      <p:sp>
        <p:nvSpPr>
          <p:cNvPr id="102" name="Content Placeholder 2"/>
          <p:cNvSpPr txBox="1"/>
          <p:nvPr>
            <p:ph type="body" sz="half" idx="1"/>
          </p:nvPr>
        </p:nvSpPr>
        <p:spPr>
          <a:xfrm>
            <a:off x="2513339" y="4952352"/>
            <a:ext cx="18865197" cy="6810638"/>
          </a:xfrm>
          <a:prstGeom prst="rect">
            <a:avLst/>
          </a:prstGeom>
        </p:spPr>
        <p:txBody>
          <a:bodyPr/>
          <a:lstStyle/>
          <a:p>
            <a:pPr marL="517558" indent="-517558" defTabSz="1039875">
              <a:lnSpc>
                <a:spcPct val="100000"/>
              </a:lnSpc>
              <a:spcBef>
                <a:spcPts val="1000"/>
              </a:spcBef>
              <a:buFontTx/>
              <a:defRPr sz="6319">
                <a:latin typeface="Cambria"/>
                <a:ea typeface="Cambria"/>
                <a:cs typeface="Cambria"/>
                <a:sym typeface="Cambria"/>
              </a:defRPr>
            </a:pPr>
            <a:r>
              <a:t>  Relacionar el origen de la justicia con el cumplimiento de la profecía de Is 9.1-7 que anuncia el nacimiento del niño rey, el Hijo de Dios.</a:t>
            </a:r>
          </a:p>
          <a:p>
            <a:pPr marL="517558" indent="-517558" defTabSz="1039875">
              <a:lnSpc>
                <a:spcPct val="100000"/>
              </a:lnSpc>
              <a:spcBef>
                <a:spcPts val="1000"/>
              </a:spcBef>
              <a:buFontTx/>
              <a:defRPr sz="6319">
                <a:latin typeface="Cambria"/>
                <a:ea typeface="Cambria"/>
                <a:cs typeface="Cambria"/>
                <a:sym typeface="Cambria"/>
              </a:defRPr>
            </a:pPr>
            <a:r>
              <a:t>Analizar las imágenes de Dios incluidas en el oráculo como guías para elaborar teologías liberadoras cónsonas con el amor y la acción salvífica del Señor.</a:t>
            </a:r>
          </a:p>
        </p:txBody>
      </p:sp>
      <p:sp>
        <p:nvSpPr>
          <p:cNvPr id="103" name="Straight Connector 5"/>
          <p:cNvSpPr/>
          <p:nvPr/>
        </p:nvSpPr>
        <p:spPr>
          <a:xfrm flipV="1">
            <a:off x="4248148" y="3124200"/>
            <a:ext cx="15395579" cy="187329"/>
          </a:xfrm>
          <a:prstGeom prst="line">
            <a:avLst/>
          </a:prstGeom>
          <a:ln w="50800">
            <a:solidFill>
              <a:srgbClr val="7030A0"/>
            </a:solidFill>
            <a:miter/>
          </a:ln>
        </p:spPr>
        <p:txBody>
          <a:bodyPr lIns="91437" tIns="91437" rIns="91437" bIns="91437"/>
          <a:lstStyle/>
          <a:p>
            <a:pPr/>
          </a:p>
        </p:txBody>
      </p:sp>
      <p:pic>
        <p:nvPicPr>
          <p:cNvPr id="104" name="Picture 4" descr="Picture 4"/>
          <p:cNvPicPr>
            <a:picLocks noChangeAspect="1"/>
          </p:cNvPicPr>
          <p:nvPr/>
        </p:nvPicPr>
        <p:blipFill>
          <a:blip r:embed="rId2">
            <a:extLst/>
          </a:blip>
          <a:stretch>
            <a:fillRect/>
          </a:stretch>
        </p:blipFill>
        <p:spPr>
          <a:xfrm>
            <a:off x="1511300" y="1597024"/>
            <a:ext cx="2257426" cy="2257426"/>
          </a:xfrm>
          <a:prstGeom prst="rect">
            <a:avLst/>
          </a:prstGeom>
          <a:ln w="12700">
            <a:miter lim="400000"/>
          </a:ln>
        </p:spPr>
      </p:pic>
      <p:pic>
        <p:nvPicPr>
          <p:cNvPr id="105" name="Picture 4" descr="Picture 4"/>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 name="Title 1"/>
          <p:cNvSpPr txBox="1"/>
          <p:nvPr>
            <p:ph type="title"/>
          </p:nvPr>
        </p:nvSpPr>
        <p:spPr>
          <a:xfrm>
            <a:off x="4454526" y="2003424"/>
            <a:ext cx="7998735" cy="1171576"/>
          </a:xfrm>
          <a:prstGeom prst="rect">
            <a:avLst/>
          </a:prstGeom>
        </p:spPr>
        <p:txBody>
          <a:bodyPr/>
          <a:lstStyle>
            <a:lvl1pPr defTabSz="1517902">
              <a:defRPr sz="6400">
                <a:solidFill>
                  <a:srgbClr val="D62212"/>
                </a:solidFill>
                <a:latin typeface="Futura Std Medium Condensed"/>
                <a:ea typeface="Futura Std Medium Condensed"/>
                <a:cs typeface="Futura Std Medium Condensed"/>
                <a:sym typeface="Futura Std Medium Condensed"/>
              </a:defRPr>
            </a:lvl1pPr>
          </a:lstStyle>
          <a:p>
            <a:pPr/>
            <a:r>
              <a:t>VOCABULARIO</a:t>
            </a:r>
          </a:p>
        </p:txBody>
      </p:sp>
      <p:sp>
        <p:nvSpPr>
          <p:cNvPr id="108" name="Content Placeholder 2"/>
          <p:cNvSpPr txBox="1"/>
          <p:nvPr>
            <p:ph type="body" idx="1"/>
          </p:nvPr>
        </p:nvSpPr>
        <p:spPr>
          <a:xfrm>
            <a:off x="2879447" y="4608205"/>
            <a:ext cx="18625106" cy="7571044"/>
          </a:xfrm>
          <a:prstGeom prst="rect">
            <a:avLst/>
          </a:prstGeom>
        </p:spPr>
        <p:txBody>
          <a:bodyPr/>
          <a:lstStyle/>
          <a:p>
            <a:pPr marL="0" indent="0" defTabSz="1168400">
              <a:lnSpc>
                <a:spcPct val="100000"/>
              </a:lnSpc>
              <a:spcBef>
                <a:spcPts val="1200"/>
              </a:spcBef>
              <a:buSzTx/>
              <a:buNone/>
              <a:defRPr b="1" sz="6500">
                <a:solidFill>
                  <a:srgbClr val="3B3838"/>
                </a:solidFill>
                <a:latin typeface="Cambria"/>
                <a:ea typeface="Cambria"/>
                <a:cs typeface="Cambria"/>
                <a:sym typeface="Cambria"/>
              </a:defRPr>
            </a:pPr>
            <a:r>
              <a:t>«El día de Madián»: </a:t>
            </a:r>
            <a:r>
              <a:rPr b="0"/>
              <a:t>Es el referente del día que Yahvé quebró el yugo opresor madianita sobre Israel por medio del liderazgo de Gedeón (Jue 7 y 8). Representa un día de liberación en el cual la mano del Señor quebró las estructuras que producían marginación, esclavitud y desesperanza.</a:t>
            </a:r>
          </a:p>
        </p:txBody>
      </p:sp>
      <p:sp>
        <p:nvSpPr>
          <p:cNvPr id="109" name="Straight Connector 5"/>
          <p:cNvSpPr/>
          <p:nvPr/>
        </p:nvSpPr>
        <p:spPr>
          <a:xfrm>
            <a:off x="4762498" y="3175000"/>
            <a:ext cx="14614529" cy="0"/>
          </a:xfrm>
          <a:prstGeom prst="line">
            <a:avLst/>
          </a:prstGeom>
          <a:ln w="50800">
            <a:solidFill>
              <a:srgbClr val="D62212"/>
            </a:solidFill>
            <a:miter/>
          </a:ln>
        </p:spPr>
        <p:txBody>
          <a:bodyPr lIns="91437" tIns="91437" rIns="91437" bIns="91437"/>
          <a:lstStyle/>
          <a:p>
            <a:pPr/>
          </a:p>
        </p:txBody>
      </p:sp>
      <p:pic>
        <p:nvPicPr>
          <p:cNvPr id="110" name="Picture 4" descr="Picture 4"/>
          <p:cNvPicPr>
            <a:picLocks noChangeAspect="1"/>
          </p:cNvPicPr>
          <p:nvPr/>
        </p:nvPicPr>
        <p:blipFill>
          <a:blip r:embed="rId2">
            <a:extLst/>
          </a:blip>
          <a:stretch>
            <a:fillRect/>
          </a:stretch>
        </p:blipFill>
        <p:spPr>
          <a:xfrm>
            <a:off x="1920874" y="1479550"/>
            <a:ext cx="2219326" cy="2219326"/>
          </a:xfrm>
          <a:prstGeom prst="rect">
            <a:avLst/>
          </a:prstGeom>
          <a:ln w="12700">
            <a:miter lim="400000"/>
          </a:ln>
        </p:spPr>
      </p:pic>
      <p:pic>
        <p:nvPicPr>
          <p:cNvPr id="111"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 name="Title 1"/>
          <p:cNvSpPr txBox="1"/>
          <p:nvPr>
            <p:ph type="title"/>
          </p:nvPr>
        </p:nvSpPr>
        <p:spPr>
          <a:xfrm>
            <a:off x="46323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Isaías 9.2-3</a:t>
            </a:r>
          </a:p>
        </p:txBody>
      </p:sp>
      <p:sp>
        <p:nvSpPr>
          <p:cNvPr id="114"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15" name="RVR…"/>
          <p:cNvSpPr txBox="1"/>
          <p:nvPr/>
        </p:nvSpPr>
        <p:spPr>
          <a:xfrm>
            <a:off x="3126719" y="4601738"/>
            <a:ext cx="8601076" cy="723900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spcBef>
                <a:spcPts val="1200"/>
              </a:spcBef>
              <a:defRPr sz="3900">
                <a:latin typeface="Cambria"/>
                <a:ea typeface="Cambria"/>
                <a:cs typeface="Cambria"/>
                <a:sym typeface="Cambria"/>
              </a:defRPr>
            </a:pPr>
            <a:r>
              <a:t>RVR</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 El pueblo que andaba en tinieblas vio gran luz; a los que moraban en tierra de sombra de muerte, luz resplandeció sobre ellos.</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3 Multiplicaste la gentey aumentaste la alegría. Se alegrarán delante de ti como se alegran en la siega, como se gozan al repartirse un botín.</a:t>
            </a:r>
          </a:p>
        </p:txBody>
      </p:sp>
      <p:sp>
        <p:nvSpPr>
          <p:cNvPr id="116" name="VP…"/>
          <p:cNvSpPr txBox="1"/>
          <p:nvPr/>
        </p:nvSpPr>
        <p:spPr>
          <a:xfrm>
            <a:off x="13054561" y="4597868"/>
            <a:ext cx="10046883" cy="673608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900">
                <a:latin typeface="Cambria"/>
                <a:ea typeface="Cambria"/>
                <a:cs typeface="Cambria"/>
                <a:sym typeface="Cambria"/>
              </a:defRPr>
            </a:pPr>
            <a:r>
              <a:t>VP</a:t>
            </a:r>
          </a:p>
          <a:p>
            <a:pPr defTabSz="736090">
              <a:lnSpc>
                <a:spcPct val="120000"/>
              </a:lnSpc>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2 El pueblo que andaba en la oscuridad vio una gran luz; una luz ha brillado para los que vivían en tinieblas.</a:t>
            </a:r>
          </a:p>
          <a:p>
            <a:pPr defTabSz="736090">
              <a:spcBef>
                <a:spcPts val="1200"/>
              </a:spcBef>
              <a:defRPr sz="3900">
                <a:latin typeface="Cambria"/>
                <a:ea typeface="Cambria"/>
                <a:cs typeface="Cambria"/>
                <a:sym typeface="Cambria"/>
              </a:defRPr>
            </a:pPr>
          </a:p>
          <a:p>
            <a:pPr defTabSz="736090">
              <a:spcBef>
                <a:spcPts val="1200"/>
              </a:spcBef>
              <a:defRPr sz="3900">
                <a:latin typeface="Cambria"/>
                <a:ea typeface="Cambria"/>
                <a:cs typeface="Cambria"/>
                <a:sym typeface="Cambria"/>
              </a:defRPr>
            </a:pPr>
            <a:r>
              <a:t>3 Señor, has traído una gran alegría; muy grande es el gozo. Todos se alegran delante de ti como en tiempo de cosecha, como se alegran los que se reparten grandes riquezas.</a:t>
            </a:r>
          </a:p>
        </p:txBody>
      </p:sp>
      <p:pic>
        <p:nvPicPr>
          <p:cNvPr id="117"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18"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0" name="Title 1"/>
          <p:cNvSpPr txBox="1"/>
          <p:nvPr>
            <p:ph type="title"/>
          </p:nvPr>
        </p:nvSpPr>
        <p:spPr>
          <a:xfrm>
            <a:off x="4606922" y="1981200"/>
            <a:ext cx="18732048"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 </a:t>
            </a:r>
            <a:r>
              <a:rPr b="1">
                <a:solidFill>
                  <a:srgbClr val="843C0B"/>
                </a:solidFill>
                <a:latin typeface="Futura PT Medium"/>
                <a:ea typeface="Futura PT Medium"/>
                <a:cs typeface="Futura PT Medium"/>
                <a:sym typeface="Futura PT Medium"/>
              </a:rPr>
              <a:t>Isaías 9.4-5</a:t>
            </a:r>
          </a:p>
        </p:txBody>
      </p:sp>
      <p:sp>
        <p:nvSpPr>
          <p:cNvPr id="121"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2" name="RVR…"/>
          <p:cNvSpPr txBox="1"/>
          <p:nvPr/>
        </p:nvSpPr>
        <p:spPr>
          <a:xfrm>
            <a:off x="3313178" y="4649869"/>
            <a:ext cx="8601077" cy="69037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1200"/>
              </a:spcBef>
              <a:defRPr sz="3800">
                <a:latin typeface="Cambria"/>
                <a:ea typeface="Cambria"/>
                <a:cs typeface="Cambria"/>
                <a:sym typeface="Cambria"/>
              </a:defRPr>
            </a:pPr>
            <a:r>
              <a:t>RVR</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4 Porque tú quebraste su pesado yugo la vara de su hombro y el cetro de su opresor, como en el día de Madián.</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5 Porque todo calzado que lleva el guerrero en el tumulto de la batalla y todo manto revolcado en sangre, serán quemados, serán pasto del fuego.</a:t>
            </a:r>
          </a:p>
        </p:txBody>
      </p:sp>
      <p:sp>
        <p:nvSpPr>
          <p:cNvPr id="123" name="VP…"/>
          <p:cNvSpPr txBox="1"/>
          <p:nvPr/>
        </p:nvSpPr>
        <p:spPr>
          <a:xfrm>
            <a:off x="12593742" y="4649869"/>
            <a:ext cx="9952292" cy="69037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10000"/>
              </a:lnSpc>
              <a:spcBef>
                <a:spcPts val="5200"/>
              </a:spcBef>
              <a:defRPr sz="3800">
                <a:latin typeface="Cambria"/>
                <a:ea typeface="Cambria"/>
                <a:cs typeface="Cambria"/>
                <a:sym typeface="Cambria"/>
              </a:defRPr>
            </a:pPr>
            <a:r>
              <a:t>VP</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4 Porque tú has deshecho la esclavitud que oprimía al pueblo, la opresión que lo afligía, la tiranía a que estaba sometido. Fue como cuando destruiste a Madián.</a:t>
            </a:r>
          </a:p>
          <a:p>
            <a:pPr defTabSz="736090">
              <a:lnSpc>
                <a:spcPct val="110000"/>
              </a:lnSpc>
              <a:spcBef>
                <a:spcPts val="1200"/>
              </a:spcBef>
              <a:defRPr sz="3800">
                <a:latin typeface="Cambria"/>
                <a:ea typeface="Cambria"/>
                <a:cs typeface="Cambria"/>
                <a:sym typeface="Cambria"/>
              </a:defRPr>
            </a:pPr>
          </a:p>
          <a:p>
            <a:pPr defTabSz="736090">
              <a:lnSpc>
                <a:spcPct val="110000"/>
              </a:lnSpc>
              <a:spcBef>
                <a:spcPts val="1200"/>
              </a:spcBef>
              <a:defRPr sz="3800">
                <a:latin typeface="Cambria"/>
                <a:ea typeface="Cambria"/>
                <a:cs typeface="Cambria"/>
                <a:sym typeface="Cambria"/>
              </a:defRPr>
            </a:pPr>
            <a:r>
              <a:t>5 Las botas que hacían resonar los soldados y los vestidos manchados de sangre serán quemados, destruidos por el fuego.</a:t>
            </a:r>
          </a:p>
        </p:txBody>
      </p:sp>
      <p:pic>
        <p:nvPicPr>
          <p:cNvPr id="124"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25" name="Picture 6" descr="Picture 6"/>
          <p:cNvPicPr>
            <a:picLocks noChangeAspect="1"/>
          </p:cNvPicPr>
          <p:nvPr/>
        </p:nvPicPr>
        <p:blipFill>
          <a:blip r:embed="rId3">
            <a:extLst/>
          </a:blip>
          <a:stretch>
            <a:fillRect/>
          </a:stretch>
        </p:blipFill>
        <p:spPr>
          <a:xfrm>
            <a:off x="20709436" y="12286594"/>
            <a:ext cx="3394077" cy="1209679"/>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7" name="Title 1"/>
          <p:cNvSpPr txBox="1"/>
          <p:nvPr>
            <p:ph type="title"/>
          </p:nvPr>
        </p:nvSpPr>
        <p:spPr>
          <a:xfrm>
            <a:off x="4606924" y="1981200"/>
            <a:ext cx="17443452" cy="1171576"/>
          </a:xfrm>
          <a:prstGeom prst="rect">
            <a:avLst/>
          </a:prstGeom>
        </p:spPr>
        <p:txBody>
          <a:bodyPr/>
          <a:lstStyle/>
          <a:p>
            <a:pPr defTabSz="1517902">
              <a:defRPr sz="6400">
                <a:solidFill>
                  <a:srgbClr val="7B3408"/>
                </a:solidFill>
                <a:latin typeface="Futura Std Medium Condensed"/>
                <a:ea typeface="Futura Std Medium Condensed"/>
                <a:cs typeface="Futura Std Medium Condensed"/>
                <a:sym typeface="Futura Std Medium Condensed"/>
              </a:defRPr>
            </a:pPr>
            <a:r>
              <a:t>TEXTO BÍBLICO:</a:t>
            </a:r>
            <a:r>
              <a:rPr b="1">
                <a:solidFill>
                  <a:srgbClr val="843C0B"/>
                </a:solidFill>
                <a:latin typeface="Futura PT Medium"/>
                <a:ea typeface="Futura PT Medium"/>
                <a:cs typeface="Futura PT Medium"/>
                <a:sym typeface="Futura PT Medium"/>
              </a:rPr>
              <a:t> Isaías 9.6-7</a:t>
            </a:r>
          </a:p>
        </p:txBody>
      </p:sp>
      <p:sp>
        <p:nvSpPr>
          <p:cNvPr id="128" name="Straight Connector 5"/>
          <p:cNvSpPr/>
          <p:nvPr/>
        </p:nvSpPr>
        <p:spPr>
          <a:xfrm>
            <a:off x="4749800" y="3152775"/>
            <a:ext cx="12693653" cy="0"/>
          </a:xfrm>
          <a:prstGeom prst="line">
            <a:avLst/>
          </a:prstGeom>
          <a:ln w="50800">
            <a:solidFill>
              <a:srgbClr val="7B3408"/>
            </a:solidFill>
            <a:miter/>
          </a:ln>
        </p:spPr>
        <p:txBody>
          <a:bodyPr lIns="91437" tIns="91437" rIns="91437" bIns="91437"/>
          <a:lstStyle/>
          <a:p>
            <a:pPr/>
          </a:p>
        </p:txBody>
      </p:sp>
      <p:sp>
        <p:nvSpPr>
          <p:cNvPr id="129" name="RVR…"/>
          <p:cNvSpPr txBox="1"/>
          <p:nvPr/>
        </p:nvSpPr>
        <p:spPr>
          <a:xfrm>
            <a:off x="3138464" y="3790359"/>
            <a:ext cx="8601077" cy="92684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sz="3700">
                <a:latin typeface="Cambria"/>
                <a:ea typeface="Cambria"/>
                <a:cs typeface="Cambria"/>
                <a:sym typeface="Cambria"/>
              </a:defRPr>
            </a:pPr>
            <a:r>
              <a:t>RVR</a:t>
            </a:r>
          </a:p>
          <a:p>
            <a:pPr defTabSz="736090">
              <a:lnSpc>
                <a:spcPct val="120000"/>
              </a:lnSpc>
              <a:defRPr sz="3700">
                <a:latin typeface="Cambria"/>
                <a:ea typeface="Cambria"/>
                <a:cs typeface="Cambria"/>
                <a:sym typeface="Cambria"/>
              </a:defRPr>
            </a:pPr>
          </a:p>
          <a:p>
            <a:pPr defTabSz="736090">
              <a:lnSpc>
                <a:spcPct val="120000"/>
              </a:lnSpc>
              <a:defRPr sz="3700">
                <a:latin typeface="Cambria"/>
                <a:ea typeface="Cambria"/>
                <a:cs typeface="Cambria"/>
                <a:sym typeface="Cambria"/>
              </a:defRPr>
            </a:pPr>
            <a:r>
              <a:t>6 Porque un niño nos ha nacido,</a:t>
            </a:r>
          </a:p>
          <a:p>
            <a:pPr defTabSz="736090">
              <a:lnSpc>
                <a:spcPct val="120000"/>
              </a:lnSpc>
              <a:defRPr sz="3700">
                <a:latin typeface="Cambria"/>
                <a:ea typeface="Cambria"/>
                <a:cs typeface="Cambria"/>
                <a:sym typeface="Cambria"/>
              </a:defRPr>
            </a:pPr>
            <a:r>
              <a:t>hijo nos ha sido dado, y el principado sobre su hombro. Se llamará su nombre «Admirable consejero», «Dios fuerte», «Padre eterno», «Príncipe de paz».</a:t>
            </a:r>
          </a:p>
          <a:p>
            <a:pPr defTabSz="736090">
              <a:lnSpc>
                <a:spcPct val="120000"/>
              </a:lnSpc>
              <a:defRPr sz="3700">
                <a:latin typeface="Cambria"/>
                <a:ea typeface="Cambria"/>
                <a:cs typeface="Cambria"/>
                <a:sym typeface="Cambria"/>
              </a:defRPr>
            </a:pPr>
          </a:p>
          <a:p>
            <a:pPr defTabSz="736090">
              <a:lnSpc>
                <a:spcPct val="120000"/>
              </a:lnSpc>
              <a:defRPr sz="3700">
                <a:latin typeface="Cambria"/>
                <a:ea typeface="Cambria"/>
                <a:cs typeface="Cambria"/>
                <a:sym typeface="Cambria"/>
              </a:defRPr>
            </a:pPr>
            <a:r>
              <a:t>7 Lo dilatado de su imperio y la paz no tendrán límite sobre el trono de David y sobre su reino, disponiéndolo y confirmándolo en juicio y en justicia desde ahora y para siempre. El celo de Jehová de los ejércitos hará esto.</a:t>
            </a:r>
          </a:p>
        </p:txBody>
      </p:sp>
      <p:sp>
        <p:nvSpPr>
          <p:cNvPr id="130" name="VP…"/>
          <p:cNvSpPr txBox="1"/>
          <p:nvPr/>
        </p:nvSpPr>
        <p:spPr>
          <a:xfrm>
            <a:off x="13109305" y="3224651"/>
            <a:ext cx="9646796" cy="969772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736090">
              <a:lnSpc>
                <a:spcPct val="120000"/>
              </a:lnSpc>
              <a:spcBef>
                <a:spcPts val="5200"/>
              </a:spcBef>
              <a:defRPr>
                <a:latin typeface="Cambria"/>
                <a:ea typeface="Cambria"/>
                <a:cs typeface="Cambria"/>
                <a:sym typeface="Cambria"/>
              </a:defRPr>
            </a:pPr>
            <a:r>
              <a:t>VP</a:t>
            </a:r>
          </a:p>
          <a:p>
            <a:pPr defTabSz="736090">
              <a:lnSpc>
                <a:spcPct val="120000"/>
              </a:lnSpc>
              <a:defRPr>
                <a:latin typeface="Cambria"/>
                <a:ea typeface="Cambria"/>
                <a:cs typeface="Cambria"/>
                <a:sym typeface="Cambria"/>
              </a:defRPr>
            </a:pPr>
          </a:p>
          <a:p>
            <a:pPr defTabSz="736090">
              <a:lnSpc>
                <a:spcPct val="120000"/>
              </a:lnSpc>
              <a:defRPr>
                <a:latin typeface="Cambria"/>
                <a:ea typeface="Cambria"/>
                <a:cs typeface="Cambria"/>
                <a:sym typeface="Cambria"/>
              </a:defRPr>
            </a:pPr>
            <a:r>
              <a:t>6 Porque nos ha nacido un niño, Dios nos ha dado un hijo, al cual se le ha concedido el poder de gobernar. Y le darán estos nombres: Admirable en sus planes, Dios invencible, Padre eterno, Príncipe de la paz.</a:t>
            </a:r>
          </a:p>
          <a:p>
            <a:pPr defTabSz="736090">
              <a:lnSpc>
                <a:spcPct val="120000"/>
              </a:lnSpc>
              <a:defRPr>
                <a:latin typeface="Cambria"/>
                <a:ea typeface="Cambria"/>
                <a:cs typeface="Cambria"/>
                <a:sym typeface="Cambria"/>
              </a:defRPr>
            </a:pPr>
          </a:p>
          <a:p>
            <a:pPr defTabSz="736090">
              <a:lnSpc>
                <a:spcPct val="120000"/>
              </a:lnSpc>
              <a:defRPr>
                <a:latin typeface="Cambria"/>
                <a:ea typeface="Cambria"/>
                <a:cs typeface="Cambria"/>
                <a:sym typeface="Cambria"/>
              </a:defRPr>
            </a:pPr>
            <a:r>
              <a:t>7 Se sentará en el trono de David;</a:t>
            </a:r>
          </a:p>
          <a:p>
            <a:pPr defTabSz="736090">
              <a:lnSpc>
                <a:spcPct val="120000"/>
              </a:lnSpc>
              <a:defRPr>
                <a:latin typeface="Cambria"/>
                <a:ea typeface="Cambria"/>
                <a:cs typeface="Cambria"/>
                <a:sym typeface="Cambria"/>
              </a:defRPr>
            </a:pPr>
            <a:r>
              <a:t>extenderá su poder real a todas partes y la paz no se acabará; su reinado quedará bien establecido, y sus bases serán la justicia y elderecho desde ahora y para siempre.</a:t>
            </a:r>
          </a:p>
          <a:p>
            <a:pPr defTabSz="736090">
              <a:lnSpc>
                <a:spcPct val="120000"/>
              </a:lnSpc>
              <a:defRPr>
                <a:latin typeface="Cambria"/>
                <a:ea typeface="Cambria"/>
                <a:cs typeface="Cambria"/>
                <a:sym typeface="Cambria"/>
              </a:defRPr>
            </a:pPr>
            <a:r>
              <a:t>Esto lo hará el ardiente amor del Señor todopoderoso.</a:t>
            </a:r>
          </a:p>
        </p:txBody>
      </p:sp>
      <p:pic>
        <p:nvPicPr>
          <p:cNvPr id="131" name="Picture 9" descr="Picture 9"/>
          <p:cNvPicPr>
            <a:picLocks noChangeAspect="1"/>
          </p:cNvPicPr>
          <p:nvPr/>
        </p:nvPicPr>
        <p:blipFill>
          <a:blip r:embed="rId2">
            <a:extLst/>
          </a:blip>
          <a:stretch>
            <a:fillRect/>
          </a:stretch>
        </p:blipFill>
        <p:spPr>
          <a:xfrm>
            <a:off x="2073274" y="1450974"/>
            <a:ext cx="2232026" cy="2232026"/>
          </a:xfrm>
          <a:prstGeom prst="rect">
            <a:avLst/>
          </a:prstGeom>
          <a:ln w="12700">
            <a:miter lim="400000"/>
          </a:ln>
        </p:spPr>
      </p:pic>
      <p:pic>
        <p:nvPicPr>
          <p:cNvPr id="132"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35"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36"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795917" y="3940282"/>
            <a:ext cx="17373601" cy="98526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p>
            <a:pPr defTabSz="887982">
              <a:lnSpc>
                <a:spcPct val="120000"/>
              </a:lnSpc>
              <a:spcBef>
                <a:spcPts val="1200"/>
              </a:spcBef>
              <a:defRPr sz="4000">
                <a:latin typeface="Cambria"/>
                <a:ea typeface="Cambria"/>
                <a:cs typeface="Cambria"/>
                <a:sym typeface="Cambria"/>
              </a:defRPr>
            </a:pPr>
            <a:r>
              <a:t>Las ideas principales de esta lección son: </a:t>
            </a:r>
          </a:p>
          <a:p>
            <a:pPr defTabSz="887982">
              <a:lnSpc>
                <a:spcPct val="120000"/>
              </a:lnSpc>
              <a:spcBef>
                <a:spcPts val="1200"/>
              </a:spcBef>
              <a:buSzPct val="100000"/>
              <a:buChar char="•"/>
              <a:defRPr sz="4000">
                <a:latin typeface="Cambria"/>
                <a:ea typeface="Cambria"/>
                <a:cs typeface="Cambria"/>
                <a:sym typeface="Cambria"/>
              </a:defRPr>
            </a:pPr>
            <a:r>
              <a:t> El profeta Isaías usa el contraste entre la luz y las tinieblas para ilustrar la acción salvífica de Dios. La intervención de Dios disipará la oscuridad de la opresión política-militar de Asiria sobre Israel. La liberación se realizará gracias a la intervención divina. Hoy afirmamos que Dios, por su gracia, le ha regalado a la humanidad la luz de Cristo Jesús para que se desvanezca todo rastro de marginación y esclavitud. </a:t>
            </a:r>
          </a:p>
          <a:p>
            <a:pPr defTabSz="887982">
              <a:lnSpc>
                <a:spcPct val="120000"/>
              </a:lnSpc>
              <a:spcBef>
                <a:spcPts val="1200"/>
              </a:spcBef>
              <a:buSzPct val="100000"/>
              <a:buChar char="•"/>
              <a:defRPr sz="4000">
                <a:latin typeface="Cambria"/>
                <a:ea typeface="Cambria"/>
                <a:cs typeface="Cambria"/>
                <a:sym typeface="Cambria"/>
              </a:defRPr>
            </a:pPr>
            <a:r>
              <a:t> Con la declaración «Un niño nos es nacido», el profeta introduce uno de los oráculos más valorados por la iglesia cristiana, el cual es reinterpretado desde la obra salvífica de Jesús. Las imágenes de Dios recogidas en el oráculo nos brindan la oportunidad de conocer al Padre Eterno cuya justicia nos invita a experimentar y reexperimentar su amor y transformación.</a:t>
            </a:r>
          </a:p>
          <a:p>
            <a:pPr defTabSz="887982">
              <a:lnSpc>
                <a:spcPct val="120000"/>
              </a:lnSpc>
              <a:spcBef>
                <a:spcPts val="1200"/>
              </a:spcBef>
              <a:defRPr sz="4000">
                <a:latin typeface="Cambria"/>
                <a:ea typeface="Cambria"/>
                <a:cs typeface="Cambria"/>
                <a:sym typeface="Cambria"/>
              </a:defRPr>
            </a:pPr>
            <a:r>
              <a:t> </a:t>
            </a:r>
          </a:p>
        </p:txBody>
      </p:sp>
      <p:pic>
        <p:nvPicPr>
          <p:cNvPr id="137"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38"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Title 1"/>
          <p:cNvSpPr txBox="1"/>
          <p:nvPr>
            <p:ph type="title"/>
          </p:nvPr>
        </p:nvSpPr>
        <p:spPr>
          <a:xfrm>
            <a:off x="4867276" y="2041524"/>
            <a:ext cx="6156327" cy="1171576"/>
          </a:xfrm>
          <a:prstGeom prst="rect">
            <a:avLst/>
          </a:prstGeom>
        </p:spPr>
        <p:txBody>
          <a:bodyPr/>
          <a:lstStyle>
            <a:lvl1pPr defTabSz="1517902">
              <a:defRPr sz="6400">
                <a:solidFill>
                  <a:srgbClr val="0070C0"/>
                </a:solidFill>
                <a:latin typeface="Futura Std Medium Condensed"/>
                <a:ea typeface="Futura Std Medium Condensed"/>
                <a:cs typeface="Futura Std Medium Condensed"/>
                <a:sym typeface="Futura Std Medium Condensed"/>
              </a:defRPr>
            </a:lvl1pPr>
          </a:lstStyle>
          <a:p>
            <a:pPr/>
            <a:r>
              <a:t>RESUMEN</a:t>
            </a:r>
          </a:p>
        </p:txBody>
      </p:sp>
      <p:sp>
        <p:nvSpPr>
          <p:cNvPr id="141" name="Straight Connector 5"/>
          <p:cNvSpPr/>
          <p:nvPr/>
        </p:nvSpPr>
        <p:spPr>
          <a:xfrm>
            <a:off x="5010150" y="3213100"/>
            <a:ext cx="12693653" cy="0"/>
          </a:xfrm>
          <a:prstGeom prst="line">
            <a:avLst/>
          </a:prstGeom>
          <a:ln w="50800">
            <a:solidFill>
              <a:srgbClr val="0070C0"/>
            </a:solidFill>
            <a:miter/>
          </a:ln>
        </p:spPr>
        <p:txBody>
          <a:bodyPr lIns="91437" tIns="91437" rIns="91437" bIns="91437"/>
          <a:lstStyle/>
          <a:p>
            <a:pPr/>
          </a:p>
        </p:txBody>
      </p:sp>
      <p:sp>
        <p:nvSpPr>
          <p:cNvPr id="142" name="• La lección de hoy nos presenta la narración del sacrificio de Isaac en el monte Moriah, por su padre Abraham. Se trata de una prueba radical de la fe del patriarca que debe obedecer a Dios en contra de todos sus sentimientos y esperanzas.…"/>
          <p:cNvSpPr txBox="1"/>
          <p:nvPr/>
        </p:nvSpPr>
        <p:spPr>
          <a:xfrm>
            <a:off x="3078154" y="4907243"/>
            <a:ext cx="19291743" cy="5979161"/>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887982">
              <a:lnSpc>
                <a:spcPct val="120000"/>
              </a:lnSpc>
              <a:spcBef>
                <a:spcPts val="1200"/>
              </a:spcBef>
              <a:buSzPct val="100000"/>
              <a:buChar char="•"/>
              <a:defRPr sz="4600">
                <a:latin typeface="Cambria"/>
                <a:ea typeface="Cambria"/>
                <a:cs typeface="Cambria"/>
                <a:sym typeface="Cambria"/>
              </a:defRPr>
            </a:lvl1pPr>
          </a:lstStyle>
          <a:p>
            <a:pPr/>
            <a:r>
              <a:t> El príncipe de Paz gobernará teniendo como principios constitucionales la justicia, la compasión y la paz. Ese reino será confirmado por la fuerza del Espíritu de Dios. En definitiva, el lector encontrará en el anuncio del profeta Isaías y en el cumplimiento del oráculo en la persona de Jesucristo el origen de toda justicia. El salmista exclama «justicia y juicio son el cimiento de su trono» (Sal 97.2b).</a:t>
            </a:r>
          </a:p>
        </p:txBody>
      </p:sp>
      <p:pic>
        <p:nvPicPr>
          <p:cNvPr id="143" name="Picture 3" descr="Picture 3"/>
          <p:cNvPicPr>
            <a:picLocks noChangeAspect="1"/>
          </p:cNvPicPr>
          <p:nvPr/>
        </p:nvPicPr>
        <p:blipFill>
          <a:blip r:embed="rId2">
            <a:extLst/>
          </a:blip>
          <a:stretch>
            <a:fillRect/>
          </a:stretch>
        </p:blipFill>
        <p:spPr>
          <a:xfrm>
            <a:off x="2333624" y="1460500"/>
            <a:ext cx="2336802" cy="2336800"/>
          </a:xfrm>
          <a:prstGeom prst="rect">
            <a:avLst/>
          </a:prstGeom>
          <a:ln w="12700">
            <a:miter lim="400000"/>
          </a:ln>
        </p:spPr>
      </p:pic>
      <p:pic>
        <p:nvPicPr>
          <p:cNvPr id="144" name="Picture 7" descr="Picture 7"/>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6" name="Title 1"/>
          <p:cNvSpPr txBox="1"/>
          <p:nvPr>
            <p:ph type="title"/>
          </p:nvPr>
        </p:nvSpPr>
        <p:spPr>
          <a:xfrm>
            <a:off x="4518026" y="1962150"/>
            <a:ext cx="6156327" cy="1171576"/>
          </a:xfrm>
          <a:prstGeom prst="rect">
            <a:avLst/>
          </a:prstGeom>
        </p:spPr>
        <p:txBody>
          <a:bodyPr/>
          <a:lstStyle>
            <a:lvl1pPr defTabSz="1517902">
              <a:defRPr sz="6400">
                <a:solidFill>
                  <a:schemeClr val="accent4"/>
                </a:solidFill>
                <a:latin typeface="Futura Std Medium Condensed"/>
                <a:ea typeface="Futura Std Medium Condensed"/>
                <a:cs typeface="Futura Std Medium Condensed"/>
                <a:sym typeface="Futura Std Medium Condensed"/>
              </a:defRPr>
            </a:lvl1pPr>
          </a:lstStyle>
          <a:p>
            <a:pPr/>
            <a:r>
              <a:t>ORACIÓN</a:t>
            </a:r>
          </a:p>
        </p:txBody>
      </p:sp>
      <p:sp>
        <p:nvSpPr>
          <p:cNvPr id="147" name="Straight Connector 5"/>
          <p:cNvSpPr/>
          <p:nvPr/>
        </p:nvSpPr>
        <p:spPr>
          <a:xfrm>
            <a:off x="4660900" y="3133725"/>
            <a:ext cx="12693653" cy="0"/>
          </a:xfrm>
          <a:prstGeom prst="line">
            <a:avLst/>
          </a:prstGeom>
          <a:ln w="50800">
            <a:solidFill>
              <a:schemeClr val="accent4"/>
            </a:solidFill>
            <a:miter/>
          </a:ln>
        </p:spPr>
        <p:txBody>
          <a:bodyPr lIns="91437" tIns="91437" rIns="91437" bIns="91437"/>
          <a:lstStyle/>
          <a:p>
            <a:pPr/>
          </a:p>
        </p:txBody>
      </p:sp>
      <p:sp>
        <p:nvSpPr>
          <p:cNvPr id="148" name="Bendito Padre de los cielos y de la tierra, para quien todas las cosas están abiertas y no hay nada oculto, hoy queremos reafirmar nuestra fe, a ejemplo del patriarca Abraham, en tu infinita providencia y ante tus designios eternos que todo lo encamina a"/>
          <p:cNvSpPr txBox="1"/>
          <p:nvPr/>
        </p:nvSpPr>
        <p:spPr>
          <a:xfrm>
            <a:off x="2955925" y="5017355"/>
            <a:ext cx="18472150" cy="6347462"/>
          </a:xfrm>
          <a:prstGeom prst="rect">
            <a:avLst/>
          </a:prstGeom>
          <a:ln w="25400">
            <a:miter lim="400000"/>
          </a:ln>
          <a:extLst>
            <a:ext uri="{C572A759-6A51-4108-AA02-DFA0A04FC94B}">
              <ma14:wrappingTextBoxFlag xmlns:ma14="http://schemas.microsoft.com/office/mac/drawingml/2011/main" val="1"/>
            </a:ext>
          </a:extLst>
        </p:spPr>
        <p:txBody>
          <a:bodyPr lIns="101600" tIns="101600" rIns="101600" bIns="101600" anchor="ctr">
            <a:spAutoFit/>
          </a:bodyPr>
          <a:lstStyle>
            <a:lvl1pPr defTabSz="1168400">
              <a:lnSpc>
                <a:spcPct val="120000"/>
              </a:lnSpc>
              <a:defRPr i="1" sz="5000">
                <a:latin typeface="Cambria"/>
                <a:ea typeface="Cambria"/>
                <a:cs typeface="Cambria"/>
                <a:sym typeface="Cambria"/>
              </a:defRPr>
            </a:lvl1pPr>
          </a:lstStyle>
          <a:p>
            <a:pPr/>
            <a:r>
              <a:t>Gracias, eterno Dios. Tú que nos has regalado la dirección de tu luz, que es Cristo, también danos la fuerza de tu Santo Espíritu para contrarrestar la oscuridad causada por la violencia y la opresión. Ayúdanos a construir una sociedad más justa. Hoy te damos las gracias por regalarnos la alegría del niño rey que es para nosotros Consejero admirable, Dios fuerte, Padre eterno, Príncipe de paz. En Cristo Jesús. Amén.</a:t>
            </a:r>
          </a:p>
        </p:txBody>
      </p:sp>
      <p:pic>
        <p:nvPicPr>
          <p:cNvPr id="149" name="Picture 2" descr="Picture 2"/>
          <p:cNvPicPr>
            <a:picLocks noChangeAspect="1"/>
          </p:cNvPicPr>
          <p:nvPr/>
        </p:nvPicPr>
        <p:blipFill>
          <a:blip r:embed="rId2">
            <a:extLst/>
          </a:blip>
          <a:stretch>
            <a:fillRect/>
          </a:stretch>
        </p:blipFill>
        <p:spPr>
          <a:xfrm>
            <a:off x="2384424" y="1517650"/>
            <a:ext cx="2060576" cy="2060576"/>
          </a:xfrm>
          <a:prstGeom prst="rect">
            <a:avLst/>
          </a:prstGeom>
          <a:ln w="12700">
            <a:miter lim="400000"/>
          </a:ln>
        </p:spPr>
      </p:pic>
      <p:pic>
        <p:nvPicPr>
          <p:cNvPr id="150" name="Picture 6" descr="Picture 6"/>
          <p:cNvPicPr>
            <a:picLocks noChangeAspect="1"/>
          </p:cNvPicPr>
          <p:nvPr/>
        </p:nvPicPr>
        <p:blipFill>
          <a:blip r:embed="rId3">
            <a:extLst/>
          </a:blip>
          <a:stretch>
            <a:fillRect/>
          </a:stretch>
        </p:blipFill>
        <p:spPr>
          <a:xfrm>
            <a:off x="20551776" y="12192000"/>
            <a:ext cx="3394077" cy="1209676"/>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50800" cap="flat">
          <a:solidFill>
            <a:schemeClr val="accent1"/>
          </a:solidFill>
          <a:prstDash val="solid"/>
          <a:round/>
        </a:ln>
        <a:effectLst/>
        <a:sp3d/>
      </a:spPr>
      <a:bodyPr rot="0" spcFirstLastPara="1" vertOverflow="overflow" horzOverflow="overflow" vert="horz" wrap="square" lIns="91437" tIns="91437" rIns="91437" bIns="91437" numCol="1" spcCol="38100" rtlCol="0" anchor="ctr"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508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25400" cap="flat">
          <a:noFill/>
          <a:miter lim="400000"/>
        </a:ln>
        <a:effectLst/>
        <a:sp3d/>
      </a:spPr>
      <a:bodyPr rot="0" spcFirstLastPara="1" vertOverflow="overflow" horzOverflow="overflow" vert="horz" wrap="square" lIns="91437" tIns="91437" rIns="91437" bIns="91437" numCol="1" spcCol="38100" rtlCol="0" anchor="t" upright="0">
        <a:spAutoFit/>
      </a:bodyPr>
      <a:lstStyle>
        <a:defPPr marL="0" marR="0" indent="0" algn="l" defTabSz="18288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