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defTabSz="1810511">
              <a:defRPr b="1" sz="9900">
                <a:solidFill>
                  <a:srgbClr val="F9570F"/>
                </a:solidFill>
                <a:latin typeface="Futura PT Heavy"/>
                <a:ea typeface="Futura PT Heavy"/>
                <a:cs typeface="Futura PT Heavy"/>
                <a:sym typeface="Futura PT Heavy"/>
              </a:defRPr>
            </a:pPr>
            <a:r>
              <a:rPr>
                <a:solidFill>
                  <a:srgbClr val="6567B3"/>
                </a:solidFill>
              </a:rPr>
              <a:t>Lección 9</a:t>
            </a:r>
            <a:br/>
            <a:r>
              <a:rPr b="0" cap="all" sz="6435">
                <a:solidFill>
                  <a:srgbClr val="D56762"/>
                </a:solidFill>
                <a:latin typeface="Futura Bold"/>
                <a:ea typeface="Futura Bold"/>
                <a:cs typeface="Futura Bold"/>
                <a:sym typeface="Futura Bold"/>
              </a:rPr>
              <a:t>¡Todo lo que respira alabe al Señor!</a:t>
            </a:r>
            <a:r>
              <a:rPr b="0" cap="all">
                <a:solidFill>
                  <a:srgbClr val="D56762"/>
                </a:solidFill>
                <a:latin typeface="Futura Bold"/>
                <a:ea typeface="Futura Bold"/>
                <a:cs typeface="Futura Bold"/>
                <a:sym typeface="Futura Bold"/>
              </a:rPr>
              <a:t> </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Salmo 149.1-5; 150.1-6</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515096" cy="13766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¡Todo lo que respira alabe a Jah!».  </a:t>
            </a:r>
          </a:p>
          <a:p>
            <a:pPr defTabSz="1168400">
              <a:defRPr sz="4000">
                <a:solidFill>
                  <a:srgbClr val="3B3838"/>
                </a:solidFill>
                <a:latin typeface="Cambria"/>
                <a:ea typeface="Cambria"/>
                <a:cs typeface="Cambria"/>
                <a:sym typeface="Cambria"/>
              </a:defRPr>
            </a:pPr>
            <a:r>
              <a:t>Salmo 150.6a </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150.5-6</a:t>
            </a:r>
          </a:p>
        </p:txBody>
      </p:sp>
      <p:sp>
        <p:nvSpPr>
          <p:cNvPr id="15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6" name="RVR…"/>
          <p:cNvSpPr txBox="1"/>
          <p:nvPr/>
        </p:nvSpPr>
        <p:spPr>
          <a:xfrm>
            <a:off x="3246108" y="4815478"/>
            <a:ext cx="8601077" cy="65303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RVR</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5 Alabadlo con címbalos resonantes; alabadlo con címbalos de júbilo.</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6 ¡Todo lo que respira alabe a Jah!</a:t>
            </a:r>
          </a:p>
          <a:p>
            <a:pPr defTabSz="736090">
              <a:lnSpc>
                <a:spcPct val="120000"/>
              </a:lnSpc>
              <a:defRPr sz="4500">
                <a:latin typeface="Cambria"/>
                <a:ea typeface="Cambria"/>
                <a:cs typeface="Cambria"/>
                <a:sym typeface="Cambria"/>
              </a:defRPr>
            </a:pPr>
            <a:r>
              <a:t>¡Aleluya!</a:t>
            </a:r>
          </a:p>
        </p:txBody>
      </p:sp>
      <p:sp>
        <p:nvSpPr>
          <p:cNvPr id="157" name="VP…"/>
          <p:cNvSpPr txBox="1"/>
          <p:nvPr/>
        </p:nvSpPr>
        <p:spPr>
          <a:xfrm>
            <a:off x="12716794" y="4602022"/>
            <a:ext cx="9205725" cy="5722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VP</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5 ¡Alábenlo con platillos sonoros!</a:t>
            </a:r>
          </a:p>
          <a:p>
            <a:pPr defTabSz="736090">
              <a:lnSpc>
                <a:spcPct val="120000"/>
              </a:lnSpc>
              <a:defRPr sz="4500">
                <a:latin typeface="Cambria"/>
                <a:ea typeface="Cambria"/>
                <a:cs typeface="Cambria"/>
                <a:sym typeface="Cambria"/>
              </a:defRPr>
            </a:pPr>
            <a:r>
              <a:t>¡Alábenlo con platillos vibrantes!</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6 ¡Que todo lo que respira alabe al Señor! ¡Aleluya!</a:t>
            </a:r>
          </a:p>
        </p:txBody>
      </p:sp>
      <p:pic>
        <p:nvPicPr>
          <p:cNvPr id="15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697789" y="4547448"/>
            <a:ext cx="17373601" cy="79476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Debemos considerar la importancia de adorar a Dios y que esta sea de su agrado.</a:t>
            </a:r>
          </a:p>
          <a:p>
            <a:pPr defTabSz="887982">
              <a:lnSpc>
                <a:spcPct val="120000"/>
              </a:lnSpc>
              <a:spcBef>
                <a:spcPts val="1200"/>
              </a:spcBef>
              <a:buSzPct val="100000"/>
              <a:buChar char="•"/>
              <a:defRPr sz="4500">
                <a:latin typeface="Cambria"/>
                <a:ea typeface="Cambria"/>
                <a:cs typeface="Cambria"/>
                <a:sym typeface="Cambria"/>
              </a:defRPr>
            </a:pPr>
            <a:r>
              <a:t>	No necesitamos imágenes para adorar a Dios; no necesitamos lugares sagrados; ni necesitamos objetos sagrados. Dios está presto a escuchar nuestras oraciones en todo tiempo y en todo lugar.</a:t>
            </a:r>
          </a:p>
          <a:p>
            <a:pPr defTabSz="887982">
              <a:lnSpc>
                <a:spcPct val="120000"/>
              </a:lnSpc>
              <a:spcBef>
                <a:spcPts val="1200"/>
              </a:spcBef>
              <a:buSzPct val="100000"/>
              <a:buChar char="•"/>
              <a:defRPr sz="4500">
                <a:latin typeface="Cambria"/>
                <a:ea typeface="Cambria"/>
                <a:cs typeface="Cambria"/>
                <a:sym typeface="Cambria"/>
              </a:defRPr>
            </a:pPr>
            <a:r>
              <a:t>	Lo importante es la forma como Dios desea que le adoren, no la forma como a nosotros nos guste adorar. </a:t>
            </a:r>
          </a:p>
          <a:p>
            <a:pPr defTabSz="887982">
              <a:lnSpc>
                <a:spcPct val="120000"/>
              </a:lnSpc>
              <a:spcBef>
                <a:spcPts val="1200"/>
              </a:spcBef>
              <a:defRPr sz="4500">
                <a:latin typeface="Cambria"/>
                <a:ea typeface="Cambria"/>
                <a:cs typeface="Cambria"/>
                <a:sym typeface="Cambria"/>
              </a:defRPr>
            </a:pPr>
            <a:r>
              <a:t> </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8"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9"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810929" y="4662700"/>
            <a:ext cx="19291743" cy="77952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500">
                <a:latin typeface="Cambria"/>
                <a:ea typeface="Cambria"/>
                <a:cs typeface="Cambria"/>
                <a:sym typeface="Cambria"/>
              </a:defRPr>
            </a:pPr>
            <a:r>
              <a:t>	Dios busca que los seres humanos le adoremos «en espíritu y en verdad», ya sea que alabemos a Dios con himnos o con coros de adoración, con música suave o con sonidos estridentes.</a:t>
            </a:r>
          </a:p>
          <a:p>
            <a:pPr defTabSz="887982">
              <a:lnSpc>
                <a:spcPct val="120000"/>
              </a:lnSpc>
              <a:spcBef>
                <a:spcPts val="1200"/>
              </a:spcBef>
              <a:buSzPct val="100000"/>
              <a:buChar char="•"/>
              <a:defRPr sz="4500">
                <a:latin typeface="Cambria"/>
                <a:ea typeface="Cambria"/>
                <a:cs typeface="Cambria"/>
                <a:sym typeface="Cambria"/>
              </a:defRPr>
            </a:pPr>
            <a:r>
              <a:t>	La Biblia dice con toda claridad —como podemos ver en el Salmo 150— que podemos alabar a Dios con instrumentos de cuerdas, de viento y de percusión.</a:t>
            </a:r>
          </a:p>
          <a:p>
            <a:pPr defTabSz="887982">
              <a:lnSpc>
                <a:spcPct val="120000"/>
              </a:lnSpc>
              <a:spcBef>
                <a:spcPts val="1200"/>
              </a:spcBef>
              <a:buSzPct val="100000"/>
              <a:buChar char="•"/>
              <a:defRPr sz="4500">
                <a:latin typeface="Cambria"/>
                <a:ea typeface="Cambria"/>
                <a:cs typeface="Cambria"/>
                <a:sym typeface="Cambria"/>
              </a:defRPr>
            </a:pPr>
            <a:r>
              <a:t>	Los salmos son fuente de adoración y una herramienta útil para la Iglesia.</a:t>
            </a:r>
          </a:p>
          <a:p>
            <a:pPr defTabSz="887982">
              <a:lnSpc>
                <a:spcPct val="120000"/>
              </a:lnSpc>
              <a:spcBef>
                <a:spcPts val="1200"/>
              </a:spcBef>
              <a:buSzPct val="100000"/>
              <a:buChar char="•"/>
              <a:defRPr sz="4500">
                <a:latin typeface="Cambria"/>
                <a:ea typeface="Cambria"/>
                <a:cs typeface="Cambria"/>
                <a:sym typeface="Cambria"/>
              </a:defRPr>
            </a:pPr>
            <a:r>
              <a:t>	La Iglesia adora a Dios, expresando sus sentimientos más profundos, con las expresiones artísticas y religiosas.</a:t>
            </a:r>
          </a:p>
        </p:txBody>
      </p:sp>
      <p:pic>
        <p:nvPicPr>
          <p:cNvPr id="170"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1"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4"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5"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83941"/>
            <a:ext cx="18472150" cy="5448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Alabamos tu nombre, buen Dios. Te damos loor, oh, Altísimo. Cantamos a ti, sabiendo que eres el amoroso creador que nos has dado la vida. Te alabamos y te bendecimos. Te alabamos por todo lo que has hecho; te alabamos por quien eres. Te alabamos por tu carácter, revelado de forma definitiva por medio de la vida y obra de Cristo Jesús, nuestro Señor, en cuyo nombre oramos. Amén.</a:t>
            </a:r>
          </a:p>
        </p:txBody>
      </p:sp>
      <p:pic>
        <p:nvPicPr>
          <p:cNvPr id="176"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81526" indent="-581526" defTabSz="1168400">
              <a:lnSpc>
                <a:spcPct val="100000"/>
              </a:lnSpc>
              <a:spcBef>
                <a:spcPts val="1200"/>
              </a:spcBef>
              <a:buFontTx/>
              <a:defRPr sz="7100">
                <a:latin typeface="Cambria"/>
                <a:ea typeface="Cambria"/>
                <a:cs typeface="Cambria"/>
                <a:sym typeface="Cambria"/>
              </a:defRPr>
            </a:pPr>
            <a:r>
              <a:t>Explicar la importancia de adorar a Dios.</a:t>
            </a:r>
          </a:p>
          <a:p>
            <a:pPr marL="581526" indent="-581526" defTabSz="1168400">
              <a:lnSpc>
                <a:spcPct val="100000"/>
              </a:lnSpc>
              <a:spcBef>
                <a:spcPts val="1200"/>
              </a:spcBef>
              <a:buFontTx/>
              <a:defRPr sz="7100">
                <a:latin typeface="Cambria"/>
                <a:ea typeface="Cambria"/>
                <a:cs typeface="Cambria"/>
                <a:sym typeface="Cambria"/>
              </a:defRPr>
            </a:pPr>
            <a:r>
              <a:t>Discutir el uso de la música en la adoración.</a:t>
            </a:r>
          </a:p>
          <a:p>
            <a:pPr marL="581526" indent="-581526" defTabSz="1168400">
              <a:lnSpc>
                <a:spcPct val="100000"/>
              </a:lnSpc>
              <a:spcBef>
                <a:spcPts val="1200"/>
              </a:spcBef>
              <a:buFontTx/>
              <a:defRPr sz="7100">
                <a:latin typeface="Cambria"/>
                <a:ea typeface="Cambria"/>
                <a:cs typeface="Cambria"/>
                <a:sym typeface="Cambria"/>
              </a:defRPr>
            </a:pPr>
            <a:r>
              <a:t>Presentar los salmos como fuente de y herramienta para la adoración.</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sz="half" idx="1"/>
          </p:nvPr>
        </p:nvSpPr>
        <p:spPr>
          <a:xfrm>
            <a:off x="2879447" y="5191226"/>
            <a:ext cx="18625106" cy="6380507"/>
          </a:xfrm>
          <a:prstGeom prst="rect">
            <a:avLst/>
          </a:prstGeom>
        </p:spPr>
        <p:txBody>
          <a:bodyPr/>
          <a:lstStyle/>
          <a:p>
            <a:pPr marL="0" indent="0" defTabSz="1098296">
              <a:lnSpc>
                <a:spcPct val="100000"/>
              </a:lnSpc>
              <a:spcBef>
                <a:spcPts val="1100"/>
              </a:spcBef>
              <a:buSzTx/>
              <a:buNone/>
              <a:defRPr b="1" sz="6110">
                <a:solidFill>
                  <a:srgbClr val="3B3838"/>
                </a:solidFill>
                <a:latin typeface="Cambria"/>
                <a:ea typeface="Cambria"/>
                <a:cs typeface="Cambria"/>
                <a:sym typeface="Cambria"/>
              </a:defRPr>
            </a:pPr>
            <a:r>
              <a:t>«INESCRUTABLE»:</a:t>
            </a:r>
            <a:r>
              <a:rPr b="0"/>
              <a:t> Esta expresión de usa para referirse a una idea y objeto que no se puede saber ni averiguar.</a:t>
            </a:r>
            <a:endParaRPr b="0"/>
          </a:p>
          <a:p>
            <a:pPr marL="0" indent="0" defTabSz="1098296">
              <a:lnSpc>
                <a:spcPct val="100000"/>
              </a:lnSpc>
              <a:spcBef>
                <a:spcPts val="1100"/>
              </a:spcBef>
              <a:buSzTx/>
              <a:buNone/>
              <a:defRPr b="1" sz="6110">
                <a:solidFill>
                  <a:srgbClr val="3B3838"/>
                </a:solidFill>
                <a:latin typeface="Cambria"/>
                <a:ea typeface="Cambria"/>
                <a:cs typeface="Cambria"/>
                <a:sym typeface="Cambria"/>
              </a:defRPr>
            </a:pPr>
            <a:endParaRPr b="0"/>
          </a:p>
          <a:p>
            <a:pPr marL="0" indent="0" defTabSz="1098296">
              <a:lnSpc>
                <a:spcPct val="100000"/>
              </a:lnSpc>
              <a:spcBef>
                <a:spcPts val="1100"/>
              </a:spcBef>
              <a:buSzTx/>
              <a:buNone/>
              <a:defRPr b="1" sz="6110">
                <a:solidFill>
                  <a:srgbClr val="3B3838"/>
                </a:solidFill>
                <a:latin typeface="Cambria"/>
                <a:ea typeface="Cambria"/>
                <a:cs typeface="Cambria"/>
                <a:sym typeface="Cambria"/>
              </a:defRPr>
            </a:pPr>
            <a:r>
              <a:t>«MAGNIFICENCIA»:</a:t>
            </a:r>
            <a:r>
              <a:rPr b="0"/>
              <a:t> Esta palabra, que proviene de una raíz que significa «grande», se define como «grandeza» y, en su sentido negativo, «ostentación».</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14" name="Content Placeholder 2"/>
          <p:cNvSpPr txBox="1"/>
          <p:nvPr>
            <p:ph type="body" sz="half" idx="1"/>
          </p:nvPr>
        </p:nvSpPr>
        <p:spPr>
          <a:xfrm>
            <a:off x="2879447" y="5191226"/>
            <a:ext cx="18625106" cy="7154572"/>
          </a:xfrm>
          <a:prstGeom prst="rect">
            <a:avLst/>
          </a:prstGeom>
        </p:spPr>
        <p:txBody>
          <a:bodyPr/>
          <a:lstStyle/>
          <a:p>
            <a:pPr marL="0" indent="0" defTabSz="911351">
              <a:lnSpc>
                <a:spcPct val="100000"/>
              </a:lnSpc>
              <a:spcBef>
                <a:spcPts val="900"/>
              </a:spcBef>
              <a:buSzTx/>
              <a:buNone/>
              <a:defRPr b="1" sz="4992">
                <a:solidFill>
                  <a:srgbClr val="3B3838"/>
                </a:solidFill>
                <a:latin typeface="Cambria"/>
                <a:ea typeface="Cambria"/>
                <a:cs typeface="Cambria"/>
                <a:sym typeface="Cambria"/>
              </a:defRPr>
            </a:pPr>
            <a:r>
              <a:t>«SALTERIO»: </a:t>
            </a:r>
            <a:r>
              <a:rPr b="0"/>
              <a:t>En su sentido literal es un instrumento musical que consiste en una caja prismática de madera, más estrecha por la parte superior, donde está abierta, y sobre la cual se extienden muchas hileras de cuerdas metálicas que se tocan con un macillo, con un plectro, con uñas de marfil o con las de las manos.</a:t>
            </a:r>
            <a:endParaRPr b="0"/>
          </a:p>
          <a:p>
            <a:pPr marL="0" indent="0" defTabSz="911351">
              <a:lnSpc>
                <a:spcPct val="100000"/>
              </a:lnSpc>
              <a:spcBef>
                <a:spcPts val="900"/>
              </a:spcBef>
              <a:buSzTx/>
              <a:buNone/>
              <a:defRPr b="1" sz="4992">
                <a:solidFill>
                  <a:srgbClr val="3B3838"/>
                </a:solidFill>
                <a:latin typeface="Cambria"/>
                <a:ea typeface="Cambria"/>
                <a:cs typeface="Cambria"/>
                <a:sym typeface="Cambria"/>
              </a:defRPr>
            </a:pPr>
            <a:endParaRPr b="0"/>
          </a:p>
          <a:p>
            <a:pPr marL="0" indent="0" defTabSz="911351">
              <a:lnSpc>
                <a:spcPct val="100000"/>
              </a:lnSpc>
              <a:spcBef>
                <a:spcPts val="900"/>
              </a:spcBef>
              <a:buSzTx/>
              <a:buNone/>
              <a:defRPr b="1" sz="4992">
                <a:solidFill>
                  <a:srgbClr val="3B3838"/>
                </a:solidFill>
                <a:latin typeface="Cambria"/>
                <a:ea typeface="Cambria"/>
                <a:cs typeface="Cambria"/>
                <a:sym typeface="Cambria"/>
              </a:defRPr>
            </a:pPr>
            <a:r>
              <a:t>«CÍMBALOS»:</a:t>
            </a:r>
            <a:r>
              <a:rPr b="0"/>
              <a:t> Instrumento musical muy parecido o casi idéntico a los platillos, que usaban los hebreos, griegos y romanos en algunas de sus ceremonias.</a:t>
            </a:r>
          </a:p>
        </p:txBody>
      </p:sp>
      <p:sp>
        <p:nvSpPr>
          <p:cNvPr id="115"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6"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149.1-2</a:t>
            </a:r>
          </a:p>
        </p:txBody>
      </p:sp>
      <p:sp>
        <p:nvSpPr>
          <p:cNvPr id="120"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1" name="RVR…"/>
          <p:cNvSpPr txBox="1"/>
          <p:nvPr/>
        </p:nvSpPr>
        <p:spPr>
          <a:xfrm>
            <a:off x="2967137" y="4207705"/>
            <a:ext cx="8601077" cy="7899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5300">
                <a:latin typeface="Cambria"/>
                <a:ea typeface="Cambria"/>
                <a:cs typeface="Cambria"/>
                <a:sym typeface="Cambria"/>
              </a:defRPr>
            </a:pPr>
            <a:r>
              <a:t>RVR</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Cantad a Jehová un cántico nuevo; su alabanza sea en la congregación de los santos.</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Alégrese Israel en su Hacedor; los hijos de Sión se gocen en su Rey.</a:t>
            </a:r>
          </a:p>
        </p:txBody>
      </p:sp>
      <p:sp>
        <p:nvSpPr>
          <p:cNvPr id="122" name="VP…"/>
          <p:cNvSpPr txBox="1"/>
          <p:nvPr/>
        </p:nvSpPr>
        <p:spPr>
          <a:xfrm>
            <a:off x="12956432" y="3915771"/>
            <a:ext cx="10046883" cy="80619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300">
                <a:latin typeface="Cambria"/>
                <a:ea typeface="Cambria"/>
                <a:cs typeface="Cambria"/>
                <a:sym typeface="Cambria"/>
              </a:defRPr>
            </a:pPr>
            <a:r>
              <a:t>VP</a:t>
            </a:r>
          </a:p>
          <a:p>
            <a:pPr defTabSz="736090">
              <a:lnSpc>
                <a:spcPct val="120000"/>
              </a:lnSpc>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¡Aleluya! Canten al Señor un canto nuevo; alábenlo en la comunidad de los fieles.</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Alégrense los israelitas, el pueblo de Sión, porque Dios es su Creador y Rey.</a:t>
            </a:r>
          </a:p>
        </p:txBody>
      </p:sp>
      <p:pic>
        <p:nvPicPr>
          <p:cNvPr id="123"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149.3-4</a:t>
            </a:r>
          </a:p>
        </p:txBody>
      </p:sp>
      <p:sp>
        <p:nvSpPr>
          <p:cNvPr id="127"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8" name="RVR…"/>
          <p:cNvSpPr txBox="1"/>
          <p:nvPr/>
        </p:nvSpPr>
        <p:spPr>
          <a:xfrm>
            <a:off x="3281262" y="4015095"/>
            <a:ext cx="8601077" cy="7409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4500">
                <a:latin typeface="Cambria"/>
                <a:ea typeface="Cambria"/>
                <a:cs typeface="Cambria"/>
                <a:sym typeface="Cambria"/>
              </a:defRPr>
            </a:pPr>
            <a:r>
              <a:t>RVR</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Alaben su nombre con danza; con pandero y arpa a él canten,</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porque Jehová tiene contentamiento en su pueblo; hermoseará a los humildes con la salvación.</a:t>
            </a:r>
          </a:p>
        </p:txBody>
      </p:sp>
      <p:sp>
        <p:nvSpPr>
          <p:cNvPr id="129" name="VP…"/>
          <p:cNvSpPr txBox="1"/>
          <p:nvPr/>
        </p:nvSpPr>
        <p:spPr>
          <a:xfrm>
            <a:off x="12557068" y="4015095"/>
            <a:ext cx="9952291" cy="7409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4500">
                <a:latin typeface="Cambria"/>
                <a:ea typeface="Cambria"/>
                <a:cs typeface="Cambria"/>
                <a:sym typeface="Cambria"/>
              </a:defRPr>
            </a:pPr>
            <a:r>
              <a:t>VP</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Alaben su nombre con danzas, cántenle himnos al son de arpas y panderos.</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Porque el Señor se complace en su pueblo; da a los humildes el honor de la victoria.</a:t>
            </a:r>
          </a:p>
        </p:txBody>
      </p:sp>
      <p:pic>
        <p:nvPicPr>
          <p:cNvPr id="130"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1"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149.5</a:t>
            </a:r>
          </a:p>
        </p:txBody>
      </p:sp>
      <p:sp>
        <p:nvSpPr>
          <p:cNvPr id="13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5" name="RVR…"/>
          <p:cNvSpPr txBox="1"/>
          <p:nvPr/>
        </p:nvSpPr>
        <p:spPr>
          <a:xfrm>
            <a:off x="3280404" y="4936021"/>
            <a:ext cx="8601077" cy="49174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500">
                <a:latin typeface="Cambria"/>
                <a:ea typeface="Cambria"/>
                <a:cs typeface="Cambria"/>
                <a:sym typeface="Cambria"/>
              </a:defRPr>
            </a:pPr>
            <a:r>
              <a:t>RVR</a:t>
            </a:r>
          </a:p>
          <a:p>
            <a:pPr defTabSz="736090">
              <a:lnSpc>
                <a:spcPct val="120000"/>
              </a:lnSpc>
              <a:defRPr sz="5500">
                <a:latin typeface="Cambria"/>
                <a:ea typeface="Cambria"/>
                <a:cs typeface="Cambria"/>
                <a:sym typeface="Cambria"/>
              </a:defRPr>
            </a:pPr>
          </a:p>
          <a:p>
            <a:pPr defTabSz="736090">
              <a:lnSpc>
                <a:spcPct val="120000"/>
              </a:lnSpc>
              <a:defRPr sz="5500">
                <a:latin typeface="Cambria"/>
                <a:ea typeface="Cambria"/>
                <a:cs typeface="Cambria"/>
                <a:sym typeface="Cambria"/>
              </a:defRPr>
            </a:pPr>
            <a:r>
              <a:t>5 Regocíjense los santos por su gloria y canten aun sobre sus camas.</a:t>
            </a:r>
          </a:p>
        </p:txBody>
      </p:sp>
      <p:sp>
        <p:nvSpPr>
          <p:cNvPr id="136" name="VP…"/>
          <p:cNvSpPr txBox="1"/>
          <p:nvPr/>
        </p:nvSpPr>
        <p:spPr>
          <a:xfrm>
            <a:off x="12716793" y="4936021"/>
            <a:ext cx="9205725" cy="49174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500">
                <a:latin typeface="Cambria"/>
                <a:ea typeface="Cambria"/>
                <a:cs typeface="Cambria"/>
                <a:sym typeface="Cambria"/>
              </a:defRPr>
            </a:pPr>
            <a:r>
              <a:t>VP</a:t>
            </a:r>
          </a:p>
          <a:p>
            <a:pPr defTabSz="736090">
              <a:lnSpc>
                <a:spcPct val="120000"/>
              </a:lnSpc>
              <a:defRPr sz="5500">
                <a:latin typeface="Cambria"/>
                <a:ea typeface="Cambria"/>
                <a:cs typeface="Cambria"/>
                <a:sym typeface="Cambria"/>
              </a:defRPr>
            </a:pPr>
          </a:p>
          <a:p>
            <a:pPr defTabSz="736090">
              <a:lnSpc>
                <a:spcPct val="120000"/>
              </a:lnSpc>
              <a:defRPr sz="5500">
                <a:latin typeface="Cambria"/>
                <a:ea typeface="Cambria"/>
                <a:cs typeface="Cambria"/>
                <a:sym typeface="Cambria"/>
              </a:defRPr>
            </a:pPr>
            <a:r>
              <a:t>5 Alégrense los fieles con el triunfo, y aun dormidos canten de alegría.</a:t>
            </a:r>
          </a:p>
        </p:txBody>
      </p:sp>
      <p:pic>
        <p:nvPicPr>
          <p:cNvPr id="13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150.1-2</a:t>
            </a:r>
          </a:p>
        </p:txBody>
      </p:sp>
      <p:sp>
        <p:nvSpPr>
          <p:cNvPr id="14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2" name="RVR…"/>
          <p:cNvSpPr txBox="1"/>
          <p:nvPr/>
        </p:nvSpPr>
        <p:spPr>
          <a:xfrm>
            <a:off x="3280404" y="3832541"/>
            <a:ext cx="8601077" cy="90449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1 Alabad a Dios en su santuario; alabadlo en la magnificencia de su firmamento.</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2 Alabadlo por sus proezas; alabadlo conforme a la muchedumbre de su grandeza.</a:t>
            </a:r>
          </a:p>
        </p:txBody>
      </p:sp>
      <p:sp>
        <p:nvSpPr>
          <p:cNvPr id="143" name="VP…"/>
          <p:cNvSpPr txBox="1"/>
          <p:nvPr/>
        </p:nvSpPr>
        <p:spPr>
          <a:xfrm>
            <a:off x="13162633" y="3836282"/>
            <a:ext cx="9205725"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1 ¡Aleluya! ¡Alaben a Dios en su santuario! ¡Alábenlo en su majestuosa bóveda celeste!</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2 ¡Alábenlo por sus hechos poderosos! ¡Alábenlo por su grandeza infinita!</a:t>
            </a:r>
          </a:p>
        </p:txBody>
      </p:sp>
      <p:pic>
        <p:nvPicPr>
          <p:cNvPr id="14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150.3-4</a:t>
            </a:r>
          </a:p>
        </p:txBody>
      </p:sp>
      <p:sp>
        <p:nvSpPr>
          <p:cNvPr id="14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9" name="RVR…"/>
          <p:cNvSpPr txBox="1"/>
          <p:nvPr/>
        </p:nvSpPr>
        <p:spPr>
          <a:xfrm>
            <a:off x="3314699" y="4423043"/>
            <a:ext cx="8601077"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3 Alabadlo a son de bocina; alabadlo con salterio y arpa.</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4 Alabadlo con pandero y danza; alabadlo con cuerdas y flautas.</a:t>
            </a:r>
          </a:p>
        </p:txBody>
      </p:sp>
      <p:sp>
        <p:nvSpPr>
          <p:cNvPr id="150" name="VP…"/>
          <p:cNvSpPr txBox="1"/>
          <p:nvPr/>
        </p:nvSpPr>
        <p:spPr>
          <a:xfrm>
            <a:off x="12819680" y="4350712"/>
            <a:ext cx="9205725"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3 ¡Alábenlo con toques de trompeta! ¡Alábenlo con arpa y salterio!</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4 ¡Alábenlo danzando al son de panderos! ¡Alábenlo con flautas e instrumentos de cuerda!</a:t>
            </a:r>
          </a:p>
        </p:txBody>
      </p:sp>
      <p:pic>
        <p:nvPicPr>
          <p:cNvPr id="15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