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0" autoAdjust="0"/>
    <p:restoredTop sz="94660"/>
  </p:normalViewPr>
  <p:slideViewPr>
    <p:cSldViewPr snapToGrid="0">
      <p:cViewPr varScale="1">
        <p:scale>
          <a:sx n="97" d="100"/>
          <a:sy n="97" d="100"/>
        </p:scale>
        <p:origin x="64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P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s-P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1DEE-8481-47A0-8CD0-E1C9B5258004}" type="datetimeFigureOut">
              <a:rPr lang="es-PR" smtClean="0"/>
              <a:t>06/01/16</a:t>
            </a:fld>
            <a:endParaRPr lang="es-P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878A6-68B8-4BC1-9A25-819D85534CE5}" type="slidenum">
              <a:rPr lang="es-PR" smtClean="0"/>
              <a:t>‹#›</a:t>
            </a:fld>
            <a:endParaRPr lang="es-PR"/>
          </a:p>
        </p:txBody>
      </p:sp>
    </p:spTree>
    <p:extLst>
      <p:ext uri="{BB962C8B-B14F-4D97-AF65-F5344CB8AC3E}">
        <p14:creationId xmlns:p14="http://schemas.microsoft.com/office/powerpoint/2010/main" val="2712587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P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P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1DEE-8481-47A0-8CD0-E1C9B5258004}" type="datetimeFigureOut">
              <a:rPr lang="es-PR" smtClean="0"/>
              <a:t>06/01/16</a:t>
            </a:fld>
            <a:endParaRPr lang="es-P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878A6-68B8-4BC1-9A25-819D85534CE5}" type="slidenum">
              <a:rPr lang="es-PR" smtClean="0"/>
              <a:t>‹#›</a:t>
            </a:fld>
            <a:endParaRPr lang="es-PR"/>
          </a:p>
        </p:txBody>
      </p:sp>
    </p:spTree>
    <p:extLst>
      <p:ext uri="{BB962C8B-B14F-4D97-AF65-F5344CB8AC3E}">
        <p14:creationId xmlns:p14="http://schemas.microsoft.com/office/powerpoint/2010/main" val="2772334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P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P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1DEE-8481-47A0-8CD0-E1C9B5258004}" type="datetimeFigureOut">
              <a:rPr lang="es-PR" smtClean="0"/>
              <a:t>06/01/16</a:t>
            </a:fld>
            <a:endParaRPr lang="es-P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878A6-68B8-4BC1-9A25-819D85534CE5}" type="slidenum">
              <a:rPr lang="es-PR" smtClean="0"/>
              <a:t>‹#›</a:t>
            </a:fld>
            <a:endParaRPr lang="es-PR"/>
          </a:p>
        </p:txBody>
      </p:sp>
    </p:spTree>
    <p:extLst>
      <p:ext uri="{BB962C8B-B14F-4D97-AF65-F5344CB8AC3E}">
        <p14:creationId xmlns:p14="http://schemas.microsoft.com/office/powerpoint/2010/main" val="1622116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P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P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1DEE-8481-47A0-8CD0-E1C9B5258004}" type="datetimeFigureOut">
              <a:rPr lang="es-PR" smtClean="0"/>
              <a:t>06/01/16</a:t>
            </a:fld>
            <a:endParaRPr lang="es-P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878A6-68B8-4BC1-9A25-819D85534CE5}" type="slidenum">
              <a:rPr lang="es-PR" smtClean="0"/>
              <a:t>‹#›</a:t>
            </a:fld>
            <a:endParaRPr lang="es-PR"/>
          </a:p>
        </p:txBody>
      </p:sp>
    </p:spTree>
    <p:extLst>
      <p:ext uri="{BB962C8B-B14F-4D97-AF65-F5344CB8AC3E}">
        <p14:creationId xmlns:p14="http://schemas.microsoft.com/office/powerpoint/2010/main" val="614270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P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1DEE-8481-47A0-8CD0-E1C9B5258004}" type="datetimeFigureOut">
              <a:rPr lang="es-PR" smtClean="0"/>
              <a:t>06/01/16</a:t>
            </a:fld>
            <a:endParaRPr lang="es-P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878A6-68B8-4BC1-9A25-819D85534CE5}" type="slidenum">
              <a:rPr lang="es-PR" smtClean="0"/>
              <a:t>‹#›</a:t>
            </a:fld>
            <a:endParaRPr lang="es-PR"/>
          </a:p>
        </p:txBody>
      </p:sp>
    </p:spTree>
    <p:extLst>
      <p:ext uri="{BB962C8B-B14F-4D97-AF65-F5344CB8AC3E}">
        <p14:creationId xmlns:p14="http://schemas.microsoft.com/office/powerpoint/2010/main" val="2374308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P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P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P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1DEE-8481-47A0-8CD0-E1C9B5258004}" type="datetimeFigureOut">
              <a:rPr lang="es-PR" smtClean="0"/>
              <a:t>06/01/16</a:t>
            </a:fld>
            <a:endParaRPr lang="es-P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878A6-68B8-4BC1-9A25-819D85534CE5}" type="slidenum">
              <a:rPr lang="es-PR" smtClean="0"/>
              <a:t>‹#›</a:t>
            </a:fld>
            <a:endParaRPr lang="es-PR"/>
          </a:p>
        </p:txBody>
      </p:sp>
    </p:spTree>
    <p:extLst>
      <p:ext uri="{BB962C8B-B14F-4D97-AF65-F5344CB8AC3E}">
        <p14:creationId xmlns:p14="http://schemas.microsoft.com/office/powerpoint/2010/main" val="2150634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P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P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P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1DEE-8481-47A0-8CD0-E1C9B5258004}" type="datetimeFigureOut">
              <a:rPr lang="es-PR" smtClean="0"/>
              <a:t>06/01/16</a:t>
            </a:fld>
            <a:endParaRPr lang="es-P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878A6-68B8-4BC1-9A25-819D85534CE5}" type="slidenum">
              <a:rPr lang="es-PR" smtClean="0"/>
              <a:t>‹#›</a:t>
            </a:fld>
            <a:endParaRPr lang="es-PR"/>
          </a:p>
        </p:txBody>
      </p:sp>
    </p:spTree>
    <p:extLst>
      <p:ext uri="{BB962C8B-B14F-4D97-AF65-F5344CB8AC3E}">
        <p14:creationId xmlns:p14="http://schemas.microsoft.com/office/powerpoint/2010/main" val="1329721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P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1DEE-8481-47A0-8CD0-E1C9B5258004}" type="datetimeFigureOut">
              <a:rPr lang="es-PR" smtClean="0"/>
              <a:t>06/01/16</a:t>
            </a:fld>
            <a:endParaRPr lang="es-P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878A6-68B8-4BC1-9A25-819D85534CE5}" type="slidenum">
              <a:rPr lang="es-PR" smtClean="0"/>
              <a:t>‹#›</a:t>
            </a:fld>
            <a:endParaRPr lang="es-PR"/>
          </a:p>
        </p:txBody>
      </p:sp>
    </p:spTree>
    <p:extLst>
      <p:ext uri="{BB962C8B-B14F-4D97-AF65-F5344CB8AC3E}">
        <p14:creationId xmlns:p14="http://schemas.microsoft.com/office/powerpoint/2010/main" val="250645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1DEE-8481-47A0-8CD0-E1C9B5258004}" type="datetimeFigureOut">
              <a:rPr lang="es-PR" smtClean="0"/>
              <a:t>06/01/16</a:t>
            </a:fld>
            <a:endParaRPr lang="es-P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878A6-68B8-4BC1-9A25-819D85534CE5}" type="slidenum">
              <a:rPr lang="es-PR" smtClean="0"/>
              <a:t>‹#›</a:t>
            </a:fld>
            <a:endParaRPr lang="es-PR"/>
          </a:p>
        </p:txBody>
      </p:sp>
    </p:spTree>
    <p:extLst>
      <p:ext uri="{BB962C8B-B14F-4D97-AF65-F5344CB8AC3E}">
        <p14:creationId xmlns:p14="http://schemas.microsoft.com/office/powerpoint/2010/main" val="1670466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P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P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1DEE-8481-47A0-8CD0-E1C9B5258004}" type="datetimeFigureOut">
              <a:rPr lang="es-PR" smtClean="0"/>
              <a:t>06/01/16</a:t>
            </a:fld>
            <a:endParaRPr lang="es-P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878A6-68B8-4BC1-9A25-819D85534CE5}" type="slidenum">
              <a:rPr lang="es-PR" smtClean="0"/>
              <a:t>‹#›</a:t>
            </a:fld>
            <a:endParaRPr lang="es-PR"/>
          </a:p>
        </p:txBody>
      </p:sp>
    </p:spTree>
    <p:extLst>
      <p:ext uri="{BB962C8B-B14F-4D97-AF65-F5344CB8AC3E}">
        <p14:creationId xmlns:p14="http://schemas.microsoft.com/office/powerpoint/2010/main" val="1153658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P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1DEE-8481-47A0-8CD0-E1C9B5258004}" type="datetimeFigureOut">
              <a:rPr lang="es-PR" smtClean="0"/>
              <a:t>06/01/16</a:t>
            </a:fld>
            <a:endParaRPr lang="es-P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878A6-68B8-4BC1-9A25-819D85534CE5}" type="slidenum">
              <a:rPr lang="es-PR" smtClean="0"/>
              <a:t>‹#›</a:t>
            </a:fld>
            <a:endParaRPr lang="es-PR"/>
          </a:p>
        </p:txBody>
      </p:sp>
    </p:spTree>
    <p:extLst>
      <p:ext uri="{BB962C8B-B14F-4D97-AF65-F5344CB8AC3E}">
        <p14:creationId xmlns:p14="http://schemas.microsoft.com/office/powerpoint/2010/main" val="1242918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P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P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B1DEE-8481-47A0-8CD0-E1C9B5258004}" type="datetimeFigureOut">
              <a:rPr lang="es-PR" smtClean="0"/>
              <a:t>06/01/16</a:t>
            </a:fld>
            <a:endParaRPr lang="es-P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878A6-68B8-4BC1-9A25-819D85534CE5}" type="slidenum">
              <a:rPr lang="es-PR" smtClean="0"/>
              <a:t>‹#›</a:t>
            </a:fld>
            <a:endParaRPr lang="es-PR"/>
          </a:p>
        </p:txBody>
      </p:sp>
    </p:spTree>
    <p:extLst>
      <p:ext uri="{BB962C8B-B14F-4D97-AF65-F5344CB8AC3E}">
        <p14:creationId xmlns:p14="http://schemas.microsoft.com/office/powerpoint/2010/main" val="2150905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57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6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67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6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440572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4772" y="1"/>
            <a:ext cx="6197228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1880"/>
            <a:ext cx="1896020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90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9" y="0"/>
            <a:ext cx="121761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95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85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4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013"/>
            <a:ext cx="12171311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71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605" y="271692"/>
            <a:ext cx="11748787" cy="641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66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94" y="450036"/>
            <a:ext cx="11648722" cy="617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38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99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2593"/>
            <a:ext cx="12192000" cy="653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17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5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43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83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88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1566927"/>
            <a:ext cx="9588225" cy="51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82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2" y="357188"/>
            <a:ext cx="10772774" cy="627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62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43" y="217631"/>
            <a:ext cx="12030157" cy="651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43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2" y="151434"/>
            <a:ext cx="12074108" cy="663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4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42" y="189993"/>
            <a:ext cx="11936342" cy="642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6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3" y="6701"/>
            <a:ext cx="12195703" cy="685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47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3" y="228600"/>
            <a:ext cx="11858625" cy="650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76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7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2545</TotalTime>
  <Words>0</Words>
  <Application>Microsoft Macintosh PowerPoint</Application>
  <PresentationFormat>Widescreen</PresentationFormat>
  <Paragraphs>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Calibri</vt:lpstr>
      <vt:lpstr>Calibri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15.0022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Ricardo</dc:creator>
  <cp:lastModifiedBy>Microsoft Office User</cp:lastModifiedBy>
  <cp:revision>20</cp:revision>
  <dcterms:created xsi:type="dcterms:W3CDTF">2016-05-31T00:27:20Z</dcterms:created>
  <dcterms:modified xsi:type="dcterms:W3CDTF">2016-06-01T23:03:43Z</dcterms:modified>
</cp:coreProperties>
</file>