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34" r:id="rId1"/>
  </p:sldMasterIdLst>
  <p:notesMasterIdLst>
    <p:notesMasterId r:id="rId27"/>
  </p:notesMasterIdLst>
  <p:sldIdLst>
    <p:sldId id="256" r:id="rId2"/>
    <p:sldId id="261" r:id="rId3"/>
    <p:sldId id="282" r:id="rId4"/>
    <p:sldId id="295" r:id="rId5"/>
    <p:sldId id="283" r:id="rId6"/>
    <p:sldId id="284" r:id="rId7"/>
    <p:sldId id="285" r:id="rId8"/>
    <p:sldId id="286" r:id="rId9"/>
    <p:sldId id="287" r:id="rId10"/>
    <p:sldId id="267" r:id="rId11"/>
    <p:sldId id="288" r:id="rId12"/>
    <p:sldId id="289" r:id="rId13"/>
    <p:sldId id="290" r:id="rId14"/>
    <p:sldId id="291" r:id="rId15"/>
    <p:sldId id="292" r:id="rId16"/>
    <p:sldId id="293" r:id="rId17"/>
    <p:sldId id="294" r:id="rId18"/>
    <p:sldId id="275" r:id="rId19"/>
    <p:sldId id="276" r:id="rId20"/>
    <p:sldId id="277" r:id="rId21"/>
    <p:sldId id="297" r:id="rId22"/>
    <p:sldId id="278" r:id="rId23"/>
    <p:sldId id="296" r:id="rId24"/>
    <p:sldId id="279"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96" autoAdjust="0"/>
    <p:restoredTop sz="94621"/>
  </p:normalViewPr>
  <p:slideViewPr>
    <p:cSldViewPr snapToGrid="0" snapToObjects="1">
      <p:cViewPr varScale="1">
        <p:scale>
          <a:sx n="91" d="100"/>
          <a:sy n="91" d="100"/>
        </p:scale>
        <p:origin x="136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ABD993-7F9A-2142-95A7-EE2CD17BD7F6}" type="doc">
      <dgm:prSet loTypeId="urn:microsoft.com/office/officeart/2005/8/layout/process5" loCatId="" qsTypeId="urn:microsoft.com/office/officeart/2005/8/quickstyle/simple4" qsCatId="simple" csTypeId="urn:microsoft.com/office/officeart/2005/8/colors/accent1_2" csCatId="accent1" phldr="1"/>
      <dgm:spPr/>
      <dgm:t>
        <a:bodyPr/>
        <a:lstStyle/>
        <a:p>
          <a:endParaRPr lang="en-US"/>
        </a:p>
      </dgm:t>
    </dgm:pt>
    <dgm:pt modelId="{1FA36EBC-8BAD-D44B-A57B-F3638B358B8D}">
      <dgm:prSet phldrT="[Text]" custT="1"/>
      <dgm:spPr>
        <a:solidFill>
          <a:schemeClr val="bg1"/>
        </a:solidFill>
        <a:ln w="3175">
          <a:solidFill>
            <a:schemeClr val="tx1">
              <a:lumMod val="65000"/>
              <a:lumOff val="35000"/>
            </a:schemeClr>
          </a:solidFill>
        </a:ln>
      </dgm:spPr>
      <dgm:t>
        <a:bodyPr/>
        <a:lstStyle/>
        <a:p>
          <a:r>
            <a:rPr lang="en-US" sz="1600" b="1" dirty="0" err="1" smtClean="0">
              <a:solidFill>
                <a:schemeClr val="tx1"/>
              </a:solidFill>
              <a:latin typeface="Agency FB" panose="020B0503020202020204" pitchFamily="34" charset="0"/>
            </a:rPr>
            <a:t>Composici</a:t>
          </a:r>
          <a:r>
            <a:rPr lang="es-ES" sz="1600" b="1" dirty="0" err="1" smtClean="0">
              <a:solidFill>
                <a:schemeClr val="tx1"/>
              </a:solidFill>
              <a:latin typeface="Agency FB" panose="020B0503020202020204" pitchFamily="34" charset="0"/>
            </a:rPr>
            <a:t>ón</a:t>
          </a:r>
          <a:r>
            <a:rPr lang="es-ES" sz="1600" b="1" dirty="0" smtClean="0">
              <a:solidFill>
                <a:schemeClr val="tx1"/>
              </a:solidFill>
              <a:latin typeface="Agency FB" panose="020B0503020202020204" pitchFamily="34" charset="0"/>
            </a:rPr>
            <a:t> del Equipo de Visión 2020</a:t>
          </a:r>
          <a:endParaRPr lang="en-US" sz="1600" b="1" dirty="0">
            <a:solidFill>
              <a:schemeClr val="tx1"/>
            </a:solidFill>
            <a:latin typeface="Agency FB" panose="020B0503020202020204" pitchFamily="34" charset="0"/>
          </a:endParaRPr>
        </a:p>
      </dgm:t>
    </dgm:pt>
    <dgm:pt modelId="{4700076F-C3F5-FB42-9659-10764807BABC}" type="parTrans" cxnId="{59696529-CD8D-7B42-BF3E-A938D4A32F21}">
      <dgm:prSet/>
      <dgm:spPr/>
      <dgm:t>
        <a:bodyPr/>
        <a:lstStyle/>
        <a:p>
          <a:endParaRPr lang="en-US"/>
        </a:p>
      </dgm:t>
    </dgm:pt>
    <dgm:pt modelId="{CC185EAF-9B42-D145-BAE5-3845722E0B6A}" type="sibTrans" cxnId="{59696529-CD8D-7B42-BF3E-A938D4A32F21}">
      <dgm:prSet/>
      <dgm:spPr/>
      <dgm:t>
        <a:bodyPr/>
        <a:lstStyle/>
        <a:p>
          <a:endParaRPr lang="en-US"/>
        </a:p>
      </dgm:t>
    </dgm:pt>
    <dgm:pt modelId="{F9C9F815-880B-D44F-A007-9BEB2BB48D4C}">
      <dgm:prSet phldrT="[Text]" custT="1"/>
      <dgm:spPr>
        <a:solidFill>
          <a:schemeClr val="bg1"/>
        </a:solidFill>
        <a:ln w="3175">
          <a:solidFill>
            <a:schemeClr val="tx1">
              <a:lumMod val="65000"/>
              <a:lumOff val="35000"/>
            </a:schemeClr>
          </a:solidFill>
        </a:ln>
      </dgm:spPr>
      <dgm:t>
        <a:bodyPr/>
        <a:lstStyle/>
        <a:p>
          <a:r>
            <a:rPr lang="es-ES" sz="1600" b="1" dirty="0" smtClean="0">
              <a:solidFill>
                <a:schemeClr val="tx1"/>
              </a:solidFill>
              <a:latin typeface="Agency FB" panose="020B0503020202020204" pitchFamily="34" charset="0"/>
            </a:rPr>
            <a:t>Reunirse para leer materiales y repasar el proceso</a:t>
          </a:r>
          <a:endParaRPr lang="en-US" sz="1600" b="1" dirty="0">
            <a:solidFill>
              <a:schemeClr val="tx1"/>
            </a:solidFill>
            <a:latin typeface="Agency FB" panose="020B0503020202020204" pitchFamily="34" charset="0"/>
          </a:endParaRPr>
        </a:p>
      </dgm:t>
    </dgm:pt>
    <dgm:pt modelId="{A77BEB85-30D9-6246-B8DD-F99DF02AC686}" type="parTrans" cxnId="{60A2A4F8-A5FB-024D-B9A2-43786777E76C}">
      <dgm:prSet/>
      <dgm:spPr/>
      <dgm:t>
        <a:bodyPr/>
        <a:lstStyle/>
        <a:p>
          <a:endParaRPr lang="en-US"/>
        </a:p>
      </dgm:t>
    </dgm:pt>
    <dgm:pt modelId="{0B5DB276-E62C-F746-84CE-F0B90469680E}" type="sibTrans" cxnId="{60A2A4F8-A5FB-024D-B9A2-43786777E76C}">
      <dgm:prSet/>
      <dgm:spPr/>
      <dgm:t>
        <a:bodyPr/>
        <a:lstStyle/>
        <a:p>
          <a:endParaRPr lang="en-US"/>
        </a:p>
      </dgm:t>
    </dgm:pt>
    <dgm:pt modelId="{AA949423-9466-7A4E-97C0-E90E3DA6ABF1}">
      <dgm:prSet phldrT="[Text]" custT="1"/>
      <dgm:spPr>
        <a:solidFill>
          <a:schemeClr val="bg1"/>
        </a:solidFill>
        <a:ln w="3175">
          <a:solidFill>
            <a:schemeClr val="tx1">
              <a:lumMod val="65000"/>
              <a:lumOff val="35000"/>
            </a:schemeClr>
          </a:solidFill>
        </a:ln>
      </dgm:spPr>
      <dgm:t>
        <a:bodyPr/>
        <a:lstStyle/>
        <a:p>
          <a:r>
            <a:rPr lang="en-US" sz="1600" b="1" dirty="0" err="1" smtClean="0">
              <a:solidFill>
                <a:schemeClr val="tx1"/>
              </a:solidFill>
              <a:latin typeface="Agency FB" panose="020B0503020202020204" pitchFamily="34" charset="0"/>
            </a:rPr>
            <a:t>Desarrollo</a:t>
          </a:r>
          <a:r>
            <a:rPr lang="en-US" sz="1600" b="1" dirty="0" smtClean="0">
              <a:solidFill>
                <a:schemeClr val="tx1"/>
              </a:solidFill>
              <a:latin typeface="Agency FB" panose="020B0503020202020204" pitchFamily="34" charset="0"/>
            </a:rPr>
            <a:t> de un an</a:t>
          </a:r>
          <a:r>
            <a:rPr lang="es-ES" sz="1600" b="1" dirty="0" err="1" smtClean="0">
              <a:solidFill>
                <a:schemeClr val="tx1"/>
              </a:solidFill>
              <a:latin typeface="Agency FB" panose="020B0503020202020204" pitchFamily="34" charset="0"/>
            </a:rPr>
            <a:t>álisis</a:t>
          </a:r>
          <a:r>
            <a:rPr lang="es-ES" sz="1600" b="1" dirty="0" smtClean="0">
              <a:solidFill>
                <a:schemeClr val="tx1"/>
              </a:solidFill>
              <a:latin typeface="Agency FB" panose="020B0503020202020204" pitchFamily="34" charset="0"/>
            </a:rPr>
            <a:t> contextual</a:t>
          </a:r>
          <a:endParaRPr lang="en-US" sz="1600" b="1" dirty="0">
            <a:solidFill>
              <a:schemeClr val="tx1"/>
            </a:solidFill>
            <a:latin typeface="Agency FB" panose="020B0503020202020204" pitchFamily="34" charset="0"/>
          </a:endParaRPr>
        </a:p>
      </dgm:t>
    </dgm:pt>
    <dgm:pt modelId="{7B4063D2-118E-8840-ACAF-8D5AF8F22035}" type="parTrans" cxnId="{05250ADF-90B6-E844-99D2-3EA23B7FB886}">
      <dgm:prSet/>
      <dgm:spPr/>
      <dgm:t>
        <a:bodyPr/>
        <a:lstStyle/>
        <a:p>
          <a:endParaRPr lang="en-US"/>
        </a:p>
      </dgm:t>
    </dgm:pt>
    <dgm:pt modelId="{AFA1E67C-B38D-1046-AD32-63988A978B96}" type="sibTrans" cxnId="{05250ADF-90B6-E844-99D2-3EA23B7FB886}">
      <dgm:prSet/>
      <dgm:spPr/>
      <dgm:t>
        <a:bodyPr/>
        <a:lstStyle/>
        <a:p>
          <a:endParaRPr lang="en-US"/>
        </a:p>
      </dgm:t>
    </dgm:pt>
    <dgm:pt modelId="{BBEC9259-9598-D343-AF41-0930A3C0972D}">
      <dgm:prSet phldrT="[Text]" custT="1"/>
      <dgm:spPr>
        <a:solidFill>
          <a:schemeClr val="bg1"/>
        </a:solidFill>
        <a:ln w="3175">
          <a:solidFill>
            <a:schemeClr val="tx1">
              <a:lumMod val="65000"/>
              <a:lumOff val="35000"/>
            </a:schemeClr>
          </a:solidFill>
        </a:ln>
      </dgm:spPr>
      <dgm:t>
        <a:bodyPr/>
        <a:lstStyle/>
        <a:p>
          <a:r>
            <a:rPr lang="en-US" sz="1600" b="1" dirty="0" err="1" smtClean="0">
              <a:solidFill>
                <a:schemeClr val="tx1"/>
              </a:solidFill>
              <a:latin typeface="Agency FB" panose="020B0503020202020204" pitchFamily="34" charset="0"/>
            </a:rPr>
            <a:t>Cuestionario</a:t>
          </a:r>
          <a:r>
            <a:rPr lang="en-US" sz="1600" b="1" baseline="0" dirty="0" smtClean="0">
              <a:solidFill>
                <a:schemeClr val="tx1"/>
              </a:solidFill>
              <a:latin typeface="Agency FB" panose="020B0503020202020204" pitchFamily="34" charset="0"/>
            </a:rPr>
            <a:t> Auto-</a:t>
          </a:r>
          <a:r>
            <a:rPr lang="en-US" sz="1600" b="1" baseline="0" dirty="0" err="1" smtClean="0">
              <a:solidFill>
                <a:schemeClr val="tx1"/>
              </a:solidFill>
              <a:latin typeface="Agency FB" panose="020B0503020202020204" pitchFamily="34" charset="0"/>
            </a:rPr>
            <a:t>estudio</a:t>
          </a:r>
          <a:endParaRPr lang="en-US" sz="1600" b="1" dirty="0">
            <a:solidFill>
              <a:schemeClr val="tx1"/>
            </a:solidFill>
            <a:latin typeface="Agency FB" panose="020B0503020202020204" pitchFamily="34" charset="0"/>
          </a:endParaRPr>
        </a:p>
      </dgm:t>
    </dgm:pt>
    <dgm:pt modelId="{8DC68518-C858-764A-88EE-C5D1524F7663}" type="parTrans" cxnId="{681C9628-2749-C246-BCC6-C797F2AE1C5C}">
      <dgm:prSet/>
      <dgm:spPr/>
      <dgm:t>
        <a:bodyPr/>
        <a:lstStyle/>
        <a:p>
          <a:endParaRPr lang="en-US"/>
        </a:p>
      </dgm:t>
    </dgm:pt>
    <dgm:pt modelId="{CD6DF3B5-1D54-0341-AC27-6D68ABFEFF41}" type="sibTrans" cxnId="{681C9628-2749-C246-BCC6-C797F2AE1C5C}">
      <dgm:prSet/>
      <dgm:spPr/>
      <dgm:t>
        <a:bodyPr/>
        <a:lstStyle/>
        <a:p>
          <a:endParaRPr lang="en-US"/>
        </a:p>
      </dgm:t>
    </dgm:pt>
    <dgm:pt modelId="{E1C7340D-42F6-8144-A656-1895F0EE6686}">
      <dgm:prSet phldrT="[Text]" custT="1"/>
      <dgm:spPr>
        <a:solidFill>
          <a:schemeClr val="bg1"/>
        </a:solidFill>
        <a:ln>
          <a:solidFill>
            <a:schemeClr val="tx1">
              <a:lumMod val="65000"/>
              <a:lumOff val="35000"/>
            </a:schemeClr>
          </a:solidFill>
        </a:ln>
      </dgm:spPr>
      <dgm:t>
        <a:bodyPr/>
        <a:lstStyle/>
        <a:p>
          <a:r>
            <a:rPr lang="en-US" sz="1200" b="1" dirty="0" err="1" smtClean="0">
              <a:solidFill>
                <a:schemeClr val="tx1"/>
              </a:solidFill>
              <a:latin typeface="Agency FB" panose="020B0503020202020204" pitchFamily="34" charset="0"/>
            </a:rPr>
            <a:t>Tiempo</a:t>
          </a:r>
          <a:r>
            <a:rPr lang="en-US" sz="1200" b="1" dirty="0" smtClean="0">
              <a:solidFill>
                <a:schemeClr val="tx1"/>
              </a:solidFill>
              <a:latin typeface="Agency FB" panose="020B0503020202020204" pitchFamily="34" charset="0"/>
            </a:rPr>
            <a:t> de </a:t>
          </a:r>
          <a:r>
            <a:rPr lang="en-US" sz="1200" b="1" dirty="0" err="1" smtClean="0">
              <a:solidFill>
                <a:schemeClr val="tx1"/>
              </a:solidFill>
              <a:latin typeface="Agency FB" panose="020B0503020202020204" pitchFamily="34" charset="0"/>
            </a:rPr>
            <a:t>discernimiento</a:t>
          </a:r>
          <a:r>
            <a:rPr lang="en-US" sz="1200" b="1" dirty="0" smtClean="0">
              <a:solidFill>
                <a:schemeClr val="tx1"/>
              </a:solidFill>
              <a:latin typeface="Agency FB" panose="020B0503020202020204" pitchFamily="34" charset="0"/>
            </a:rPr>
            <a:t> a </a:t>
          </a:r>
          <a:r>
            <a:rPr lang="en-US" sz="1200" b="1" dirty="0" err="1" smtClean="0">
              <a:solidFill>
                <a:schemeClr val="tx1"/>
              </a:solidFill>
              <a:latin typeface="Agency FB" panose="020B0503020202020204" pitchFamily="34" charset="0"/>
            </a:rPr>
            <a:t>trav</a:t>
          </a:r>
          <a:r>
            <a:rPr lang="es-ES" sz="1200" b="1" dirty="0" err="1" smtClean="0">
              <a:solidFill>
                <a:schemeClr val="tx1"/>
              </a:solidFill>
              <a:latin typeface="Agency FB" panose="020B0503020202020204" pitchFamily="34" charset="0"/>
            </a:rPr>
            <a:t>és</a:t>
          </a:r>
          <a:r>
            <a:rPr lang="es-ES" sz="1200" b="1" dirty="0" smtClean="0">
              <a:solidFill>
                <a:schemeClr val="tx1"/>
              </a:solidFill>
              <a:latin typeface="Agency FB" panose="020B0503020202020204" pitchFamily="34" charset="0"/>
            </a:rPr>
            <a:t> de la oración </a:t>
          </a:r>
          <a:endParaRPr lang="en-US" sz="1200" b="1" dirty="0">
            <a:solidFill>
              <a:schemeClr val="tx1"/>
            </a:solidFill>
            <a:latin typeface="Agency FB" panose="020B0503020202020204" pitchFamily="34" charset="0"/>
          </a:endParaRPr>
        </a:p>
      </dgm:t>
    </dgm:pt>
    <dgm:pt modelId="{415BF53F-4C8D-084A-AC8C-4F6080C4C471}" type="parTrans" cxnId="{60F2E5CE-6D5C-414B-B98F-0F0B8E9E4CD6}">
      <dgm:prSet/>
      <dgm:spPr/>
      <dgm:t>
        <a:bodyPr/>
        <a:lstStyle/>
        <a:p>
          <a:endParaRPr lang="en-US"/>
        </a:p>
      </dgm:t>
    </dgm:pt>
    <dgm:pt modelId="{D2B2C73F-AFBB-7C49-83AA-789727BF9CAC}" type="sibTrans" cxnId="{60F2E5CE-6D5C-414B-B98F-0F0B8E9E4CD6}">
      <dgm:prSet/>
      <dgm:spPr/>
      <dgm:t>
        <a:bodyPr/>
        <a:lstStyle/>
        <a:p>
          <a:endParaRPr lang="en-US"/>
        </a:p>
      </dgm:t>
    </dgm:pt>
    <dgm:pt modelId="{8C522BEF-9A4C-2343-A73A-CDA0DEAD790A}">
      <dgm:prSet phldrT="[Text]" custT="1"/>
      <dgm:spPr>
        <a:solidFill>
          <a:schemeClr val="bg1"/>
        </a:solidFill>
        <a:ln w="3175">
          <a:solidFill>
            <a:schemeClr val="tx1">
              <a:lumMod val="65000"/>
              <a:lumOff val="35000"/>
            </a:schemeClr>
          </a:solidFill>
        </a:ln>
      </dgm:spPr>
      <dgm:t>
        <a:bodyPr/>
        <a:lstStyle/>
        <a:p>
          <a:r>
            <a:rPr lang="en-US" sz="1600" b="1" dirty="0" err="1" smtClean="0">
              <a:solidFill>
                <a:schemeClr val="tx1"/>
              </a:solidFill>
              <a:latin typeface="Agency FB" panose="020B0503020202020204" pitchFamily="34" charset="0"/>
            </a:rPr>
            <a:t>Mapa</a:t>
          </a:r>
          <a:r>
            <a:rPr lang="en-US" sz="1600" b="1" baseline="0" dirty="0" smtClean="0">
              <a:solidFill>
                <a:schemeClr val="tx1"/>
              </a:solidFill>
              <a:latin typeface="Agency FB" panose="020B0503020202020204" pitchFamily="34" charset="0"/>
            </a:rPr>
            <a:t> de la </a:t>
          </a:r>
          <a:r>
            <a:rPr lang="en-US" sz="1600" b="1" baseline="0" dirty="0" err="1" smtClean="0">
              <a:solidFill>
                <a:schemeClr val="tx1"/>
              </a:solidFill>
              <a:latin typeface="Agency FB" panose="020B0503020202020204" pitchFamily="34" charset="0"/>
            </a:rPr>
            <a:t>comunidad</a:t>
          </a:r>
          <a:endParaRPr lang="en-US" sz="1600" b="1" dirty="0">
            <a:solidFill>
              <a:schemeClr val="tx1"/>
            </a:solidFill>
            <a:latin typeface="Agency FB" panose="020B0503020202020204" pitchFamily="34" charset="0"/>
          </a:endParaRPr>
        </a:p>
      </dgm:t>
    </dgm:pt>
    <dgm:pt modelId="{AEA2E692-C2A1-7043-AE3B-CA3161329506}" type="parTrans" cxnId="{64DA070F-840E-A345-987E-6DE895F8A932}">
      <dgm:prSet/>
      <dgm:spPr/>
      <dgm:t>
        <a:bodyPr/>
        <a:lstStyle/>
        <a:p>
          <a:endParaRPr lang="en-US"/>
        </a:p>
      </dgm:t>
    </dgm:pt>
    <dgm:pt modelId="{F34BE8A8-E5AC-8345-ACAC-D4C53C2AFA52}" type="sibTrans" cxnId="{64DA070F-840E-A345-987E-6DE895F8A932}">
      <dgm:prSet/>
      <dgm:spPr/>
      <dgm:t>
        <a:bodyPr/>
        <a:lstStyle/>
        <a:p>
          <a:endParaRPr lang="en-US"/>
        </a:p>
      </dgm:t>
    </dgm:pt>
    <dgm:pt modelId="{646E7FB2-0BBA-E44F-A27E-1EE86736AB76}">
      <dgm:prSet phldrT="[Text]" custT="1"/>
      <dgm:spPr>
        <a:solidFill>
          <a:schemeClr val="bg1"/>
        </a:solidFill>
        <a:ln w="3175">
          <a:solidFill>
            <a:schemeClr val="tx1">
              <a:lumMod val="65000"/>
              <a:lumOff val="35000"/>
            </a:schemeClr>
          </a:solidFill>
        </a:ln>
      </dgm:spPr>
      <dgm:t>
        <a:bodyPr/>
        <a:lstStyle/>
        <a:p>
          <a:r>
            <a:rPr lang="en-US" sz="1600" b="1" dirty="0" err="1" smtClean="0">
              <a:solidFill>
                <a:schemeClr val="tx1"/>
              </a:solidFill>
              <a:latin typeface="Agency FB" panose="020B0503020202020204" pitchFamily="34" charset="0"/>
            </a:rPr>
            <a:t>Presentarle</a:t>
          </a:r>
          <a:r>
            <a:rPr lang="en-US" sz="1600" b="1" dirty="0" smtClean="0">
              <a:solidFill>
                <a:schemeClr val="tx1"/>
              </a:solidFill>
              <a:latin typeface="Agency FB" panose="020B0503020202020204" pitchFamily="34" charset="0"/>
            </a:rPr>
            <a:t> a la </a:t>
          </a:r>
          <a:r>
            <a:rPr lang="en-US" sz="1600" b="1" dirty="0" err="1" smtClean="0">
              <a:solidFill>
                <a:schemeClr val="tx1"/>
              </a:solidFill>
              <a:latin typeface="Agency FB" panose="020B0503020202020204" pitchFamily="34" charset="0"/>
            </a:rPr>
            <a:t>congregaci</a:t>
          </a:r>
          <a:r>
            <a:rPr lang="es-ES" sz="1600" b="1" dirty="0" err="1" smtClean="0">
              <a:solidFill>
                <a:schemeClr val="tx1"/>
              </a:solidFill>
              <a:latin typeface="Agency FB" panose="020B0503020202020204" pitchFamily="34" charset="0"/>
            </a:rPr>
            <a:t>ón</a:t>
          </a:r>
          <a:r>
            <a:rPr lang="es-ES" sz="1600" b="1" dirty="0" smtClean="0">
              <a:solidFill>
                <a:schemeClr val="tx1"/>
              </a:solidFill>
              <a:latin typeface="Agency FB" panose="020B0503020202020204" pitchFamily="34" charset="0"/>
            </a:rPr>
            <a:t> el análisis contextual</a:t>
          </a:r>
          <a:endParaRPr lang="en-US" sz="1600" b="1" dirty="0">
            <a:solidFill>
              <a:schemeClr val="tx1"/>
            </a:solidFill>
            <a:latin typeface="Agency FB" panose="020B0503020202020204" pitchFamily="34" charset="0"/>
          </a:endParaRPr>
        </a:p>
      </dgm:t>
    </dgm:pt>
    <dgm:pt modelId="{420D861E-FB03-C84A-A11E-57024E64C4EC}" type="parTrans" cxnId="{DAC440E3-31BE-BC47-93C1-108704EC6F1B}">
      <dgm:prSet/>
      <dgm:spPr/>
      <dgm:t>
        <a:bodyPr/>
        <a:lstStyle/>
        <a:p>
          <a:endParaRPr lang="en-US"/>
        </a:p>
      </dgm:t>
    </dgm:pt>
    <dgm:pt modelId="{7F745AD5-17F9-454C-9BC4-7B71D852AED1}" type="sibTrans" cxnId="{DAC440E3-31BE-BC47-93C1-108704EC6F1B}">
      <dgm:prSet/>
      <dgm:spPr/>
      <dgm:t>
        <a:bodyPr/>
        <a:lstStyle/>
        <a:p>
          <a:endParaRPr lang="en-US"/>
        </a:p>
      </dgm:t>
    </dgm:pt>
    <dgm:pt modelId="{904B39AA-2EAB-3842-A528-11B71A0389D5}">
      <dgm:prSet phldrT="[Text]" custT="1"/>
      <dgm:spPr>
        <a:solidFill>
          <a:schemeClr val="bg1"/>
        </a:solidFill>
        <a:ln>
          <a:solidFill>
            <a:schemeClr val="tx1">
              <a:lumMod val="65000"/>
              <a:lumOff val="35000"/>
            </a:schemeClr>
          </a:solidFill>
        </a:ln>
      </dgm:spPr>
      <dgm:t>
        <a:bodyPr/>
        <a:lstStyle/>
        <a:p>
          <a:r>
            <a:rPr lang="en-US" sz="1400" b="1" dirty="0" err="1" smtClean="0">
              <a:solidFill>
                <a:schemeClr val="tx1"/>
              </a:solidFill>
              <a:latin typeface="Agency FB" panose="020B0503020202020204" pitchFamily="34" charset="0"/>
            </a:rPr>
            <a:t>Desarrollo</a:t>
          </a:r>
          <a:r>
            <a:rPr lang="en-US" sz="1400" b="1" dirty="0" smtClean="0">
              <a:solidFill>
                <a:schemeClr val="tx1"/>
              </a:solidFill>
              <a:latin typeface="Agency FB" panose="020B0503020202020204" pitchFamily="34" charset="0"/>
            </a:rPr>
            <a:t> de </a:t>
          </a:r>
          <a:r>
            <a:rPr lang="en-US" sz="1400" b="1" dirty="0" err="1" smtClean="0">
              <a:solidFill>
                <a:schemeClr val="tx1"/>
              </a:solidFill>
              <a:latin typeface="Agency FB" panose="020B0503020202020204" pitchFamily="34" charset="0"/>
            </a:rPr>
            <a:t>una</a:t>
          </a:r>
          <a:r>
            <a:rPr lang="en-US" sz="1400" b="1" dirty="0" smtClean="0">
              <a:solidFill>
                <a:schemeClr val="tx1"/>
              </a:solidFill>
              <a:latin typeface="Agency FB" panose="020B0503020202020204" pitchFamily="34" charset="0"/>
            </a:rPr>
            <a:t> </a:t>
          </a:r>
          <a:r>
            <a:rPr lang="en-US" sz="1400" b="1" dirty="0" err="1" smtClean="0">
              <a:solidFill>
                <a:schemeClr val="tx1"/>
              </a:solidFill>
              <a:latin typeface="Agency FB" panose="020B0503020202020204" pitchFamily="34" charset="0"/>
            </a:rPr>
            <a:t>Historia</a:t>
          </a:r>
          <a:r>
            <a:rPr lang="en-US" sz="1400" b="1" dirty="0" smtClean="0">
              <a:solidFill>
                <a:schemeClr val="tx1"/>
              </a:solidFill>
              <a:latin typeface="Agency FB" panose="020B0503020202020204" pitchFamily="34" charset="0"/>
            </a:rPr>
            <a:t> </a:t>
          </a:r>
          <a:r>
            <a:rPr lang="en-US" sz="1400" b="1" dirty="0" err="1" smtClean="0">
              <a:solidFill>
                <a:schemeClr val="tx1"/>
              </a:solidFill>
              <a:latin typeface="Agency FB" panose="020B0503020202020204" pitchFamily="34" charset="0"/>
            </a:rPr>
            <a:t>Futura</a:t>
          </a:r>
          <a:endParaRPr lang="en-US" sz="1400" b="1" dirty="0">
            <a:solidFill>
              <a:schemeClr val="tx1"/>
            </a:solidFill>
            <a:latin typeface="Agency FB" panose="020B0503020202020204" pitchFamily="34" charset="0"/>
          </a:endParaRPr>
        </a:p>
      </dgm:t>
    </dgm:pt>
    <dgm:pt modelId="{412C2EF7-2062-EA49-8E52-DE44A5123931}" type="parTrans" cxnId="{5A735C3F-5792-0F42-B953-CD069BDDF63A}">
      <dgm:prSet/>
      <dgm:spPr/>
      <dgm:t>
        <a:bodyPr/>
        <a:lstStyle/>
        <a:p>
          <a:endParaRPr lang="en-US"/>
        </a:p>
      </dgm:t>
    </dgm:pt>
    <dgm:pt modelId="{89CC96D6-46EE-3244-B12A-64E200E46553}" type="sibTrans" cxnId="{5A735C3F-5792-0F42-B953-CD069BDDF63A}">
      <dgm:prSet/>
      <dgm:spPr/>
      <dgm:t>
        <a:bodyPr/>
        <a:lstStyle/>
        <a:p>
          <a:endParaRPr lang="en-US"/>
        </a:p>
      </dgm:t>
    </dgm:pt>
    <dgm:pt modelId="{D97A43DE-32AD-A448-AB30-616E17FB92DA}">
      <dgm:prSet phldrT="[Text]" custT="1"/>
      <dgm:spPr>
        <a:solidFill>
          <a:schemeClr val="bg1"/>
        </a:solidFill>
        <a:ln>
          <a:solidFill>
            <a:schemeClr val="tx1">
              <a:lumMod val="65000"/>
              <a:lumOff val="35000"/>
            </a:schemeClr>
          </a:solidFill>
        </a:ln>
      </dgm:spPr>
      <dgm:t>
        <a:bodyPr/>
        <a:lstStyle/>
        <a:p>
          <a:r>
            <a:rPr lang="en-US" sz="1400" b="1" dirty="0" err="1" smtClean="0">
              <a:solidFill>
                <a:schemeClr val="tx1"/>
              </a:solidFill>
              <a:latin typeface="Agency FB" panose="020B0503020202020204" pitchFamily="34" charset="0"/>
            </a:rPr>
            <a:t>Desarrollo</a:t>
          </a:r>
          <a:r>
            <a:rPr lang="en-US" sz="1400" b="1" dirty="0" smtClean="0">
              <a:solidFill>
                <a:schemeClr val="tx1"/>
              </a:solidFill>
              <a:latin typeface="Agency FB" panose="020B0503020202020204" pitchFamily="34" charset="0"/>
            </a:rPr>
            <a:t> de un Plan </a:t>
          </a:r>
          <a:r>
            <a:rPr lang="en-US" sz="1400" b="1" dirty="0" err="1" smtClean="0">
              <a:solidFill>
                <a:schemeClr val="tx1"/>
              </a:solidFill>
              <a:latin typeface="Agency FB" panose="020B0503020202020204" pitchFamily="34" charset="0"/>
            </a:rPr>
            <a:t>Estrat</a:t>
          </a:r>
          <a:r>
            <a:rPr lang="es-ES" sz="1400" b="1" dirty="0" err="1" smtClean="0">
              <a:solidFill>
                <a:schemeClr val="tx1"/>
              </a:solidFill>
              <a:latin typeface="Agency FB" panose="020B0503020202020204" pitchFamily="34" charset="0"/>
            </a:rPr>
            <a:t>égico</a:t>
          </a:r>
          <a:endParaRPr lang="en-US" sz="1400" b="1" dirty="0">
            <a:solidFill>
              <a:schemeClr val="tx1"/>
            </a:solidFill>
            <a:latin typeface="Agency FB" panose="020B0503020202020204" pitchFamily="34" charset="0"/>
          </a:endParaRPr>
        </a:p>
      </dgm:t>
    </dgm:pt>
    <dgm:pt modelId="{E039DC0B-BD1F-5A40-9D6A-662DB9FF97B6}" type="parTrans" cxnId="{4AA6518D-724C-A842-A94E-D3095D07ADAD}">
      <dgm:prSet/>
      <dgm:spPr/>
      <dgm:t>
        <a:bodyPr/>
        <a:lstStyle/>
        <a:p>
          <a:endParaRPr lang="en-US"/>
        </a:p>
      </dgm:t>
    </dgm:pt>
    <dgm:pt modelId="{F3E85121-6CF4-2642-A4FE-C986C8B47EED}" type="sibTrans" cxnId="{4AA6518D-724C-A842-A94E-D3095D07ADAD}">
      <dgm:prSet/>
      <dgm:spPr/>
      <dgm:t>
        <a:bodyPr/>
        <a:lstStyle/>
        <a:p>
          <a:endParaRPr lang="en-US"/>
        </a:p>
      </dgm:t>
    </dgm:pt>
    <dgm:pt modelId="{D787689B-E102-624A-80D9-996C925F36F7}">
      <dgm:prSet phldrT="[Text]" custT="1"/>
      <dgm:spPr>
        <a:solidFill>
          <a:schemeClr val="bg1"/>
        </a:solidFill>
        <a:ln>
          <a:solidFill>
            <a:schemeClr val="tx1">
              <a:lumMod val="65000"/>
              <a:lumOff val="35000"/>
            </a:schemeClr>
          </a:solidFill>
        </a:ln>
      </dgm:spPr>
      <dgm:t>
        <a:bodyPr/>
        <a:lstStyle/>
        <a:p>
          <a:r>
            <a:rPr lang="en-US" sz="1200" b="1" dirty="0" err="1" smtClean="0">
              <a:solidFill>
                <a:schemeClr val="tx1"/>
              </a:solidFill>
              <a:latin typeface="Agency FB" panose="020B0503020202020204" pitchFamily="34" charset="0"/>
            </a:rPr>
            <a:t>Implementaci</a:t>
          </a:r>
          <a:r>
            <a:rPr lang="es-ES" sz="1200" b="1" dirty="0" err="1" smtClean="0">
              <a:solidFill>
                <a:schemeClr val="tx1"/>
              </a:solidFill>
              <a:latin typeface="Agency FB" panose="020B0503020202020204" pitchFamily="34" charset="0"/>
            </a:rPr>
            <a:t>ón</a:t>
          </a:r>
          <a:r>
            <a:rPr lang="es-ES" sz="1200" b="1" dirty="0" smtClean="0">
              <a:solidFill>
                <a:schemeClr val="tx1"/>
              </a:solidFill>
              <a:latin typeface="Agency FB" panose="020B0503020202020204" pitchFamily="34" charset="0"/>
            </a:rPr>
            <a:t> y Responsabilidad</a:t>
          </a:r>
          <a:endParaRPr lang="en-US" sz="1200" b="1" dirty="0">
            <a:solidFill>
              <a:schemeClr val="tx1"/>
            </a:solidFill>
            <a:latin typeface="Agency FB" panose="020B0503020202020204" pitchFamily="34" charset="0"/>
          </a:endParaRPr>
        </a:p>
      </dgm:t>
    </dgm:pt>
    <dgm:pt modelId="{1E957EA6-62D6-3B43-9124-B5039C9117B7}" type="parTrans" cxnId="{7C93271B-F807-084C-83FB-6599DEECBC1C}">
      <dgm:prSet/>
      <dgm:spPr/>
      <dgm:t>
        <a:bodyPr/>
        <a:lstStyle/>
        <a:p>
          <a:endParaRPr lang="en-US"/>
        </a:p>
      </dgm:t>
    </dgm:pt>
    <dgm:pt modelId="{AC6F534F-DAD4-4541-A9EE-BB7B01134F62}" type="sibTrans" cxnId="{7C93271B-F807-084C-83FB-6599DEECBC1C}">
      <dgm:prSet/>
      <dgm:spPr/>
      <dgm:t>
        <a:bodyPr/>
        <a:lstStyle/>
        <a:p>
          <a:endParaRPr lang="en-US"/>
        </a:p>
      </dgm:t>
    </dgm:pt>
    <dgm:pt modelId="{8CA46008-5920-DB4E-978F-58E5C9B07C8C}">
      <dgm:prSet phldrT="[Text]" custT="1"/>
      <dgm:spPr>
        <a:solidFill>
          <a:schemeClr val="bg1"/>
        </a:solidFill>
        <a:ln>
          <a:solidFill>
            <a:schemeClr val="tx1">
              <a:lumMod val="65000"/>
              <a:lumOff val="35000"/>
            </a:schemeClr>
          </a:solidFill>
        </a:ln>
      </dgm:spPr>
      <dgm:t>
        <a:bodyPr/>
        <a:lstStyle/>
        <a:p>
          <a:r>
            <a:rPr lang="en-US" sz="1200" b="1" dirty="0" err="1" smtClean="0">
              <a:solidFill>
                <a:schemeClr val="tx1"/>
              </a:solidFill>
              <a:latin typeface="Agency FB" panose="020B0503020202020204" pitchFamily="34" charset="0"/>
            </a:rPr>
            <a:t>Equipo</a:t>
          </a:r>
          <a:r>
            <a:rPr lang="en-US" sz="1200" b="1" dirty="0" smtClean="0">
              <a:solidFill>
                <a:schemeClr val="tx1"/>
              </a:solidFill>
              <a:latin typeface="Agency FB" panose="020B0503020202020204" pitchFamily="34" charset="0"/>
            </a:rPr>
            <a:t> de </a:t>
          </a:r>
          <a:r>
            <a:rPr lang="en-US" sz="1200" b="1" dirty="0" err="1" smtClean="0">
              <a:solidFill>
                <a:schemeClr val="tx1"/>
              </a:solidFill>
              <a:latin typeface="Agency FB" panose="020B0503020202020204" pitchFamily="34" charset="0"/>
            </a:rPr>
            <a:t>Visi</a:t>
          </a:r>
          <a:r>
            <a:rPr lang="es-ES" sz="1200" b="1" dirty="0" err="1" smtClean="0">
              <a:solidFill>
                <a:schemeClr val="tx1"/>
              </a:solidFill>
              <a:latin typeface="Agency FB" panose="020B0503020202020204" pitchFamily="34" charset="0"/>
            </a:rPr>
            <a:t>ón</a:t>
          </a:r>
          <a:r>
            <a:rPr lang="es-ES" sz="1200" b="1" dirty="0" smtClean="0">
              <a:solidFill>
                <a:schemeClr val="tx1"/>
              </a:solidFill>
              <a:latin typeface="Agency FB" panose="020B0503020202020204" pitchFamily="34" charset="0"/>
            </a:rPr>
            <a:t> se</a:t>
          </a:r>
          <a:r>
            <a:rPr lang="es-ES" sz="1200" b="1" baseline="0" dirty="0" smtClean="0">
              <a:solidFill>
                <a:schemeClr val="tx1"/>
              </a:solidFill>
              <a:latin typeface="Agency FB" panose="020B0503020202020204" pitchFamily="34" charset="0"/>
            </a:rPr>
            <a:t> reunirá para dialogar sobre lo que comuniquen las triadas</a:t>
          </a:r>
          <a:endParaRPr lang="en-US" sz="1200" b="1" dirty="0">
            <a:solidFill>
              <a:schemeClr val="tx1"/>
            </a:solidFill>
            <a:latin typeface="Agency FB" panose="020B0503020202020204" pitchFamily="34" charset="0"/>
          </a:endParaRPr>
        </a:p>
      </dgm:t>
    </dgm:pt>
    <dgm:pt modelId="{E0FD3067-9E4D-E64D-9CDE-17408EAD19E9}" type="parTrans" cxnId="{29FCCE39-4254-BF42-81EB-D336D3FB04EB}">
      <dgm:prSet/>
      <dgm:spPr/>
      <dgm:t>
        <a:bodyPr/>
        <a:lstStyle/>
        <a:p>
          <a:endParaRPr lang="en-US"/>
        </a:p>
      </dgm:t>
    </dgm:pt>
    <dgm:pt modelId="{267EB9F2-0179-E64F-8135-F2CCF6DDD859}" type="sibTrans" cxnId="{29FCCE39-4254-BF42-81EB-D336D3FB04EB}">
      <dgm:prSet/>
      <dgm:spPr/>
      <dgm:t>
        <a:bodyPr/>
        <a:lstStyle/>
        <a:p>
          <a:endParaRPr lang="en-US"/>
        </a:p>
      </dgm:t>
    </dgm:pt>
    <dgm:pt modelId="{ADE734AD-5B0F-004D-8D72-F0F8423D1109}">
      <dgm:prSet phldrT="[Text]" custT="1"/>
      <dgm:spPr>
        <a:solidFill>
          <a:schemeClr val="bg1"/>
        </a:solidFill>
        <a:ln>
          <a:solidFill>
            <a:schemeClr val="tx1">
              <a:lumMod val="65000"/>
              <a:lumOff val="35000"/>
            </a:schemeClr>
          </a:solidFill>
        </a:ln>
      </dgm:spPr>
      <dgm:t>
        <a:bodyPr/>
        <a:lstStyle/>
        <a:p>
          <a:r>
            <a:rPr lang="en-US" sz="1200" b="1" dirty="0" err="1" smtClean="0">
              <a:solidFill>
                <a:schemeClr val="tx1"/>
              </a:solidFill>
              <a:latin typeface="Agency FB" panose="020B0503020202020204" pitchFamily="34" charset="0"/>
            </a:rPr>
            <a:t>Diez</a:t>
          </a:r>
          <a:r>
            <a:rPr lang="en-US" sz="1200" b="1" dirty="0" smtClean="0">
              <a:solidFill>
                <a:schemeClr val="tx1"/>
              </a:solidFill>
              <a:latin typeface="Agency FB" panose="020B0503020202020204" pitchFamily="34" charset="0"/>
            </a:rPr>
            <a:t> </a:t>
          </a:r>
          <a:r>
            <a:rPr lang="en-US" sz="1200" b="1" dirty="0" err="1" smtClean="0">
              <a:solidFill>
                <a:schemeClr val="tx1"/>
              </a:solidFill>
              <a:latin typeface="Agency FB" panose="020B0503020202020204" pitchFamily="34" charset="0"/>
            </a:rPr>
            <a:t>caracter</a:t>
          </a:r>
          <a:r>
            <a:rPr lang="es-ES" sz="1200" b="1" dirty="0" err="1" smtClean="0">
              <a:solidFill>
                <a:schemeClr val="tx1"/>
              </a:solidFill>
              <a:latin typeface="Agency FB" panose="020B0503020202020204" pitchFamily="34" charset="0"/>
            </a:rPr>
            <a:t>ísticas</a:t>
          </a:r>
          <a:r>
            <a:rPr lang="es-ES" sz="1200" b="1" dirty="0" smtClean="0">
              <a:solidFill>
                <a:schemeClr val="tx1"/>
              </a:solidFill>
              <a:latin typeface="Agency FB" panose="020B0503020202020204" pitchFamily="34" charset="0"/>
            </a:rPr>
            <a:t> de</a:t>
          </a:r>
          <a:r>
            <a:rPr lang="es-ES" sz="1200" b="1" baseline="0" dirty="0" smtClean="0">
              <a:solidFill>
                <a:schemeClr val="tx1"/>
              </a:solidFill>
              <a:latin typeface="Agency FB" panose="020B0503020202020204" pitchFamily="34" charset="0"/>
            </a:rPr>
            <a:t> congregaciones que están creciendo</a:t>
          </a:r>
          <a:endParaRPr lang="en-US" sz="1200" b="1" dirty="0">
            <a:solidFill>
              <a:schemeClr val="tx1"/>
            </a:solidFill>
            <a:latin typeface="Agency FB" panose="020B0503020202020204" pitchFamily="34" charset="0"/>
          </a:endParaRPr>
        </a:p>
      </dgm:t>
    </dgm:pt>
    <dgm:pt modelId="{4228D7DD-AA3C-9446-B5BB-4DA5E14672EA}" type="parTrans" cxnId="{89809CE6-33E3-AF47-9330-A8E69E3FFAE1}">
      <dgm:prSet/>
      <dgm:spPr/>
      <dgm:t>
        <a:bodyPr/>
        <a:lstStyle/>
        <a:p>
          <a:endParaRPr lang="en-US"/>
        </a:p>
      </dgm:t>
    </dgm:pt>
    <dgm:pt modelId="{FF9E5984-E17A-3D47-97F5-365FA63EE1DE}" type="sibTrans" cxnId="{89809CE6-33E3-AF47-9330-A8E69E3FFAE1}">
      <dgm:prSet/>
      <dgm:spPr/>
      <dgm:t>
        <a:bodyPr/>
        <a:lstStyle/>
        <a:p>
          <a:endParaRPr lang="en-US"/>
        </a:p>
      </dgm:t>
    </dgm:pt>
    <dgm:pt modelId="{5CB1CD15-86E1-F243-9370-FB0642E4A5E2}">
      <dgm:prSet custT="1"/>
      <dgm:spPr>
        <a:solidFill>
          <a:schemeClr val="bg1"/>
        </a:solidFill>
        <a:ln>
          <a:solidFill>
            <a:schemeClr val="tx1">
              <a:lumMod val="65000"/>
              <a:lumOff val="35000"/>
            </a:schemeClr>
          </a:solidFill>
        </a:ln>
      </dgm:spPr>
      <dgm:t>
        <a:bodyPr/>
        <a:lstStyle/>
        <a:p>
          <a:r>
            <a:rPr lang="en-US" sz="1400" b="1" dirty="0" err="1" smtClean="0">
              <a:solidFill>
                <a:schemeClr val="tx1"/>
              </a:solidFill>
              <a:latin typeface="Agency FB" panose="020B0503020202020204" pitchFamily="34" charset="0"/>
            </a:rPr>
            <a:t>Mapa</a:t>
          </a:r>
          <a:r>
            <a:rPr lang="en-US" sz="1400" b="1" dirty="0" smtClean="0">
              <a:solidFill>
                <a:schemeClr val="tx1"/>
              </a:solidFill>
              <a:latin typeface="Agency FB" panose="020B0503020202020204" pitchFamily="34" charset="0"/>
            </a:rPr>
            <a:t> de </a:t>
          </a:r>
          <a:r>
            <a:rPr lang="en-US" sz="1400" b="1" dirty="0" err="1" smtClean="0">
              <a:solidFill>
                <a:schemeClr val="tx1"/>
              </a:solidFill>
              <a:latin typeface="Agency FB" panose="020B0503020202020204" pitchFamily="34" charset="0"/>
            </a:rPr>
            <a:t>cumplimiento</a:t>
          </a:r>
          <a:r>
            <a:rPr lang="en-US" sz="1400" b="1" dirty="0" smtClean="0">
              <a:solidFill>
                <a:schemeClr val="tx1"/>
              </a:solidFill>
              <a:latin typeface="Agency FB" panose="020B0503020202020204" pitchFamily="34" charset="0"/>
            </a:rPr>
            <a:t> de la </a:t>
          </a:r>
          <a:r>
            <a:rPr lang="en-US" sz="1400" b="1" dirty="0" err="1" smtClean="0">
              <a:solidFill>
                <a:schemeClr val="tx1"/>
              </a:solidFill>
              <a:latin typeface="Agency FB" panose="020B0503020202020204" pitchFamily="34" charset="0"/>
            </a:rPr>
            <a:t>Historia</a:t>
          </a:r>
          <a:r>
            <a:rPr lang="en-US" sz="1400" b="1" dirty="0" smtClean="0">
              <a:solidFill>
                <a:schemeClr val="tx1"/>
              </a:solidFill>
              <a:latin typeface="Agency FB" panose="020B0503020202020204" pitchFamily="34" charset="0"/>
            </a:rPr>
            <a:t> </a:t>
          </a:r>
          <a:r>
            <a:rPr lang="en-US" sz="1400" b="1" dirty="0" err="1" smtClean="0">
              <a:solidFill>
                <a:schemeClr val="tx1"/>
              </a:solidFill>
              <a:latin typeface="Agency FB" panose="020B0503020202020204" pitchFamily="34" charset="0"/>
            </a:rPr>
            <a:t>Futura</a:t>
          </a:r>
          <a:r>
            <a:rPr lang="en-US" sz="1400" b="1" dirty="0" smtClean="0">
              <a:solidFill>
                <a:schemeClr val="tx1"/>
              </a:solidFill>
              <a:latin typeface="Agency FB" panose="020B0503020202020204" pitchFamily="34" charset="0"/>
            </a:rPr>
            <a:t> </a:t>
          </a:r>
          <a:endParaRPr lang="en-US" sz="1400" b="1" dirty="0">
            <a:solidFill>
              <a:schemeClr val="tx1"/>
            </a:solidFill>
            <a:latin typeface="Agency FB" panose="020B0503020202020204" pitchFamily="34" charset="0"/>
          </a:endParaRPr>
        </a:p>
      </dgm:t>
    </dgm:pt>
    <dgm:pt modelId="{8AFC8DFE-2A23-C544-8A9E-FDA6E177507C}" type="parTrans" cxnId="{5792963C-6267-4C41-B024-194801ABED0F}">
      <dgm:prSet/>
      <dgm:spPr/>
      <dgm:t>
        <a:bodyPr/>
        <a:lstStyle/>
        <a:p>
          <a:endParaRPr lang="en-US"/>
        </a:p>
      </dgm:t>
    </dgm:pt>
    <dgm:pt modelId="{BF9DE117-42D9-934A-A0F9-6F14B254C93D}" type="sibTrans" cxnId="{5792963C-6267-4C41-B024-194801ABED0F}">
      <dgm:prSet/>
      <dgm:spPr/>
      <dgm:t>
        <a:bodyPr/>
        <a:lstStyle/>
        <a:p>
          <a:endParaRPr lang="en-US"/>
        </a:p>
      </dgm:t>
    </dgm:pt>
    <dgm:pt modelId="{A7F7B544-CEED-D94F-A8FC-551D3AC87627}">
      <dgm:prSet custT="1"/>
      <dgm:spPr>
        <a:solidFill>
          <a:schemeClr val="bg1"/>
        </a:solidFill>
        <a:ln>
          <a:solidFill>
            <a:schemeClr val="tx1">
              <a:lumMod val="65000"/>
              <a:lumOff val="35000"/>
            </a:schemeClr>
          </a:solidFill>
        </a:ln>
      </dgm:spPr>
      <dgm:t>
        <a:bodyPr/>
        <a:lstStyle/>
        <a:p>
          <a:r>
            <a:rPr lang="en-US" sz="1400" b="1" dirty="0" err="1" smtClean="0">
              <a:solidFill>
                <a:schemeClr val="tx1"/>
              </a:solidFill>
              <a:latin typeface="Agency FB" panose="020B0503020202020204" pitchFamily="34" charset="0"/>
            </a:rPr>
            <a:t>Equipo</a:t>
          </a:r>
          <a:r>
            <a:rPr lang="en-US" sz="1400" b="1" dirty="0" smtClean="0">
              <a:solidFill>
                <a:schemeClr val="tx1"/>
              </a:solidFill>
              <a:latin typeface="Agency FB" panose="020B0503020202020204" pitchFamily="34" charset="0"/>
            </a:rPr>
            <a:t> de </a:t>
          </a:r>
          <a:r>
            <a:rPr lang="en-US" sz="1400" b="1" dirty="0" err="1" smtClean="0">
              <a:solidFill>
                <a:schemeClr val="tx1"/>
              </a:solidFill>
              <a:latin typeface="Agency FB" panose="020B0503020202020204" pitchFamily="34" charset="0"/>
            </a:rPr>
            <a:t>Visi</a:t>
          </a:r>
          <a:r>
            <a:rPr lang="es-ES" sz="1400" b="1" dirty="0" err="1" smtClean="0">
              <a:solidFill>
                <a:schemeClr val="tx1"/>
              </a:solidFill>
              <a:latin typeface="Agency FB" panose="020B0503020202020204" pitchFamily="34" charset="0"/>
            </a:rPr>
            <a:t>ón</a:t>
          </a:r>
          <a:r>
            <a:rPr lang="es-ES" sz="1400" b="1" dirty="0" smtClean="0">
              <a:solidFill>
                <a:schemeClr val="tx1"/>
              </a:solidFill>
              <a:latin typeface="Agency FB" panose="020B0503020202020204" pitchFamily="34" charset="0"/>
            </a:rPr>
            <a:t> identificará 2 a 4 Historias Futuras posibles </a:t>
          </a:r>
          <a:endParaRPr lang="en-US" sz="1400" b="1" dirty="0">
            <a:solidFill>
              <a:schemeClr val="tx1"/>
            </a:solidFill>
            <a:latin typeface="Agency FB" panose="020B0503020202020204" pitchFamily="34" charset="0"/>
          </a:endParaRPr>
        </a:p>
      </dgm:t>
    </dgm:pt>
    <dgm:pt modelId="{0E6D51B5-F923-9B41-B265-B9ED6FAA1804}" type="parTrans" cxnId="{9C2078C5-158A-D348-86A8-892F0448FCEC}">
      <dgm:prSet/>
      <dgm:spPr/>
      <dgm:t>
        <a:bodyPr/>
        <a:lstStyle/>
        <a:p>
          <a:endParaRPr lang="en-US"/>
        </a:p>
      </dgm:t>
    </dgm:pt>
    <dgm:pt modelId="{BAE76CC5-7397-3645-A742-7BE545E93D14}" type="sibTrans" cxnId="{9C2078C5-158A-D348-86A8-892F0448FCEC}">
      <dgm:prSet/>
      <dgm:spPr/>
      <dgm:t>
        <a:bodyPr/>
        <a:lstStyle/>
        <a:p>
          <a:endParaRPr lang="en-US"/>
        </a:p>
      </dgm:t>
    </dgm:pt>
    <dgm:pt modelId="{33D3C086-B51D-1343-88AF-9E89C4A402A1}">
      <dgm:prSet custT="1"/>
      <dgm:spPr>
        <a:solidFill>
          <a:schemeClr val="bg1"/>
        </a:solidFill>
        <a:ln>
          <a:solidFill>
            <a:schemeClr val="tx1">
              <a:lumMod val="65000"/>
              <a:lumOff val="35000"/>
            </a:schemeClr>
          </a:solidFill>
        </a:ln>
      </dgm:spPr>
      <dgm:t>
        <a:bodyPr/>
        <a:lstStyle/>
        <a:p>
          <a:r>
            <a:rPr lang="en-US" sz="1400" b="1" dirty="0" err="1" smtClean="0">
              <a:solidFill>
                <a:schemeClr val="tx1"/>
              </a:solidFill>
              <a:latin typeface="Agency FB" panose="020B0503020202020204" pitchFamily="34" charset="0"/>
            </a:rPr>
            <a:t>Escoger</a:t>
          </a:r>
          <a:r>
            <a:rPr lang="es-ES" sz="1400" b="1" dirty="0" err="1" smtClean="0">
              <a:solidFill>
                <a:schemeClr val="tx1"/>
              </a:solidFill>
              <a:latin typeface="Agency FB" panose="020B0503020202020204" pitchFamily="34" charset="0"/>
            </a:rPr>
            <a:t>án</a:t>
          </a:r>
          <a:r>
            <a:rPr lang="es-ES" sz="1400" b="1" dirty="0" smtClean="0">
              <a:solidFill>
                <a:schemeClr val="tx1"/>
              </a:solidFill>
              <a:latin typeface="Agency FB" panose="020B0503020202020204" pitchFamily="34" charset="0"/>
            </a:rPr>
            <a:t> una Historia Futura </a:t>
          </a:r>
          <a:endParaRPr lang="en-US" sz="1400" b="1" dirty="0">
            <a:solidFill>
              <a:schemeClr val="tx1"/>
            </a:solidFill>
            <a:latin typeface="Agency FB" panose="020B0503020202020204" pitchFamily="34" charset="0"/>
          </a:endParaRPr>
        </a:p>
      </dgm:t>
    </dgm:pt>
    <dgm:pt modelId="{9B4729A1-4BE0-C748-9105-B138F7B874F4}" type="parTrans" cxnId="{FB6A6316-517A-4848-9BEE-E68F2F31A5A1}">
      <dgm:prSet/>
      <dgm:spPr/>
      <dgm:t>
        <a:bodyPr/>
        <a:lstStyle/>
        <a:p>
          <a:endParaRPr lang="en-US"/>
        </a:p>
      </dgm:t>
    </dgm:pt>
    <dgm:pt modelId="{A1CC14A1-2CCB-1349-9FC3-007CC3E61094}" type="sibTrans" cxnId="{FB6A6316-517A-4848-9BEE-E68F2F31A5A1}">
      <dgm:prSet/>
      <dgm:spPr/>
      <dgm:t>
        <a:bodyPr/>
        <a:lstStyle/>
        <a:p>
          <a:endParaRPr lang="en-US"/>
        </a:p>
      </dgm:t>
    </dgm:pt>
    <dgm:pt modelId="{40DEE39D-E041-774F-B995-A4DD6F59D45C}">
      <dgm:prSet custT="1"/>
      <dgm:spPr>
        <a:solidFill>
          <a:schemeClr val="bg1"/>
        </a:solidFill>
        <a:ln>
          <a:solidFill>
            <a:schemeClr val="tx1">
              <a:lumMod val="65000"/>
              <a:lumOff val="35000"/>
            </a:schemeClr>
          </a:solidFill>
        </a:ln>
      </dgm:spPr>
      <dgm:t>
        <a:bodyPr/>
        <a:lstStyle/>
        <a:p>
          <a:r>
            <a:rPr lang="en-US" sz="1800" b="1" dirty="0" err="1" smtClean="0">
              <a:solidFill>
                <a:schemeClr val="tx1"/>
              </a:solidFill>
              <a:latin typeface="Agency FB" panose="020B0503020202020204" pitchFamily="34" charset="0"/>
            </a:rPr>
            <a:t>Presentaci</a:t>
          </a:r>
          <a:r>
            <a:rPr lang="es-ES" sz="1800" b="1" dirty="0" err="1" smtClean="0">
              <a:solidFill>
                <a:schemeClr val="tx1"/>
              </a:solidFill>
              <a:latin typeface="Agency FB" panose="020B0503020202020204" pitchFamily="34" charset="0"/>
            </a:rPr>
            <a:t>ón</a:t>
          </a:r>
          <a:r>
            <a:rPr lang="es-ES" sz="1800" b="1" dirty="0" smtClean="0">
              <a:solidFill>
                <a:schemeClr val="tx1"/>
              </a:solidFill>
              <a:latin typeface="Agency FB" panose="020B0503020202020204" pitchFamily="34" charset="0"/>
            </a:rPr>
            <a:t> y Retroalimentación de la Historia Futura</a:t>
          </a:r>
          <a:endParaRPr lang="en-US" sz="1800" b="1" dirty="0">
            <a:solidFill>
              <a:schemeClr val="tx1"/>
            </a:solidFill>
            <a:latin typeface="Agency FB" panose="020B0503020202020204" pitchFamily="34" charset="0"/>
          </a:endParaRPr>
        </a:p>
      </dgm:t>
    </dgm:pt>
    <dgm:pt modelId="{2E00C5A4-C033-464F-B9A5-66120AB29F2F}" type="parTrans" cxnId="{01E8B8F4-B343-E44F-931D-2F643092E1F0}">
      <dgm:prSet/>
      <dgm:spPr/>
      <dgm:t>
        <a:bodyPr/>
        <a:lstStyle/>
        <a:p>
          <a:endParaRPr lang="en-US"/>
        </a:p>
      </dgm:t>
    </dgm:pt>
    <dgm:pt modelId="{812D0FEE-994A-F542-95A2-04E2C125CC40}" type="sibTrans" cxnId="{01E8B8F4-B343-E44F-931D-2F643092E1F0}">
      <dgm:prSet/>
      <dgm:spPr/>
      <dgm:t>
        <a:bodyPr/>
        <a:lstStyle/>
        <a:p>
          <a:endParaRPr lang="en-US"/>
        </a:p>
      </dgm:t>
    </dgm:pt>
    <dgm:pt modelId="{7C6A7EB4-7DC9-8244-A14A-D76469B496DD}">
      <dgm:prSet custT="1"/>
      <dgm:spPr>
        <a:solidFill>
          <a:schemeClr val="bg1"/>
        </a:solidFill>
        <a:ln>
          <a:solidFill>
            <a:schemeClr val="tx1">
              <a:lumMod val="65000"/>
              <a:lumOff val="35000"/>
            </a:schemeClr>
          </a:solidFill>
        </a:ln>
      </dgm:spPr>
      <dgm:t>
        <a:bodyPr/>
        <a:lstStyle/>
        <a:p>
          <a:r>
            <a:rPr lang="en-US" sz="1400" b="1" dirty="0" err="1" smtClean="0">
              <a:solidFill>
                <a:schemeClr val="tx1"/>
              </a:solidFill>
              <a:latin typeface="Agency FB" panose="020B0503020202020204" pitchFamily="34" charset="0"/>
            </a:rPr>
            <a:t>Debe</a:t>
          </a:r>
          <a:r>
            <a:rPr lang="en-US" sz="1400" b="1" dirty="0" smtClean="0">
              <a:solidFill>
                <a:schemeClr val="tx1"/>
              </a:solidFill>
              <a:latin typeface="Agency FB" panose="020B0503020202020204" pitchFamily="34" charset="0"/>
            </a:rPr>
            <a:t> </a:t>
          </a:r>
          <a:r>
            <a:rPr lang="en-US" sz="1400" b="1" dirty="0" err="1" smtClean="0">
              <a:solidFill>
                <a:schemeClr val="tx1"/>
              </a:solidFill>
              <a:latin typeface="Agency FB" panose="020B0503020202020204" pitchFamily="34" charset="0"/>
            </a:rPr>
            <a:t>incluir</a:t>
          </a:r>
          <a:r>
            <a:rPr lang="en-US" sz="1400" b="1" dirty="0" smtClean="0">
              <a:solidFill>
                <a:schemeClr val="tx1"/>
              </a:solidFill>
              <a:latin typeface="Agency FB" panose="020B0503020202020204" pitchFamily="34" charset="0"/>
            </a:rPr>
            <a:t> </a:t>
          </a:r>
          <a:r>
            <a:rPr lang="en-US" sz="1400" b="1" dirty="0" err="1" smtClean="0">
              <a:solidFill>
                <a:schemeClr val="tx1"/>
              </a:solidFill>
              <a:latin typeface="Agency FB" panose="020B0503020202020204" pitchFamily="34" charset="0"/>
            </a:rPr>
            <a:t>aproximadamente</a:t>
          </a:r>
          <a:r>
            <a:rPr lang="en-US" sz="1400" b="1" dirty="0" smtClean="0">
              <a:solidFill>
                <a:schemeClr val="tx1"/>
              </a:solidFill>
              <a:latin typeface="Agency FB" panose="020B0503020202020204" pitchFamily="34" charset="0"/>
            </a:rPr>
            <a:t> 10 </a:t>
          </a:r>
          <a:r>
            <a:rPr lang="en-US" sz="1400" b="1" dirty="0" err="1" smtClean="0">
              <a:solidFill>
                <a:schemeClr val="tx1"/>
              </a:solidFill>
              <a:latin typeface="Agency FB" panose="020B0503020202020204" pitchFamily="34" charset="0"/>
            </a:rPr>
            <a:t>aspectos</a:t>
          </a:r>
          <a:r>
            <a:rPr lang="en-US" sz="1400" b="1" dirty="0" smtClean="0">
              <a:solidFill>
                <a:schemeClr val="tx1"/>
              </a:solidFill>
              <a:latin typeface="Agency FB" panose="020B0503020202020204" pitchFamily="34" charset="0"/>
            </a:rPr>
            <a:t> a </a:t>
          </a:r>
          <a:r>
            <a:rPr lang="en-US" sz="1400" b="1" dirty="0" err="1" smtClean="0">
              <a:solidFill>
                <a:schemeClr val="tx1"/>
              </a:solidFill>
              <a:latin typeface="Agency FB" panose="020B0503020202020204" pitchFamily="34" charset="0"/>
            </a:rPr>
            <a:t>trabajar</a:t>
          </a:r>
          <a:endParaRPr lang="en-US" sz="1400" b="1" dirty="0">
            <a:solidFill>
              <a:schemeClr val="tx1"/>
            </a:solidFill>
            <a:latin typeface="Agency FB" panose="020B0503020202020204" pitchFamily="34" charset="0"/>
          </a:endParaRPr>
        </a:p>
      </dgm:t>
    </dgm:pt>
    <dgm:pt modelId="{73B9D870-D879-5944-A66A-9596691EC169}" type="parTrans" cxnId="{FCDB01A4-3F3F-1141-B3E1-44A44CBFEB6F}">
      <dgm:prSet/>
      <dgm:spPr/>
      <dgm:t>
        <a:bodyPr/>
        <a:lstStyle/>
        <a:p>
          <a:endParaRPr lang="en-US"/>
        </a:p>
      </dgm:t>
    </dgm:pt>
    <dgm:pt modelId="{74CC8BCC-51B4-A54B-82D8-9195CF21D0F2}" type="sibTrans" cxnId="{FCDB01A4-3F3F-1141-B3E1-44A44CBFEB6F}">
      <dgm:prSet/>
      <dgm:spPr/>
      <dgm:t>
        <a:bodyPr/>
        <a:lstStyle/>
        <a:p>
          <a:endParaRPr lang="en-US"/>
        </a:p>
      </dgm:t>
    </dgm:pt>
    <dgm:pt modelId="{94B41F2A-0CD5-F746-BDE1-D799305BEF9A}">
      <dgm:prSet phldrT="[Text]" custT="1"/>
      <dgm:spPr>
        <a:solidFill>
          <a:schemeClr val="bg1"/>
        </a:solidFill>
        <a:ln>
          <a:solidFill>
            <a:schemeClr val="tx1">
              <a:lumMod val="65000"/>
              <a:lumOff val="35000"/>
            </a:schemeClr>
          </a:solidFill>
        </a:ln>
      </dgm:spPr>
      <dgm:t>
        <a:bodyPr/>
        <a:lstStyle/>
        <a:p>
          <a:r>
            <a:rPr lang="en-US" sz="1200" b="1" dirty="0" err="1" smtClean="0">
              <a:solidFill>
                <a:schemeClr val="tx1"/>
              </a:solidFill>
              <a:latin typeface="Agency FB" panose="020B0503020202020204" pitchFamily="34" charset="0"/>
            </a:rPr>
            <a:t>Compartir</a:t>
          </a:r>
          <a:r>
            <a:rPr lang="en-US" sz="1200" b="1" dirty="0" smtClean="0">
              <a:solidFill>
                <a:schemeClr val="tx1"/>
              </a:solidFill>
              <a:latin typeface="Agency FB" panose="020B0503020202020204" pitchFamily="34" charset="0"/>
            </a:rPr>
            <a:t> el "</a:t>
          </a:r>
          <a:r>
            <a:rPr lang="en-US" sz="1200" b="1" dirty="0" err="1" smtClean="0">
              <a:solidFill>
                <a:schemeClr val="tx1"/>
              </a:solidFill>
              <a:latin typeface="Agency FB" panose="020B0503020202020204" pitchFamily="34" charset="0"/>
            </a:rPr>
            <a:t>Mapa</a:t>
          </a:r>
          <a:r>
            <a:rPr lang="en-US" sz="1200" b="1" dirty="0" smtClean="0">
              <a:solidFill>
                <a:schemeClr val="tx1"/>
              </a:solidFill>
              <a:latin typeface="Agency FB" panose="020B0503020202020204" pitchFamily="34" charset="0"/>
            </a:rPr>
            <a:t>" con la </a:t>
          </a:r>
          <a:r>
            <a:rPr lang="en-US" sz="1200" b="1" dirty="0" err="1" smtClean="0">
              <a:solidFill>
                <a:schemeClr val="tx1"/>
              </a:solidFill>
              <a:latin typeface="Agency FB" panose="020B0503020202020204" pitchFamily="34" charset="0"/>
            </a:rPr>
            <a:t>congregaci</a:t>
          </a:r>
          <a:r>
            <a:rPr lang="es-ES" sz="1200" b="1" dirty="0" err="1" smtClean="0">
              <a:solidFill>
                <a:schemeClr val="tx1"/>
              </a:solidFill>
              <a:latin typeface="Agency FB" panose="020B0503020202020204" pitchFamily="34" charset="0"/>
            </a:rPr>
            <a:t>ón</a:t>
          </a:r>
          <a:endParaRPr lang="en-US" sz="1200" b="1" dirty="0">
            <a:solidFill>
              <a:schemeClr val="tx1"/>
            </a:solidFill>
            <a:latin typeface="Agency FB" panose="020B0503020202020204" pitchFamily="34" charset="0"/>
          </a:endParaRPr>
        </a:p>
      </dgm:t>
    </dgm:pt>
    <dgm:pt modelId="{108B979E-1920-3D43-AEE8-BF7CEEACD46A}" type="parTrans" cxnId="{1D261D66-347C-6549-8624-25CB1B352D5F}">
      <dgm:prSet/>
      <dgm:spPr/>
      <dgm:t>
        <a:bodyPr/>
        <a:lstStyle/>
        <a:p>
          <a:endParaRPr lang="en-US"/>
        </a:p>
      </dgm:t>
    </dgm:pt>
    <dgm:pt modelId="{94108081-DEDC-734E-93A9-FB068871BF2F}" type="sibTrans" cxnId="{1D261D66-347C-6549-8624-25CB1B352D5F}">
      <dgm:prSet/>
      <dgm:spPr/>
      <dgm:t>
        <a:bodyPr/>
        <a:lstStyle/>
        <a:p>
          <a:endParaRPr lang="en-US"/>
        </a:p>
      </dgm:t>
    </dgm:pt>
    <dgm:pt modelId="{54E528A3-44C5-034E-B569-2BC9BDAC6CF8}">
      <dgm:prSet phldrT="[Text]" custT="1"/>
      <dgm:spPr>
        <a:solidFill>
          <a:schemeClr val="bg1"/>
        </a:solidFill>
        <a:ln>
          <a:solidFill>
            <a:schemeClr val="tx1">
              <a:lumMod val="65000"/>
              <a:lumOff val="35000"/>
            </a:schemeClr>
          </a:solidFill>
        </a:ln>
      </dgm:spPr>
      <dgm:t>
        <a:bodyPr/>
        <a:lstStyle/>
        <a:p>
          <a:r>
            <a:rPr lang="en-US" sz="1200" b="1" dirty="0" err="1" smtClean="0">
              <a:solidFill>
                <a:schemeClr val="tx1"/>
              </a:solidFill>
              <a:latin typeface="Agency FB" panose="020B0503020202020204" pitchFamily="34" charset="0"/>
            </a:rPr>
            <a:t>Organizar</a:t>
          </a:r>
          <a:r>
            <a:rPr lang="en-US" sz="1200" b="1" dirty="0" smtClean="0">
              <a:solidFill>
                <a:schemeClr val="tx1"/>
              </a:solidFill>
              <a:latin typeface="Agency FB" panose="020B0503020202020204" pitchFamily="34" charset="0"/>
            </a:rPr>
            <a:t> a l</a:t>
          </a:r>
          <a:r>
            <a:rPr lang="es-ES" sz="1200" b="1" dirty="0" err="1" smtClean="0">
              <a:solidFill>
                <a:schemeClr val="tx1"/>
              </a:solidFill>
              <a:latin typeface="Agency FB" panose="020B0503020202020204" pitchFamily="34" charset="0"/>
            </a:rPr>
            <a:t>íderes</a:t>
          </a:r>
          <a:r>
            <a:rPr lang="es-ES" sz="1200" b="1" dirty="0" smtClean="0">
              <a:solidFill>
                <a:schemeClr val="tx1"/>
              </a:solidFill>
              <a:latin typeface="Agency FB" panose="020B0503020202020204" pitchFamily="34" charset="0"/>
            </a:rPr>
            <a:t> de Comisiones, Comités y Ministerios para implementar los planes de trabajo</a:t>
          </a:r>
          <a:endParaRPr lang="en-US" sz="1200" b="1" dirty="0">
            <a:solidFill>
              <a:schemeClr val="tx1"/>
            </a:solidFill>
            <a:latin typeface="Agency FB" panose="020B0503020202020204" pitchFamily="34" charset="0"/>
          </a:endParaRPr>
        </a:p>
      </dgm:t>
    </dgm:pt>
    <dgm:pt modelId="{DC91F027-F9A9-504D-BB3F-35179CD166CE}" type="parTrans" cxnId="{0A73A8E9-84A6-7E44-8B60-5380BE79D9CF}">
      <dgm:prSet/>
      <dgm:spPr/>
      <dgm:t>
        <a:bodyPr/>
        <a:lstStyle/>
        <a:p>
          <a:endParaRPr lang="en-US"/>
        </a:p>
      </dgm:t>
    </dgm:pt>
    <dgm:pt modelId="{6B2CB84F-7984-5F4A-9E24-29F94C85C177}" type="sibTrans" cxnId="{0A73A8E9-84A6-7E44-8B60-5380BE79D9CF}">
      <dgm:prSet/>
      <dgm:spPr/>
      <dgm:t>
        <a:bodyPr/>
        <a:lstStyle/>
        <a:p>
          <a:endParaRPr lang="en-US"/>
        </a:p>
      </dgm:t>
    </dgm:pt>
    <dgm:pt modelId="{7A0CD27D-D594-C548-9184-E88C6F137D40}" type="pres">
      <dgm:prSet presAssocID="{69ABD993-7F9A-2142-95A7-EE2CD17BD7F6}" presName="diagram" presStyleCnt="0">
        <dgm:presLayoutVars>
          <dgm:dir/>
          <dgm:resizeHandles val="exact"/>
        </dgm:presLayoutVars>
      </dgm:prSet>
      <dgm:spPr/>
      <dgm:t>
        <a:bodyPr/>
        <a:lstStyle/>
        <a:p>
          <a:endParaRPr lang="en-US"/>
        </a:p>
      </dgm:t>
    </dgm:pt>
    <dgm:pt modelId="{D540C439-08EE-9D44-A8F3-4C9A5267ED64}" type="pres">
      <dgm:prSet presAssocID="{1FA36EBC-8BAD-D44B-A57B-F3638B358B8D}" presName="node" presStyleLbl="node1" presStyleIdx="0" presStyleCnt="8">
        <dgm:presLayoutVars>
          <dgm:bulletEnabled val="1"/>
        </dgm:presLayoutVars>
      </dgm:prSet>
      <dgm:spPr/>
      <dgm:t>
        <a:bodyPr/>
        <a:lstStyle/>
        <a:p>
          <a:endParaRPr lang="en-US"/>
        </a:p>
      </dgm:t>
    </dgm:pt>
    <dgm:pt modelId="{E287700A-6580-E844-8EC7-5516124CD4E6}" type="pres">
      <dgm:prSet presAssocID="{CC185EAF-9B42-D145-BAE5-3845722E0B6A}" presName="sibTrans" presStyleLbl="sibTrans2D1" presStyleIdx="0" presStyleCnt="7"/>
      <dgm:spPr/>
      <dgm:t>
        <a:bodyPr/>
        <a:lstStyle/>
        <a:p>
          <a:endParaRPr lang="en-US"/>
        </a:p>
      </dgm:t>
    </dgm:pt>
    <dgm:pt modelId="{D9E0C5FF-9870-4D4E-A577-6895D0A9724C}" type="pres">
      <dgm:prSet presAssocID="{CC185EAF-9B42-D145-BAE5-3845722E0B6A}" presName="connectorText" presStyleLbl="sibTrans2D1" presStyleIdx="0" presStyleCnt="7"/>
      <dgm:spPr/>
      <dgm:t>
        <a:bodyPr/>
        <a:lstStyle/>
        <a:p>
          <a:endParaRPr lang="en-US"/>
        </a:p>
      </dgm:t>
    </dgm:pt>
    <dgm:pt modelId="{4145DDB5-3D83-C149-BB5B-97642E06FAA1}" type="pres">
      <dgm:prSet presAssocID="{AA949423-9466-7A4E-97C0-E90E3DA6ABF1}" presName="node" presStyleLbl="node1" presStyleIdx="1" presStyleCnt="8">
        <dgm:presLayoutVars>
          <dgm:bulletEnabled val="1"/>
        </dgm:presLayoutVars>
      </dgm:prSet>
      <dgm:spPr/>
      <dgm:t>
        <a:bodyPr/>
        <a:lstStyle/>
        <a:p>
          <a:endParaRPr lang="en-US"/>
        </a:p>
      </dgm:t>
    </dgm:pt>
    <dgm:pt modelId="{259A3EB6-76B3-0246-91A3-9B76CF817317}" type="pres">
      <dgm:prSet presAssocID="{AFA1E67C-B38D-1046-AD32-63988A978B96}" presName="sibTrans" presStyleLbl="sibTrans2D1" presStyleIdx="1" presStyleCnt="7"/>
      <dgm:spPr/>
      <dgm:t>
        <a:bodyPr/>
        <a:lstStyle/>
        <a:p>
          <a:endParaRPr lang="en-US"/>
        </a:p>
      </dgm:t>
    </dgm:pt>
    <dgm:pt modelId="{BD3AB95E-2D36-2D41-B487-02CAD12C2710}" type="pres">
      <dgm:prSet presAssocID="{AFA1E67C-B38D-1046-AD32-63988A978B96}" presName="connectorText" presStyleLbl="sibTrans2D1" presStyleIdx="1" presStyleCnt="7"/>
      <dgm:spPr/>
      <dgm:t>
        <a:bodyPr/>
        <a:lstStyle/>
        <a:p>
          <a:endParaRPr lang="en-US"/>
        </a:p>
      </dgm:t>
    </dgm:pt>
    <dgm:pt modelId="{5C1719BA-0B60-F840-9673-047737DCEF7E}" type="pres">
      <dgm:prSet presAssocID="{646E7FB2-0BBA-E44F-A27E-1EE86736AB76}" presName="node" presStyleLbl="node1" presStyleIdx="2" presStyleCnt="8">
        <dgm:presLayoutVars>
          <dgm:bulletEnabled val="1"/>
        </dgm:presLayoutVars>
      </dgm:prSet>
      <dgm:spPr/>
      <dgm:t>
        <a:bodyPr/>
        <a:lstStyle/>
        <a:p>
          <a:endParaRPr lang="en-US"/>
        </a:p>
      </dgm:t>
    </dgm:pt>
    <dgm:pt modelId="{B9FC5BC9-2D5B-834D-AE3B-349E4A610008}" type="pres">
      <dgm:prSet presAssocID="{7F745AD5-17F9-454C-9BC4-7B71D852AED1}" presName="sibTrans" presStyleLbl="sibTrans2D1" presStyleIdx="2" presStyleCnt="7"/>
      <dgm:spPr/>
      <dgm:t>
        <a:bodyPr/>
        <a:lstStyle/>
        <a:p>
          <a:endParaRPr lang="en-US"/>
        </a:p>
      </dgm:t>
    </dgm:pt>
    <dgm:pt modelId="{CBBC65F5-045E-3241-812D-2C0DD7AF19DC}" type="pres">
      <dgm:prSet presAssocID="{7F745AD5-17F9-454C-9BC4-7B71D852AED1}" presName="connectorText" presStyleLbl="sibTrans2D1" presStyleIdx="2" presStyleCnt="7"/>
      <dgm:spPr/>
      <dgm:t>
        <a:bodyPr/>
        <a:lstStyle/>
        <a:p>
          <a:endParaRPr lang="en-US"/>
        </a:p>
      </dgm:t>
    </dgm:pt>
    <dgm:pt modelId="{01AE8A40-581A-2240-9E00-A9B6945FEA36}" type="pres">
      <dgm:prSet presAssocID="{E1C7340D-42F6-8144-A656-1895F0EE6686}" presName="node" presStyleLbl="node1" presStyleIdx="3" presStyleCnt="8">
        <dgm:presLayoutVars>
          <dgm:bulletEnabled val="1"/>
        </dgm:presLayoutVars>
      </dgm:prSet>
      <dgm:spPr/>
      <dgm:t>
        <a:bodyPr/>
        <a:lstStyle/>
        <a:p>
          <a:endParaRPr lang="en-US"/>
        </a:p>
      </dgm:t>
    </dgm:pt>
    <dgm:pt modelId="{667D7E79-B909-CC46-94E3-CAFDB665BAA6}" type="pres">
      <dgm:prSet presAssocID="{D2B2C73F-AFBB-7C49-83AA-789727BF9CAC}" presName="sibTrans" presStyleLbl="sibTrans2D1" presStyleIdx="3" presStyleCnt="7"/>
      <dgm:spPr/>
      <dgm:t>
        <a:bodyPr/>
        <a:lstStyle/>
        <a:p>
          <a:endParaRPr lang="en-US"/>
        </a:p>
      </dgm:t>
    </dgm:pt>
    <dgm:pt modelId="{33D5E2E3-5487-2049-AA14-67EFEDC446A7}" type="pres">
      <dgm:prSet presAssocID="{D2B2C73F-AFBB-7C49-83AA-789727BF9CAC}" presName="connectorText" presStyleLbl="sibTrans2D1" presStyleIdx="3" presStyleCnt="7"/>
      <dgm:spPr/>
      <dgm:t>
        <a:bodyPr/>
        <a:lstStyle/>
        <a:p>
          <a:endParaRPr lang="en-US"/>
        </a:p>
      </dgm:t>
    </dgm:pt>
    <dgm:pt modelId="{59C16396-A52D-3940-8997-5F3AF7496EC5}" type="pres">
      <dgm:prSet presAssocID="{904B39AA-2EAB-3842-A528-11B71A0389D5}" presName="node" presStyleLbl="node1" presStyleIdx="4" presStyleCnt="8">
        <dgm:presLayoutVars>
          <dgm:bulletEnabled val="1"/>
        </dgm:presLayoutVars>
      </dgm:prSet>
      <dgm:spPr/>
      <dgm:t>
        <a:bodyPr/>
        <a:lstStyle/>
        <a:p>
          <a:endParaRPr lang="en-US"/>
        </a:p>
      </dgm:t>
    </dgm:pt>
    <dgm:pt modelId="{DB6E34FD-B168-004B-B819-4BC3E9049DDC}" type="pres">
      <dgm:prSet presAssocID="{89CC96D6-46EE-3244-B12A-64E200E46553}" presName="sibTrans" presStyleLbl="sibTrans2D1" presStyleIdx="4" presStyleCnt="7"/>
      <dgm:spPr/>
      <dgm:t>
        <a:bodyPr/>
        <a:lstStyle/>
        <a:p>
          <a:endParaRPr lang="en-US"/>
        </a:p>
      </dgm:t>
    </dgm:pt>
    <dgm:pt modelId="{13FD4ED4-13AE-5E4D-A5CD-85B642F89F69}" type="pres">
      <dgm:prSet presAssocID="{89CC96D6-46EE-3244-B12A-64E200E46553}" presName="connectorText" presStyleLbl="sibTrans2D1" presStyleIdx="4" presStyleCnt="7"/>
      <dgm:spPr/>
      <dgm:t>
        <a:bodyPr/>
        <a:lstStyle/>
        <a:p>
          <a:endParaRPr lang="en-US"/>
        </a:p>
      </dgm:t>
    </dgm:pt>
    <dgm:pt modelId="{66E142A2-F6FD-0449-990F-1E3B4AF7EF27}" type="pres">
      <dgm:prSet presAssocID="{40DEE39D-E041-774F-B995-A4DD6F59D45C}" presName="node" presStyleLbl="node1" presStyleIdx="5" presStyleCnt="8">
        <dgm:presLayoutVars>
          <dgm:bulletEnabled val="1"/>
        </dgm:presLayoutVars>
      </dgm:prSet>
      <dgm:spPr/>
      <dgm:t>
        <a:bodyPr/>
        <a:lstStyle/>
        <a:p>
          <a:endParaRPr lang="en-US"/>
        </a:p>
      </dgm:t>
    </dgm:pt>
    <dgm:pt modelId="{18CC8FD1-398A-9A48-921E-1527343F7E4B}" type="pres">
      <dgm:prSet presAssocID="{812D0FEE-994A-F542-95A2-04E2C125CC40}" presName="sibTrans" presStyleLbl="sibTrans2D1" presStyleIdx="5" presStyleCnt="7"/>
      <dgm:spPr/>
      <dgm:t>
        <a:bodyPr/>
        <a:lstStyle/>
        <a:p>
          <a:endParaRPr lang="en-US"/>
        </a:p>
      </dgm:t>
    </dgm:pt>
    <dgm:pt modelId="{785E5321-14AC-644B-808B-4E887D51E840}" type="pres">
      <dgm:prSet presAssocID="{812D0FEE-994A-F542-95A2-04E2C125CC40}" presName="connectorText" presStyleLbl="sibTrans2D1" presStyleIdx="5" presStyleCnt="7"/>
      <dgm:spPr/>
      <dgm:t>
        <a:bodyPr/>
        <a:lstStyle/>
        <a:p>
          <a:endParaRPr lang="en-US"/>
        </a:p>
      </dgm:t>
    </dgm:pt>
    <dgm:pt modelId="{162F1B1E-9D60-7941-9D9A-ECBF13FAD4E3}" type="pres">
      <dgm:prSet presAssocID="{D97A43DE-32AD-A448-AB30-616E17FB92DA}" presName="node" presStyleLbl="node1" presStyleIdx="6" presStyleCnt="8">
        <dgm:presLayoutVars>
          <dgm:bulletEnabled val="1"/>
        </dgm:presLayoutVars>
      </dgm:prSet>
      <dgm:spPr/>
      <dgm:t>
        <a:bodyPr/>
        <a:lstStyle/>
        <a:p>
          <a:endParaRPr lang="en-US"/>
        </a:p>
      </dgm:t>
    </dgm:pt>
    <dgm:pt modelId="{E4F2EB48-1BBA-8544-8B76-BF7A9BC09CD0}" type="pres">
      <dgm:prSet presAssocID="{F3E85121-6CF4-2642-A4FE-C986C8B47EED}" presName="sibTrans" presStyleLbl="sibTrans2D1" presStyleIdx="6" presStyleCnt="7"/>
      <dgm:spPr/>
      <dgm:t>
        <a:bodyPr/>
        <a:lstStyle/>
        <a:p>
          <a:endParaRPr lang="en-US"/>
        </a:p>
      </dgm:t>
    </dgm:pt>
    <dgm:pt modelId="{7CFDBB17-99B0-6647-B8B6-483B06334B70}" type="pres">
      <dgm:prSet presAssocID="{F3E85121-6CF4-2642-A4FE-C986C8B47EED}" presName="connectorText" presStyleLbl="sibTrans2D1" presStyleIdx="6" presStyleCnt="7"/>
      <dgm:spPr/>
      <dgm:t>
        <a:bodyPr/>
        <a:lstStyle/>
        <a:p>
          <a:endParaRPr lang="en-US"/>
        </a:p>
      </dgm:t>
    </dgm:pt>
    <dgm:pt modelId="{9E0885D7-E885-FF41-A263-7A3D69B2426B}" type="pres">
      <dgm:prSet presAssocID="{D787689B-E102-624A-80D9-996C925F36F7}" presName="node" presStyleLbl="node1" presStyleIdx="7" presStyleCnt="8">
        <dgm:presLayoutVars>
          <dgm:bulletEnabled val="1"/>
        </dgm:presLayoutVars>
      </dgm:prSet>
      <dgm:spPr/>
      <dgm:t>
        <a:bodyPr/>
        <a:lstStyle/>
        <a:p>
          <a:endParaRPr lang="en-US"/>
        </a:p>
      </dgm:t>
    </dgm:pt>
  </dgm:ptLst>
  <dgm:cxnLst>
    <dgm:cxn modelId="{8697FA97-7684-C845-9F46-18E1DD1376B0}" type="presOf" srcId="{F3E85121-6CF4-2642-A4FE-C986C8B47EED}" destId="{E4F2EB48-1BBA-8544-8B76-BF7A9BC09CD0}" srcOrd="0" destOrd="0" presId="urn:microsoft.com/office/officeart/2005/8/layout/process5"/>
    <dgm:cxn modelId="{05250ADF-90B6-E844-99D2-3EA23B7FB886}" srcId="{69ABD993-7F9A-2142-95A7-EE2CD17BD7F6}" destId="{AA949423-9466-7A4E-97C0-E90E3DA6ABF1}" srcOrd="1" destOrd="0" parTransId="{7B4063D2-118E-8840-ACAF-8D5AF8F22035}" sibTransId="{AFA1E67C-B38D-1046-AD32-63988A978B96}"/>
    <dgm:cxn modelId="{506DFD62-7EDD-F340-B3AE-D66BA6817090}" type="presOf" srcId="{D787689B-E102-624A-80D9-996C925F36F7}" destId="{9E0885D7-E885-FF41-A263-7A3D69B2426B}" srcOrd="0" destOrd="0" presId="urn:microsoft.com/office/officeart/2005/8/layout/process5"/>
    <dgm:cxn modelId="{07A810F6-0BA4-584E-ADF4-EBB632A7F3E2}" type="presOf" srcId="{F9C9F815-880B-D44F-A007-9BEB2BB48D4C}" destId="{D540C439-08EE-9D44-A8F3-4C9A5267ED64}" srcOrd="0" destOrd="1" presId="urn:microsoft.com/office/officeart/2005/8/layout/process5"/>
    <dgm:cxn modelId="{1E18AE57-893B-5D43-B14D-4292FF521B5E}" type="presOf" srcId="{AA949423-9466-7A4E-97C0-E90E3DA6ABF1}" destId="{4145DDB5-3D83-C149-BB5B-97642E06FAA1}" srcOrd="0" destOrd="0" presId="urn:microsoft.com/office/officeart/2005/8/layout/process5"/>
    <dgm:cxn modelId="{592EE65E-CE4E-F448-9600-81E261D570F1}" type="presOf" srcId="{7F745AD5-17F9-454C-9BC4-7B71D852AED1}" destId="{B9FC5BC9-2D5B-834D-AE3B-349E4A610008}" srcOrd="0" destOrd="0" presId="urn:microsoft.com/office/officeart/2005/8/layout/process5"/>
    <dgm:cxn modelId="{0A73A8E9-84A6-7E44-8B60-5380BE79D9CF}" srcId="{D787689B-E102-624A-80D9-996C925F36F7}" destId="{54E528A3-44C5-034E-B569-2BC9BDAC6CF8}" srcOrd="1" destOrd="0" parTransId="{DC91F027-F9A9-504D-BB3F-35179CD166CE}" sibTransId="{6B2CB84F-7984-5F4A-9E24-29F94C85C177}"/>
    <dgm:cxn modelId="{E38A24A9-1811-C240-97D5-75A12ED21078}" type="presOf" srcId="{8C522BEF-9A4C-2343-A73A-CDA0DEAD790A}" destId="{4145DDB5-3D83-C149-BB5B-97642E06FAA1}" srcOrd="0" destOrd="2" presId="urn:microsoft.com/office/officeart/2005/8/layout/process5"/>
    <dgm:cxn modelId="{DAC440E3-31BE-BC47-93C1-108704EC6F1B}" srcId="{69ABD993-7F9A-2142-95A7-EE2CD17BD7F6}" destId="{646E7FB2-0BBA-E44F-A27E-1EE86736AB76}" srcOrd="2" destOrd="0" parTransId="{420D861E-FB03-C84A-A11E-57024E64C4EC}" sibTransId="{7F745AD5-17F9-454C-9BC4-7B71D852AED1}"/>
    <dgm:cxn modelId="{5792963C-6267-4C41-B024-194801ABED0F}" srcId="{D97A43DE-32AD-A448-AB30-616E17FB92DA}" destId="{5CB1CD15-86E1-F243-9370-FB0642E4A5E2}" srcOrd="0" destOrd="0" parTransId="{8AFC8DFE-2A23-C544-8A9E-FDA6E177507C}" sibTransId="{BF9DE117-42D9-934A-A0F9-6F14B254C93D}"/>
    <dgm:cxn modelId="{B862AEAA-B381-CB49-AFC1-F95138E4401C}" type="presOf" srcId="{D97A43DE-32AD-A448-AB30-616E17FB92DA}" destId="{162F1B1E-9D60-7941-9D9A-ECBF13FAD4E3}" srcOrd="0" destOrd="0" presId="urn:microsoft.com/office/officeart/2005/8/layout/process5"/>
    <dgm:cxn modelId="{626BB41B-860C-2744-AD19-36CC724780A4}" type="presOf" srcId="{54E528A3-44C5-034E-B569-2BC9BDAC6CF8}" destId="{9E0885D7-E885-FF41-A263-7A3D69B2426B}" srcOrd="0" destOrd="2" presId="urn:microsoft.com/office/officeart/2005/8/layout/process5"/>
    <dgm:cxn modelId="{4AA6518D-724C-A842-A94E-D3095D07ADAD}" srcId="{69ABD993-7F9A-2142-95A7-EE2CD17BD7F6}" destId="{D97A43DE-32AD-A448-AB30-616E17FB92DA}" srcOrd="6" destOrd="0" parTransId="{E039DC0B-BD1F-5A40-9D6A-662DB9FF97B6}" sibTransId="{F3E85121-6CF4-2642-A4FE-C986C8B47EED}"/>
    <dgm:cxn modelId="{4177EF5B-86A3-8B4E-82FE-0F4C8B88FFB0}" type="presOf" srcId="{7C6A7EB4-7DC9-8244-A14A-D76469B496DD}" destId="{162F1B1E-9D60-7941-9D9A-ECBF13FAD4E3}" srcOrd="0" destOrd="2" presId="urn:microsoft.com/office/officeart/2005/8/layout/process5"/>
    <dgm:cxn modelId="{3AF21A3D-3D1A-1646-99DF-13621215AA45}" type="presOf" srcId="{AFA1E67C-B38D-1046-AD32-63988A978B96}" destId="{BD3AB95E-2D36-2D41-B487-02CAD12C2710}" srcOrd="1" destOrd="0" presId="urn:microsoft.com/office/officeart/2005/8/layout/process5"/>
    <dgm:cxn modelId="{BF1B26B2-EE8D-B54E-82C5-485E1AB2E17A}" type="presOf" srcId="{AFA1E67C-B38D-1046-AD32-63988A978B96}" destId="{259A3EB6-76B3-0246-91A3-9B76CF817317}" srcOrd="0" destOrd="0" presId="urn:microsoft.com/office/officeart/2005/8/layout/process5"/>
    <dgm:cxn modelId="{3ED5541D-142B-4C4A-BC4C-44197599E8E9}" type="presOf" srcId="{904B39AA-2EAB-3842-A528-11B71A0389D5}" destId="{59C16396-A52D-3940-8997-5F3AF7496EC5}" srcOrd="0" destOrd="0" presId="urn:microsoft.com/office/officeart/2005/8/layout/process5"/>
    <dgm:cxn modelId="{1EEB6EA9-B1B0-0A4F-A055-223068CA7B4D}" type="presOf" srcId="{812D0FEE-994A-F542-95A2-04E2C125CC40}" destId="{18CC8FD1-398A-9A48-921E-1527343F7E4B}" srcOrd="0" destOrd="0" presId="urn:microsoft.com/office/officeart/2005/8/layout/process5"/>
    <dgm:cxn modelId="{C349EB9D-B2A9-C14D-84E4-607978851477}" type="presOf" srcId="{8CA46008-5920-DB4E-978F-58E5C9B07C8C}" destId="{01AE8A40-581A-2240-9E00-A9B6945FEA36}" srcOrd="0" destOrd="2" presId="urn:microsoft.com/office/officeart/2005/8/layout/process5"/>
    <dgm:cxn modelId="{30D46715-0A90-7D4D-A3BE-2A109855976A}" type="presOf" srcId="{D2B2C73F-AFBB-7C49-83AA-789727BF9CAC}" destId="{33D5E2E3-5487-2049-AA14-67EFEDC446A7}" srcOrd="1" destOrd="0" presId="urn:microsoft.com/office/officeart/2005/8/layout/process5"/>
    <dgm:cxn modelId="{8F4E6505-E371-AE4F-868A-BACA2EB06AD9}" type="presOf" srcId="{ADE734AD-5B0F-004D-8D72-F0F8423D1109}" destId="{01AE8A40-581A-2240-9E00-A9B6945FEA36}" srcOrd="0" destOrd="1" presId="urn:microsoft.com/office/officeart/2005/8/layout/process5"/>
    <dgm:cxn modelId="{34A185AA-B08A-A045-9942-5DFCEB3EDFE3}" type="presOf" srcId="{7F745AD5-17F9-454C-9BC4-7B71D852AED1}" destId="{CBBC65F5-045E-3241-812D-2C0DD7AF19DC}" srcOrd="1" destOrd="0" presId="urn:microsoft.com/office/officeart/2005/8/layout/process5"/>
    <dgm:cxn modelId="{6942827D-B8D5-3C45-9B7F-29BB89F11F97}" type="presOf" srcId="{89CC96D6-46EE-3244-B12A-64E200E46553}" destId="{13FD4ED4-13AE-5E4D-A5CD-85B642F89F69}" srcOrd="1" destOrd="0" presId="urn:microsoft.com/office/officeart/2005/8/layout/process5"/>
    <dgm:cxn modelId="{8E878733-1BC5-FD40-9578-BFB2A00A4AC4}" type="presOf" srcId="{D2B2C73F-AFBB-7C49-83AA-789727BF9CAC}" destId="{667D7E79-B909-CC46-94E3-CAFDB665BAA6}" srcOrd="0" destOrd="0" presId="urn:microsoft.com/office/officeart/2005/8/layout/process5"/>
    <dgm:cxn modelId="{D2549DB2-E192-1342-AD02-CA37EFAB22A6}" type="presOf" srcId="{812D0FEE-994A-F542-95A2-04E2C125CC40}" destId="{785E5321-14AC-644B-808B-4E887D51E840}" srcOrd="1" destOrd="0" presId="urn:microsoft.com/office/officeart/2005/8/layout/process5"/>
    <dgm:cxn modelId="{F4CBC511-BF6B-D64B-AC38-4065113923C8}" type="presOf" srcId="{69ABD993-7F9A-2142-95A7-EE2CD17BD7F6}" destId="{7A0CD27D-D594-C548-9184-E88C6F137D40}" srcOrd="0" destOrd="0" presId="urn:microsoft.com/office/officeart/2005/8/layout/process5"/>
    <dgm:cxn modelId="{3D9980C2-DEDD-2347-9AD2-FDC74B7991B4}" type="presOf" srcId="{CC185EAF-9B42-D145-BAE5-3845722E0B6A}" destId="{D9E0C5FF-9870-4D4E-A577-6895D0A9724C}" srcOrd="1" destOrd="0" presId="urn:microsoft.com/office/officeart/2005/8/layout/process5"/>
    <dgm:cxn modelId="{6CB38E96-2B26-2947-9B42-36C812AEFE87}" type="presOf" srcId="{33D3C086-B51D-1343-88AF-9E89C4A402A1}" destId="{59C16396-A52D-3940-8997-5F3AF7496EC5}" srcOrd="0" destOrd="2" presId="urn:microsoft.com/office/officeart/2005/8/layout/process5"/>
    <dgm:cxn modelId="{967AB9D3-B945-AE4A-A791-8F1715493B28}" type="presOf" srcId="{BBEC9259-9598-D343-AF41-0930A3C0972D}" destId="{4145DDB5-3D83-C149-BB5B-97642E06FAA1}" srcOrd="0" destOrd="1" presId="urn:microsoft.com/office/officeart/2005/8/layout/process5"/>
    <dgm:cxn modelId="{8BE37368-CA9C-004E-8D12-51616B6FDFB3}" type="presOf" srcId="{646E7FB2-0BBA-E44F-A27E-1EE86736AB76}" destId="{5C1719BA-0B60-F840-9673-047737DCEF7E}" srcOrd="0" destOrd="0" presId="urn:microsoft.com/office/officeart/2005/8/layout/process5"/>
    <dgm:cxn modelId="{19D10694-7A0D-C446-B0E1-09EAB9462935}" type="presOf" srcId="{89CC96D6-46EE-3244-B12A-64E200E46553}" destId="{DB6E34FD-B168-004B-B819-4BC3E9049DDC}" srcOrd="0" destOrd="0" presId="urn:microsoft.com/office/officeart/2005/8/layout/process5"/>
    <dgm:cxn modelId="{5A735C3F-5792-0F42-B953-CD069BDDF63A}" srcId="{69ABD993-7F9A-2142-95A7-EE2CD17BD7F6}" destId="{904B39AA-2EAB-3842-A528-11B71A0389D5}" srcOrd="4" destOrd="0" parTransId="{412C2EF7-2062-EA49-8E52-DE44A5123931}" sibTransId="{89CC96D6-46EE-3244-B12A-64E200E46553}"/>
    <dgm:cxn modelId="{681C9628-2749-C246-BCC6-C797F2AE1C5C}" srcId="{AA949423-9466-7A4E-97C0-E90E3DA6ABF1}" destId="{BBEC9259-9598-D343-AF41-0930A3C0972D}" srcOrd="0" destOrd="0" parTransId="{8DC68518-C858-764A-88EE-C5D1524F7663}" sibTransId="{CD6DF3B5-1D54-0341-AC27-6D68ABFEFF41}"/>
    <dgm:cxn modelId="{9C2078C5-158A-D348-86A8-892F0448FCEC}" srcId="{904B39AA-2EAB-3842-A528-11B71A0389D5}" destId="{A7F7B544-CEED-D94F-A8FC-551D3AC87627}" srcOrd="0" destOrd="0" parTransId="{0E6D51B5-F923-9B41-B265-B9ED6FAA1804}" sibTransId="{BAE76CC5-7397-3645-A742-7BE545E93D14}"/>
    <dgm:cxn modelId="{59696529-CD8D-7B42-BF3E-A938D4A32F21}" srcId="{69ABD993-7F9A-2142-95A7-EE2CD17BD7F6}" destId="{1FA36EBC-8BAD-D44B-A57B-F3638B358B8D}" srcOrd="0" destOrd="0" parTransId="{4700076F-C3F5-FB42-9659-10764807BABC}" sibTransId="{CC185EAF-9B42-D145-BAE5-3845722E0B6A}"/>
    <dgm:cxn modelId="{01E8B8F4-B343-E44F-931D-2F643092E1F0}" srcId="{69ABD993-7F9A-2142-95A7-EE2CD17BD7F6}" destId="{40DEE39D-E041-774F-B995-A4DD6F59D45C}" srcOrd="5" destOrd="0" parTransId="{2E00C5A4-C033-464F-B9A5-66120AB29F2F}" sibTransId="{812D0FEE-994A-F542-95A2-04E2C125CC40}"/>
    <dgm:cxn modelId="{E10398DD-48E0-9C45-A242-D5CD7DE01E4F}" type="presOf" srcId="{40DEE39D-E041-774F-B995-A4DD6F59D45C}" destId="{66E142A2-F6FD-0449-990F-1E3B4AF7EF27}" srcOrd="0" destOrd="0" presId="urn:microsoft.com/office/officeart/2005/8/layout/process5"/>
    <dgm:cxn modelId="{29FCCE39-4254-BF42-81EB-D336D3FB04EB}" srcId="{E1C7340D-42F6-8144-A656-1895F0EE6686}" destId="{8CA46008-5920-DB4E-978F-58E5C9B07C8C}" srcOrd="1" destOrd="0" parTransId="{E0FD3067-9E4D-E64D-9CDE-17408EAD19E9}" sibTransId="{267EB9F2-0179-E64F-8135-F2CCF6DDD859}"/>
    <dgm:cxn modelId="{1D261D66-347C-6549-8624-25CB1B352D5F}" srcId="{D787689B-E102-624A-80D9-996C925F36F7}" destId="{94B41F2A-0CD5-F746-BDE1-D799305BEF9A}" srcOrd="0" destOrd="0" parTransId="{108B979E-1920-3D43-AEE8-BF7CEEACD46A}" sibTransId="{94108081-DEDC-734E-93A9-FB068871BF2F}"/>
    <dgm:cxn modelId="{6735F59B-7AEB-AB42-BAB4-BDE3B4A1B413}" type="presOf" srcId="{A7F7B544-CEED-D94F-A8FC-551D3AC87627}" destId="{59C16396-A52D-3940-8997-5F3AF7496EC5}" srcOrd="0" destOrd="1" presId="urn:microsoft.com/office/officeart/2005/8/layout/process5"/>
    <dgm:cxn modelId="{673700B6-8C3D-524E-83D7-F2C18ED369C1}" type="presOf" srcId="{1FA36EBC-8BAD-D44B-A57B-F3638B358B8D}" destId="{D540C439-08EE-9D44-A8F3-4C9A5267ED64}" srcOrd="0" destOrd="0" presId="urn:microsoft.com/office/officeart/2005/8/layout/process5"/>
    <dgm:cxn modelId="{52C5A613-2ACF-B547-AF36-6A11997C2344}" type="presOf" srcId="{E1C7340D-42F6-8144-A656-1895F0EE6686}" destId="{01AE8A40-581A-2240-9E00-A9B6945FEA36}" srcOrd="0" destOrd="0" presId="urn:microsoft.com/office/officeart/2005/8/layout/process5"/>
    <dgm:cxn modelId="{FB6A6316-517A-4848-9BEE-E68F2F31A5A1}" srcId="{904B39AA-2EAB-3842-A528-11B71A0389D5}" destId="{33D3C086-B51D-1343-88AF-9E89C4A402A1}" srcOrd="1" destOrd="0" parTransId="{9B4729A1-4BE0-C748-9105-B138F7B874F4}" sibTransId="{A1CC14A1-2CCB-1349-9FC3-007CC3E61094}"/>
    <dgm:cxn modelId="{D281138A-C3F7-9F4B-A8C8-11870111C8FB}" type="presOf" srcId="{94B41F2A-0CD5-F746-BDE1-D799305BEF9A}" destId="{9E0885D7-E885-FF41-A263-7A3D69B2426B}" srcOrd="0" destOrd="1" presId="urn:microsoft.com/office/officeart/2005/8/layout/process5"/>
    <dgm:cxn modelId="{13540588-AE67-C345-A0D1-4EC9B9E99066}" type="presOf" srcId="{F3E85121-6CF4-2642-A4FE-C986C8B47EED}" destId="{7CFDBB17-99B0-6647-B8B6-483B06334B70}" srcOrd="1" destOrd="0" presId="urn:microsoft.com/office/officeart/2005/8/layout/process5"/>
    <dgm:cxn modelId="{0FC40F3C-3A6F-5446-B952-2CC5EDC48C34}" type="presOf" srcId="{5CB1CD15-86E1-F243-9370-FB0642E4A5E2}" destId="{162F1B1E-9D60-7941-9D9A-ECBF13FAD4E3}" srcOrd="0" destOrd="1" presId="urn:microsoft.com/office/officeart/2005/8/layout/process5"/>
    <dgm:cxn modelId="{60A2A4F8-A5FB-024D-B9A2-43786777E76C}" srcId="{1FA36EBC-8BAD-D44B-A57B-F3638B358B8D}" destId="{F9C9F815-880B-D44F-A007-9BEB2BB48D4C}" srcOrd="0" destOrd="0" parTransId="{A77BEB85-30D9-6246-B8DD-F99DF02AC686}" sibTransId="{0B5DB276-E62C-F746-84CE-F0B90469680E}"/>
    <dgm:cxn modelId="{77380554-40DF-7D4D-9928-A3469C573D32}" type="presOf" srcId="{CC185EAF-9B42-D145-BAE5-3845722E0B6A}" destId="{E287700A-6580-E844-8EC7-5516124CD4E6}" srcOrd="0" destOrd="0" presId="urn:microsoft.com/office/officeart/2005/8/layout/process5"/>
    <dgm:cxn modelId="{60F2E5CE-6D5C-414B-B98F-0F0B8E9E4CD6}" srcId="{69ABD993-7F9A-2142-95A7-EE2CD17BD7F6}" destId="{E1C7340D-42F6-8144-A656-1895F0EE6686}" srcOrd="3" destOrd="0" parTransId="{415BF53F-4C8D-084A-AC8C-4F6080C4C471}" sibTransId="{D2B2C73F-AFBB-7C49-83AA-789727BF9CAC}"/>
    <dgm:cxn modelId="{89809CE6-33E3-AF47-9330-A8E69E3FFAE1}" srcId="{E1C7340D-42F6-8144-A656-1895F0EE6686}" destId="{ADE734AD-5B0F-004D-8D72-F0F8423D1109}" srcOrd="0" destOrd="0" parTransId="{4228D7DD-AA3C-9446-B5BB-4DA5E14672EA}" sibTransId="{FF9E5984-E17A-3D47-97F5-365FA63EE1DE}"/>
    <dgm:cxn modelId="{64DA070F-840E-A345-987E-6DE895F8A932}" srcId="{AA949423-9466-7A4E-97C0-E90E3DA6ABF1}" destId="{8C522BEF-9A4C-2343-A73A-CDA0DEAD790A}" srcOrd="1" destOrd="0" parTransId="{AEA2E692-C2A1-7043-AE3B-CA3161329506}" sibTransId="{F34BE8A8-E5AC-8345-ACAC-D4C53C2AFA52}"/>
    <dgm:cxn modelId="{FCDB01A4-3F3F-1141-B3E1-44A44CBFEB6F}" srcId="{D97A43DE-32AD-A448-AB30-616E17FB92DA}" destId="{7C6A7EB4-7DC9-8244-A14A-D76469B496DD}" srcOrd="1" destOrd="0" parTransId="{73B9D870-D879-5944-A66A-9596691EC169}" sibTransId="{74CC8BCC-51B4-A54B-82D8-9195CF21D0F2}"/>
    <dgm:cxn modelId="{7C93271B-F807-084C-83FB-6599DEECBC1C}" srcId="{69ABD993-7F9A-2142-95A7-EE2CD17BD7F6}" destId="{D787689B-E102-624A-80D9-996C925F36F7}" srcOrd="7" destOrd="0" parTransId="{1E957EA6-62D6-3B43-9124-B5039C9117B7}" sibTransId="{AC6F534F-DAD4-4541-A9EE-BB7B01134F62}"/>
    <dgm:cxn modelId="{94942DEE-5CAF-124D-9326-9BAE97B2151E}" type="presParOf" srcId="{7A0CD27D-D594-C548-9184-E88C6F137D40}" destId="{D540C439-08EE-9D44-A8F3-4C9A5267ED64}" srcOrd="0" destOrd="0" presId="urn:microsoft.com/office/officeart/2005/8/layout/process5"/>
    <dgm:cxn modelId="{8CBC30B9-0B6B-D94A-985E-504DEE2A79F6}" type="presParOf" srcId="{7A0CD27D-D594-C548-9184-E88C6F137D40}" destId="{E287700A-6580-E844-8EC7-5516124CD4E6}" srcOrd="1" destOrd="0" presId="urn:microsoft.com/office/officeart/2005/8/layout/process5"/>
    <dgm:cxn modelId="{8570C04F-59F9-5648-A251-62B8A6066E96}" type="presParOf" srcId="{E287700A-6580-E844-8EC7-5516124CD4E6}" destId="{D9E0C5FF-9870-4D4E-A577-6895D0A9724C}" srcOrd="0" destOrd="0" presId="urn:microsoft.com/office/officeart/2005/8/layout/process5"/>
    <dgm:cxn modelId="{2D906A34-1BE0-A74E-B1FD-B58B732A3931}" type="presParOf" srcId="{7A0CD27D-D594-C548-9184-E88C6F137D40}" destId="{4145DDB5-3D83-C149-BB5B-97642E06FAA1}" srcOrd="2" destOrd="0" presId="urn:microsoft.com/office/officeart/2005/8/layout/process5"/>
    <dgm:cxn modelId="{DAB3D6C0-B254-5A4D-882A-61182565D9EF}" type="presParOf" srcId="{7A0CD27D-D594-C548-9184-E88C6F137D40}" destId="{259A3EB6-76B3-0246-91A3-9B76CF817317}" srcOrd="3" destOrd="0" presId="urn:microsoft.com/office/officeart/2005/8/layout/process5"/>
    <dgm:cxn modelId="{497704E6-AF34-EA48-8560-B272C4C91AEE}" type="presParOf" srcId="{259A3EB6-76B3-0246-91A3-9B76CF817317}" destId="{BD3AB95E-2D36-2D41-B487-02CAD12C2710}" srcOrd="0" destOrd="0" presId="urn:microsoft.com/office/officeart/2005/8/layout/process5"/>
    <dgm:cxn modelId="{A04A8D0E-EEB0-754B-8D1F-0549E0802AD4}" type="presParOf" srcId="{7A0CD27D-D594-C548-9184-E88C6F137D40}" destId="{5C1719BA-0B60-F840-9673-047737DCEF7E}" srcOrd="4" destOrd="0" presId="urn:microsoft.com/office/officeart/2005/8/layout/process5"/>
    <dgm:cxn modelId="{18F6BB9A-E186-E149-9D7A-E57AF9A83396}" type="presParOf" srcId="{7A0CD27D-D594-C548-9184-E88C6F137D40}" destId="{B9FC5BC9-2D5B-834D-AE3B-349E4A610008}" srcOrd="5" destOrd="0" presId="urn:microsoft.com/office/officeart/2005/8/layout/process5"/>
    <dgm:cxn modelId="{BC1B6937-9ADB-5841-B452-0FAE54B6570D}" type="presParOf" srcId="{B9FC5BC9-2D5B-834D-AE3B-349E4A610008}" destId="{CBBC65F5-045E-3241-812D-2C0DD7AF19DC}" srcOrd="0" destOrd="0" presId="urn:microsoft.com/office/officeart/2005/8/layout/process5"/>
    <dgm:cxn modelId="{370C4101-B0FC-854D-9258-DFD2BD16F1F9}" type="presParOf" srcId="{7A0CD27D-D594-C548-9184-E88C6F137D40}" destId="{01AE8A40-581A-2240-9E00-A9B6945FEA36}" srcOrd="6" destOrd="0" presId="urn:microsoft.com/office/officeart/2005/8/layout/process5"/>
    <dgm:cxn modelId="{277E6A79-858D-B243-A925-8066170BEF8A}" type="presParOf" srcId="{7A0CD27D-D594-C548-9184-E88C6F137D40}" destId="{667D7E79-B909-CC46-94E3-CAFDB665BAA6}" srcOrd="7" destOrd="0" presId="urn:microsoft.com/office/officeart/2005/8/layout/process5"/>
    <dgm:cxn modelId="{F0DBD25F-B916-4D45-B2F1-0E7C8671C0B7}" type="presParOf" srcId="{667D7E79-B909-CC46-94E3-CAFDB665BAA6}" destId="{33D5E2E3-5487-2049-AA14-67EFEDC446A7}" srcOrd="0" destOrd="0" presId="urn:microsoft.com/office/officeart/2005/8/layout/process5"/>
    <dgm:cxn modelId="{9858E469-E075-1E40-9D9B-C40F7B0DB682}" type="presParOf" srcId="{7A0CD27D-D594-C548-9184-E88C6F137D40}" destId="{59C16396-A52D-3940-8997-5F3AF7496EC5}" srcOrd="8" destOrd="0" presId="urn:microsoft.com/office/officeart/2005/8/layout/process5"/>
    <dgm:cxn modelId="{287D756F-5DB6-0C45-973C-4AFE031364CB}" type="presParOf" srcId="{7A0CD27D-D594-C548-9184-E88C6F137D40}" destId="{DB6E34FD-B168-004B-B819-4BC3E9049DDC}" srcOrd="9" destOrd="0" presId="urn:microsoft.com/office/officeart/2005/8/layout/process5"/>
    <dgm:cxn modelId="{0A288635-4E07-8746-B659-518605231E21}" type="presParOf" srcId="{DB6E34FD-B168-004B-B819-4BC3E9049DDC}" destId="{13FD4ED4-13AE-5E4D-A5CD-85B642F89F69}" srcOrd="0" destOrd="0" presId="urn:microsoft.com/office/officeart/2005/8/layout/process5"/>
    <dgm:cxn modelId="{CF4BB592-F689-5442-8A1E-71252E6F2B66}" type="presParOf" srcId="{7A0CD27D-D594-C548-9184-E88C6F137D40}" destId="{66E142A2-F6FD-0449-990F-1E3B4AF7EF27}" srcOrd="10" destOrd="0" presId="urn:microsoft.com/office/officeart/2005/8/layout/process5"/>
    <dgm:cxn modelId="{91FABBC0-94AB-694D-8E7C-93F21098DDB4}" type="presParOf" srcId="{7A0CD27D-D594-C548-9184-E88C6F137D40}" destId="{18CC8FD1-398A-9A48-921E-1527343F7E4B}" srcOrd="11" destOrd="0" presId="urn:microsoft.com/office/officeart/2005/8/layout/process5"/>
    <dgm:cxn modelId="{882F4FF9-DDFF-6342-B6C6-5B6D81A82FB0}" type="presParOf" srcId="{18CC8FD1-398A-9A48-921E-1527343F7E4B}" destId="{785E5321-14AC-644B-808B-4E887D51E840}" srcOrd="0" destOrd="0" presId="urn:microsoft.com/office/officeart/2005/8/layout/process5"/>
    <dgm:cxn modelId="{70E435A2-53CD-1342-B2BA-56D97821740B}" type="presParOf" srcId="{7A0CD27D-D594-C548-9184-E88C6F137D40}" destId="{162F1B1E-9D60-7941-9D9A-ECBF13FAD4E3}" srcOrd="12" destOrd="0" presId="urn:microsoft.com/office/officeart/2005/8/layout/process5"/>
    <dgm:cxn modelId="{1C9B03E0-881D-5B4C-843A-0F693C4E755B}" type="presParOf" srcId="{7A0CD27D-D594-C548-9184-E88C6F137D40}" destId="{E4F2EB48-1BBA-8544-8B76-BF7A9BC09CD0}" srcOrd="13" destOrd="0" presId="urn:microsoft.com/office/officeart/2005/8/layout/process5"/>
    <dgm:cxn modelId="{407002FC-A709-8E40-9357-9A68B8796646}" type="presParOf" srcId="{E4F2EB48-1BBA-8544-8B76-BF7A9BC09CD0}" destId="{7CFDBB17-99B0-6647-B8B6-483B06334B70}" srcOrd="0" destOrd="0" presId="urn:microsoft.com/office/officeart/2005/8/layout/process5"/>
    <dgm:cxn modelId="{F5C0D7FD-118C-0B4F-AB63-9540987673FF}" type="presParOf" srcId="{7A0CD27D-D594-C548-9184-E88C6F137D40}" destId="{9E0885D7-E885-FF41-A263-7A3D69B2426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0C439-08EE-9D44-A8F3-4C9A5267ED64}">
      <dsp:nvSpPr>
        <dsp:cNvPr id="0" name=""/>
        <dsp:cNvSpPr/>
      </dsp:nvSpPr>
      <dsp:spPr>
        <a:xfrm>
          <a:off x="926276" y="116"/>
          <a:ext cx="2279749" cy="1367849"/>
        </a:xfrm>
        <a:prstGeom prst="roundRect">
          <a:avLst>
            <a:gd name="adj" fmla="val 10000"/>
          </a:avLst>
        </a:prstGeom>
        <a:solidFill>
          <a:schemeClr val="bg1"/>
        </a:solidFill>
        <a:ln w="3175">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1" kern="1200" dirty="0" err="1" smtClean="0">
              <a:solidFill>
                <a:schemeClr val="tx1"/>
              </a:solidFill>
              <a:latin typeface="Agency FB" panose="020B0503020202020204" pitchFamily="34" charset="0"/>
            </a:rPr>
            <a:t>Composici</a:t>
          </a:r>
          <a:r>
            <a:rPr lang="es-ES" sz="1600" b="1" kern="1200" dirty="0" err="1" smtClean="0">
              <a:solidFill>
                <a:schemeClr val="tx1"/>
              </a:solidFill>
              <a:latin typeface="Agency FB" panose="020B0503020202020204" pitchFamily="34" charset="0"/>
            </a:rPr>
            <a:t>ón</a:t>
          </a:r>
          <a:r>
            <a:rPr lang="es-ES" sz="1600" b="1" kern="1200" dirty="0" smtClean="0">
              <a:solidFill>
                <a:schemeClr val="tx1"/>
              </a:solidFill>
              <a:latin typeface="Agency FB" panose="020B0503020202020204" pitchFamily="34" charset="0"/>
            </a:rPr>
            <a:t> del Equipo de Visión 2020</a:t>
          </a:r>
          <a:endParaRPr lang="en-US" sz="1600" b="1" kern="1200" dirty="0">
            <a:solidFill>
              <a:schemeClr val="tx1"/>
            </a:solidFill>
            <a:latin typeface="Agency FB" panose="020B0503020202020204" pitchFamily="34" charset="0"/>
          </a:endParaRPr>
        </a:p>
        <a:p>
          <a:pPr marL="171450" lvl="1" indent="-171450" algn="l" defTabSz="711200">
            <a:lnSpc>
              <a:spcPct val="90000"/>
            </a:lnSpc>
            <a:spcBef>
              <a:spcPct val="0"/>
            </a:spcBef>
            <a:spcAft>
              <a:spcPct val="15000"/>
            </a:spcAft>
            <a:buChar char="••"/>
          </a:pPr>
          <a:r>
            <a:rPr lang="es-ES" sz="1600" b="1" kern="1200" dirty="0" smtClean="0">
              <a:solidFill>
                <a:schemeClr val="tx1"/>
              </a:solidFill>
              <a:latin typeface="Agency FB" panose="020B0503020202020204" pitchFamily="34" charset="0"/>
            </a:rPr>
            <a:t>Reunirse para leer materiales y repasar el proceso</a:t>
          </a:r>
          <a:endParaRPr lang="en-US" sz="1600" b="1" kern="1200" dirty="0">
            <a:solidFill>
              <a:schemeClr val="tx1"/>
            </a:solidFill>
            <a:latin typeface="Agency FB" panose="020B0503020202020204" pitchFamily="34" charset="0"/>
          </a:endParaRPr>
        </a:p>
      </dsp:txBody>
      <dsp:txXfrm>
        <a:off x="966339" y="40179"/>
        <a:ext cx="2199623" cy="1287723"/>
      </dsp:txXfrm>
    </dsp:sp>
    <dsp:sp modelId="{E287700A-6580-E844-8EC7-5516124CD4E6}">
      <dsp:nvSpPr>
        <dsp:cNvPr id="0" name=""/>
        <dsp:cNvSpPr/>
      </dsp:nvSpPr>
      <dsp:spPr>
        <a:xfrm>
          <a:off x="3406643" y="401352"/>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3406643" y="514427"/>
        <a:ext cx="338314" cy="339227"/>
      </dsp:txXfrm>
    </dsp:sp>
    <dsp:sp modelId="{4145DDB5-3D83-C149-BB5B-97642E06FAA1}">
      <dsp:nvSpPr>
        <dsp:cNvPr id="0" name=""/>
        <dsp:cNvSpPr/>
      </dsp:nvSpPr>
      <dsp:spPr>
        <a:xfrm>
          <a:off x="4117925" y="116"/>
          <a:ext cx="2279749" cy="1367849"/>
        </a:xfrm>
        <a:prstGeom prst="roundRect">
          <a:avLst>
            <a:gd name="adj" fmla="val 10000"/>
          </a:avLst>
        </a:prstGeom>
        <a:solidFill>
          <a:schemeClr val="bg1"/>
        </a:solidFill>
        <a:ln w="3175">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l" defTabSz="711200">
            <a:lnSpc>
              <a:spcPct val="90000"/>
            </a:lnSpc>
            <a:spcBef>
              <a:spcPct val="0"/>
            </a:spcBef>
            <a:spcAft>
              <a:spcPct val="35000"/>
            </a:spcAft>
          </a:pPr>
          <a:r>
            <a:rPr lang="en-US" sz="1600" b="1" kern="1200" dirty="0" err="1" smtClean="0">
              <a:solidFill>
                <a:schemeClr val="tx1"/>
              </a:solidFill>
              <a:latin typeface="Agency FB" panose="020B0503020202020204" pitchFamily="34" charset="0"/>
            </a:rPr>
            <a:t>Desarrollo</a:t>
          </a:r>
          <a:r>
            <a:rPr lang="en-US" sz="1600" b="1" kern="1200" dirty="0" smtClean="0">
              <a:solidFill>
                <a:schemeClr val="tx1"/>
              </a:solidFill>
              <a:latin typeface="Agency FB" panose="020B0503020202020204" pitchFamily="34" charset="0"/>
            </a:rPr>
            <a:t> de un an</a:t>
          </a:r>
          <a:r>
            <a:rPr lang="es-ES" sz="1600" b="1" kern="1200" dirty="0" err="1" smtClean="0">
              <a:solidFill>
                <a:schemeClr val="tx1"/>
              </a:solidFill>
              <a:latin typeface="Agency FB" panose="020B0503020202020204" pitchFamily="34" charset="0"/>
            </a:rPr>
            <a:t>álisis</a:t>
          </a:r>
          <a:r>
            <a:rPr lang="es-ES" sz="1600" b="1" kern="1200" dirty="0" smtClean="0">
              <a:solidFill>
                <a:schemeClr val="tx1"/>
              </a:solidFill>
              <a:latin typeface="Agency FB" panose="020B0503020202020204" pitchFamily="34" charset="0"/>
            </a:rPr>
            <a:t> contextual</a:t>
          </a:r>
          <a:endParaRPr lang="en-US" sz="1600" b="1" kern="1200" dirty="0">
            <a:solidFill>
              <a:schemeClr val="tx1"/>
            </a:solidFill>
            <a:latin typeface="Agency FB" panose="020B0503020202020204" pitchFamily="34" charset="0"/>
          </a:endParaRPr>
        </a:p>
        <a:p>
          <a:pPr marL="171450" lvl="1" indent="-171450" algn="l" defTabSz="711200">
            <a:lnSpc>
              <a:spcPct val="90000"/>
            </a:lnSpc>
            <a:spcBef>
              <a:spcPct val="0"/>
            </a:spcBef>
            <a:spcAft>
              <a:spcPct val="15000"/>
            </a:spcAft>
            <a:buChar char="••"/>
          </a:pPr>
          <a:r>
            <a:rPr lang="en-US" sz="1600" b="1" kern="1200" dirty="0" err="1" smtClean="0">
              <a:solidFill>
                <a:schemeClr val="tx1"/>
              </a:solidFill>
              <a:latin typeface="Agency FB" panose="020B0503020202020204" pitchFamily="34" charset="0"/>
            </a:rPr>
            <a:t>Cuestionario</a:t>
          </a:r>
          <a:r>
            <a:rPr lang="en-US" sz="1600" b="1" kern="1200" baseline="0" dirty="0" smtClean="0">
              <a:solidFill>
                <a:schemeClr val="tx1"/>
              </a:solidFill>
              <a:latin typeface="Agency FB" panose="020B0503020202020204" pitchFamily="34" charset="0"/>
            </a:rPr>
            <a:t> Auto-</a:t>
          </a:r>
          <a:r>
            <a:rPr lang="en-US" sz="1600" b="1" kern="1200" baseline="0" dirty="0" err="1" smtClean="0">
              <a:solidFill>
                <a:schemeClr val="tx1"/>
              </a:solidFill>
              <a:latin typeface="Agency FB" panose="020B0503020202020204" pitchFamily="34" charset="0"/>
            </a:rPr>
            <a:t>estudio</a:t>
          </a:r>
          <a:endParaRPr lang="en-US" sz="1600" b="1" kern="1200" dirty="0">
            <a:solidFill>
              <a:schemeClr val="tx1"/>
            </a:solidFill>
            <a:latin typeface="Agency FB" panose="020B0503020202020204" pitchFamily="34" charset="0"/>
          </a:endParaRPr>
        </a:p>
        <a:p>
          <a:pPr marL="171450" lvl="1" indent="-171450" algn="l" defTabSz="711200">
            <a:lnSpc>
              <a:spcPct val="90000"/>
            </a:lnSpc>
            <a:spcBef>
              <a:spcPct val="0"/>
            </a:spcBef>
            <a:spcAft>
              <a:spcPct val="15000"/>
            </a:spcAft>
            <a:buChar char="••"/>
          </a:pPr>
          <a:r>
            <a:rPr lang="en-US" sz="1600" b="1" kern="1200" dirty="0" err="1" smtClean="0">
              <a:solidFill>
                <a:schemeClr val="tx1"/>
              </a:solidFill>
              <a:latin typeface="Agency FB" panose="020B0503020202020204" pitchFamily="34" charset="0"/>
            </a:rPr>
            <a:t>Mapa</a:t>
          </a:r>
          <a:r>
            <a:rPr lang="en-US" sz="1600" b="1" kern="1200" baseline="0" dirty="0" smtClean="0">
              <a:solidFill>
                <a:schemeClr val="tx1"/>
              </a:solidFill>
              <a:latin typeface="Agency FB" panose="020B0503020202020204" pitchFamily="34" charset="0"/>
            </a:rPr>
            <a:t> de la </a:t>
          </a:r>
          <a:r>
            <a:rPr lang="en-US" sz="1600" b="1" kern="1200" baseline="0" dirty="0" err="1" smtClean="0">
              <a:solidFill>
                <a:schemeClr val="tx1"/>
              </a:solidFill>
              <a:latin typeface="Agency FB" panose="020B0503020202020204" pitchFamily="34" charset="0"/>
            </a:rPr>
            <a:t>comunidad</a:t>
          </a:r>
          <a:endParaRPr lang="en-US" sz="1600" b="1" kern="1200" dirty="0">
            <a:solidFill>
              <a:schemeClr val="tx1"/>
            </a:solidFill>
            <a:latin typeface="Agency FB" panose="020B0503020202020204" pitchFamily="34" charset="0"/>
          </a:endParaRPr>
        </a:p>
      </dsp:txBody>
      <dsp:txXfrm>
        <a:off x="4157988" y="40179"/>
        <a:ext cx="2199623" cy="1287723"/>
      </dsp:txXfrm>
    </dsp:sp>
    <dsp:sp modelId="{259A3EB6-76B3-0246-91A3-9B76CF817317}">
      <dsp:nvSpPr>
        <dsp:cNvPr id="0" name=""/>
        <dsp:cNvSpPr/>
      </dsp:nvSpPr>
      <dsp:spPr>
        <a:xfrm>
          <a:off x="6598292" y="401352"/>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6598292" y="514427"/>
        <a:ext cx="338314" cy="339227"/>
      </dsp:txXfrm>
    </dsp:sp>
    <dsp:sp modelId="{5C1719BA-0B60-F840-9673-047737DCEF7E}">
      <dsp:nvSpPr>
        <dsp:cNvPr id="0" name=""/>
        <dsp:cNvSpPr/>
      </dsp:nvSpPr>
      <dsp:spPr>
        <a:xfrm>
          <a:off x="7309574" y="116"/>
          <a:ext cx="2279749" cy="1367849"/>
        </a:xfrm>
        <a:prstGeom prst="roundRect">
          <a:avLst>
            <a:gd name="adj" fmla="val 10000"/>
          </a:avLst>
        </a:prstGeom>
        <a:solidFill>
          <a:schemeClr val="bg1"/>
        </a:solidFill>
        <a:ln w="3175">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err="1" smtClean="0">
              <a:solidFill>
                <a:schemeClr val="tx1"/>
              </a:solidFill>
              <a:latin typeface="Agency FB" panose="020B0503020202020204" pitchFamily="34" charset="0"/>
            </a:rPr>
            <a:t>Presentarle</a:t>
          </a:r>
          <a:r>
            <a:rPr lang="en-US" sz="1600" b="1" kern="1200" dirty="0" smtClean="0">
              <a:solidFill>
                <a:schemeClr val="tx1"/>
              </a:solidFill>
              <a:latin typeface="Agency FB" panose="020B0503020202020204" pitchFamily="34" charset="0"/>
            </a:rPr>
            <a:t> a la </a:t>
          </a:r>
          <a:r>
            <a:rPr lang="en-US" sz="1600" b="1" kern="1200" dirty="0" err="1" smtClean="0">
              <a:solidFill>
                <a:schemeClr val="tx1"/>
              </a:solidFill>
              <a:latin typeface="Agency FB" panose="020B0503020202020204" pitchFamily="34" charset="0"/>
            </a:rPr>
            <a:t>congregaci</a:t>
          </a:r>
          <a:r>
            <a:rPr lang="es-ES" sz="1600" b="1" kern="1200" dirty="0" err="1" smtClean="0">
              <a:solidFill>
                <a:schemeClr val="tx1"/>
              </a:solidFill>
              <a:latin typeface="Agency FB" panose="020B0503020202020204" pitchFamily="34" charset="0"/>
            </a:rPr>
            <a:t>ón</a:t>
          </a:r>
          <a:r>
            <a:rPr lang="es-ES" sz="1600" b="1" kern="1200" dirty="0" smtClean="0">
              <a:solidFill>
                <a:schemeClr val="tx1"/>
              </a:solidFill>
              <a:latin typeface="Agency FB" panose="020B0503020202020204" pitchFamily="34" charset="0"/>
            </a:rPr>
            <a:t> el análisis contextual</a:t>
          </a:r>
          <a:endParaRPr lang="en-US" sz="1600" b="1" kern="1200" dirty="0">
            <a:solidFill>
              <a:schemeClr val="tx1"/>
            </a:solidFill>
            <a:latin typeface="Agency FB" panose="020B0503020202020204" pitchFamily="34" charset="0"/>
          </a:endParaRPr>
        </a:p>
      </dsp:txBody>
      <dsp:txXfrm>
        <a:off x="7349637" y="40179"/>
        <a:ext cx="2199623" cy="1287723"/>
      </dsp:txXfrm>
    </dsp:sp>
    <dsp:sp modelId="{B9FC5BC9-2D5B-834D-AE3B-349E4A610008}">
      <dsp:nvSpPr>
        <dsp:cNvPr id="0" name=""/>
        <dsp:cNvSpPr/>
      </dsp:nvSpPr>
      <dsp:spPr>
        <a:xfrm rot="5400000">
          <a:off x="8207795" y="1527548"/>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5400000">
        <a:off x="8279835" y="1568583"/>
        <a:ext cx="339227" cy="338314"/>
      </dsp:txXfrm>
    </dsp:sp>
    <dsp:sp modelId="{01AE8A40-581A-2240-9E00-A9B6945FEA36}">
      <dsp:nvSpPr>
        <dsp:cNvPr id="0" name=""/>
        <dsp:cNvSpPr/>
      </dsp:nvSpPr>
      <dsp:spPr>
        <a:xfrm>
          <a:off x="7309574" y="2279865"/>
          <a:ext cx="2279749" cy="1367849"/>
        </a:xfrm>
        <a:prstGeom prst="roundRect">
          <a:avLst>
            <a:gd name="adj" fmla="val 10000"/>
          </a:avLst>
        </a:prstGeom>
        <a:solidFill>
          <a:schemeClr val="bg1"/>
        </a:solidFill>
        <a:ln>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err="1" smtClean="0">
              <a:solidFill>
                <a:schemeClr val="tx1"/>
              </a:solidFill>
              <a:latin typeface="Agency FB" panose="020B0503020202020204" pitchFamily="34" charset="0"/>
            </a:rPr>
            <a:t>Tiempo</a:t>
          </a:r>
          <a:r>
            <a:rPr lang="en-US" sz="1200" b="1" kern="1200" dirty="0" smtClean="0">
              <a:solidFill>
                <a:schemeClr val="tx1"/>
              </a:solidFill>
              <a:latin typeface="Agency FB" panose="020B0503020202020204" pitchFamily="34" charset="0"/>
            </a:rPr>
            <a:t> de </a:t>
          </a:r>
          <a:r>
            <a:rPr lang="en-US" sz="1200" b="1" kern="1200" dirty="0" err="1" smtClean="0">
              <a:solidFill>
                <a:schemeClr val="tx1"/>
              </a:solidFill>
              <a:latin typeface="Agency FB" panose="020B0503020202020204" pitchFamily="34" charset="0"/>
            </a:rPr>
            <a:t>discernimiento</a:t>
          </a:r>
          <a:r>
            <a:rPr lang="en-US" sz="1200" b="1" kern="1200" dirty="0" smtClean="0">
              <a:solidFill>
                <a:schemeClr val="tx1"/>
              </a:solidFill>
              <a:latin typeface="Agency FB" panose="020B0503020202020204" pitchFamily="34" charset="0"/>
            </a:rPr>
            <a:t> a </a:t>
          </a:r>
          <a:r>
            <a:rPr lang="en-US" sz="1200" b="1" kern="1200" dirty="0" err="1" smtClean="0">
              <a:solidFill>
                <a:schemeClr val="tx1"/>
              </a:solidFill>
              <a:latin typeface="Agency FB" panose="020B0503020202020204" pitchFamily="34" charset="0"/>
            </a:rPr>
            <a:t>trav</a:t>
          </a:r>
          <a:r>
            <a:rPr lang="es-ES" sz="1200" b="1" kern="1200" dirty="0" err="1" smtClean="0">
              <a:solidFill>
                <a:schemeClr val="tx1"/>
              </a:solidFill>
              <a:latin typeface="Agency FB" panose="020B0503020202020204" pitchFamily="34" charset="0"/>
            </a:rPr>
            <a:t>és</a:t>
          </a:r>
          <a:r>
            <a:rPr lang="es-ES" sz="1200" b="1" kern="1200" dirty="0" smtClean="0">
              <a:solidFill>
                <a:schemeClr val="tx1"/>
              </a:solidFill>
              <a:latin typeface="Agency FB" panose="020B0503020202020204" pitchFamily="34" charset="0"/>
            </a:rPr>
            <a:t> de la oración </a:t>
          </a:r>
          <a:endParaRPr lang="en-US" sz="1200" b="1" kern="1200" dirty="0">
            <a:solidFill>
              <a:schemeClr val="tx1"/>
            </a:solidFill>
            <a:latin typeface="Agency FB" panose="020B0503020202020204" pitchFamily="34" charset="0"/>
          </a:endParaRPr>
        </a:p>
        <a:p>
          <a:pPr marL="114300" lvl="1" indent="-114300" algn="l" defTabSz="533400">
            <a:lnSpc>
              <a:spcPct val="90000"/>
            </a:lnSpc>
            <a:spcBef>
              <a:spcPct val="0"/>
            </a:spcBef>
            <a:spcAft>
              <a:spcPct val="15000"/>
            </a:spcAft>
            <a:buChar char="••"/>
          </a:pPr>
          <a:r>
            <a:rPr lang="en-US" sz="1200" b="1" kern="1200" dirty="0" err="1" smtClean="0">
              <a:solidFill>
                <a:schemeClr val="tx1"/>
              </a:solidFill>
              <a:latin typeface="Agency FB" panose="020B0503020202020204" pitchFamily="34" charset="0"/>
            </a:rPr>
            <a:t>Diez</a:t>
          </a:r>
          <a:r>
            <a:rPr lang="en-US" sz="1200" b="1" kern="1200" dirty="0" smtClean="0">
              <a:solidFill>
                <a:schemeClr val="tx1"/>
              </a:solidFill>
              <a:latin typeface="Agency FB" panose="020B0503020202020204" pitchFamily="34" charset="0"/>
            </a:rPr>
            <a:t> </a:t>
          </a:r>
          <a:r>
            <a:rPr lang="en-US" sz="1200" b="1" kern="1200" dirty="0" err="1" smtClean="0">
              <a:solidFill>
                <a:schemeClr val="tx1"/>
              </a:solidFill>
              <a:latin typeface="Agency FB" panose="020B0503020202020204" pitchFamily="34" charset="0"/>
            </a:rPr>
            <a:t>caracter</a:t>
          </a:r>
          <a:r>
            <a:rPr lang="es-ES" sz="1200" b="1" kern="1200" dirty="0" err="1" smtClean="0">
              <a:solidFill>
                <a:schemeClr val="tx1"/>
              </a:solidFill>
              <a:latin typeface="Agency FB" panose="020B0503020202020204" pitchFamily="34" charset="0"/>
            </a:rPr>
            <a:t>ísticas</a:t>
          </a:r>
          <a:r>
            <a:rPr lang="es-ES" sz="1200" b="1" kern="1200" dirty="0" smtClean="0">
              <a:solidFill>
                <a:schemeClr val="tx1"/>
              </a:solidFill>
              <a:latin typeface="Agency FB" panose="020B0503020202020204" pitchFamily="34" charset="0"/>
            </a:rPr>
            <a:t> de</a:t>
          </a:r>
          <a:r>
            <a:rPr lang="es-ES" sz="1200" b="1" kern="1200" baseline="0" dirty="0" smtClean="0">
              <a:solidFill>
                <a:schemeClr val="tx1"/>
              </a:solidFill>
              <a:latin typeface="Agency FB" panose="020B0503020202020204" pitchFamily="34" charset="0"/>
            </a:rPr>
            <a:t> congregaciones que están creciendo</a:t>
          </a:r>
          <a:endParaRPr lang="en-US" sz="1200" b="1" kern="1200" dirty="0">
            <a:solidFill>
              <a:schemeClr val="tx1"/>
            </a:solidFill>
            <a:latin typeface="Agency FB" panose="020B0503020202020204" pitchFamily="34" charset="0"/>
          </a:endParaRPr>
        </a:p>
        <a:p>
          <a:pPr marL="114300" lvl="1" indent="-114300" algn="l" defTabSz="533400">
            <a:lnSpc>
              <a:spcPct val="90000"/>
            </a:lnSpc>
            <a:spcBef>
              <a:spcPct val="0"/>
            </a:spcBef>
            <a:spcAft>
              <a:spcPct val="15000"/>
            </a:spcAft>
            <a:buChar char="••"/>
          </a:pPr>
          <a:r>
            <a:rPr lang="en-US" sz="1200" b="1" kern="1200" dirty="0" err="1" smtClean="0">
              <a:solidFill>
                <a:schemeClr val="tx1"/>
              </a:solidFill>
              <a:latin typeface="Agency FB" panose="020B0503020202020204" pitchFamily="34" charset="0"/>
            </a:rPr>
            <a:t>Equipo</a:t>
          </a:r>
          <a:r>
            <a:rPr lang="en-US" sz="1200" b="1" kern="1200" dirty="0" smtClean="0">
              <a:solidFill>
                <a:schemeClr val="tx1"/>
              </a:solidFill>
              <a:latin typeface="Agency FB" panose="020B0503020202020204" pitchFamily="34" charset="0"/>
            </a:rPr>
            <a:t> de </a:t>
          </a:r>
          <a:r>
            <a:rPr lang="en-US" sz="1200" b="1" kern="1200" dirty="0" err="1" smtClean="0">
              <a:solidFill>
                <a:schemeClr val="tx1"/>
              </a:solidFill>
              <a:latin typeface="Agency FB" panose="020B0503020202020204" pitchFamily="34" charset="0"/>
            </a:rPr>
            <a:t>Visi</a:t>
          </a:r>
          <a:r>
            <a:rPr lang="es-ES" sz="1200" b="1" kern="1200" dirty="0" err="1" smtClean="0">
              <a:solidFill>
                <a:schemeClr val="tx1"/>
              </a:solidFill>
              <a:latin typeface="Agency FB" panose="020B0503020202020204" pitchFamily="34" charset="0"/>
            </a:rPr>
            <a:t>ón</a:t>
          </a:r>
          <a:r>
            <a:rPr lang="es-ES" sz="1200" b="1" kern="1200" dirty="0" smtClean="0">
              <a:solidFill>
                <a:schemeClr val="tx1"/>
              </a:solidFill>
              <a:latin typeface="Agency FB" panose="020B0503020202020204" pitchFamily="34" charset="0"/>
            </a:rPr>
            <a:t> se</a:t>
          </a:r>
          <a:r>
            <a:rPr lang="es-ES" sz="1200" b="1" kern="1200" baseline="0" dirty="0" smtClean="0">
              <a:solidFill>
                <a:schemeClr val="tx1"/>
              </a:solidFill>
              <a:latin typeface="Agency FB" panose="020B0503020202020204" pitchFamily="34" charset="0"/>
            </a:rPr>
            <a:t> reunirá para dialogar sobre lo que comuniquen las triadas</a:t>
          </a:r>
          <a:endParaRPr lang="en-US" sz="1200" b="1" kern="1200" dirty="0">
            <a:solidFill>
              <a:schemeClr val="tx1"/>
            </a:solidFill>
            <a:latin typeface="Agency FB" panose="020B0503020202020204" pitchFamily="34" charset="0"/>
          </a:endParaRPr>
        </a:p>
      </dsp:txBody>
      <dsp:txXfrm>
        <a:off x="7349637" y="2319928"/>
        <a:ext cx="2199623" cy="1287723"/>
      </dsp:txXfrm>
    </dsp:sp>
    <dsp:sp modelId="{667D7E79-B909-CC46-94E3-CAFDB665BAA6}">
      <dsp:nvSpPr>
        <dsp:cNvPr id="0" name=""/>
        <dsp:cNvSpPr/>
      </dsp:nvSpPr>
      <dsp:spPr>
        <a:xfrm rot="10800000">
          <a:off x="6625649" y="2681101"/>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6770641" y="2794176"/>
        <a:ext cx="338314" cy="339227"/>
      </dsp:txXfrm>
    </dsp:sp>
    <dsp:sp modelId="{59C16396-A52D-3940-8997-5F3AF7496EC5}">
      <dsp:nvSpPr>
        <dsp:cNvPr id="0" name=""/>
        <dsp:cNvSpPr/>
      </dsp:nvSpPr>
      <dsp:spPr>
        <a:xfrm>
          <a:off x="4117925" y="2279865"/>
          <a:ext cx="2279749" cy="1367849"/>
        </a:xfrm>
        <a:prstGeom prst="roundRect">
          <a:avLst>
            <a:gd name="adj" fmla="val 10000"/>
          </a:avLst>
        </a:prstGeom>
        <a:solidFill>
          <a:schemeClr val="bg1"/>
        </a:solidFill>
        <a:ln>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1" kern="1200" dirty="0" err="1" smtClean="0">
              <a:solidFill>
                <a:schemeClr val="tx1"/>
              </a:solidFill>
              <a:latin typeface="Agency FB" panose="020B0503020202020204" pitchFamily="34" charset="0"/>
            </a:rPr>
            <a:t>Desarrollo</a:t>
          </a:r>
          <a:r>
            <a:rPr lang="en-US" sz="1400" b="1" kern="1200" dirty="0" smtClean="0">
              <a:solidFill>
                <a:schemeClr val="tx1"/>
              </a:solidFill>
              <a:latin typeface="Agency FB" panose="020B0503020202020204" pitchFamily="34" charset="0"/>
            </a:rPr>
            <a:t> de </a:t>
          </a:r>
          <a:r>
            <a:rPr lang="en-US" sz="1400" b="1" kern="1200" dirty="0" err="1" smtClean="0">
              <a:solidFill>
                <a:schemeClr val="tx1"/>
              </a:solidFill>
              <a:latin typeface="Agency FB" panose="020B0503020202020204" pitchFamily="34" charset="0"/>
            </a:rPr>
            <a:t>una</a:t>
          </a:r>
          <a:r>
            <a:rPr lang="en-US" sz="1400" b="1" kern="1200" dirty="0" smtClean="0">
              <a:solidFill>
                <a:schemeClr val="tx1"/>
              </a:solidFill>
              <a:latin typeface="Agency FB" panose="020B0503020202020204" pitchFamily="34" charset="0"/>
            </a:rPr>
            <a:t> </a:t>
          </a:r>
          <a:r>
            <a:rPr lang="en-US" sz="1400" b="1" kern="1200" dirty="0" err="1" smtClean="0">
              <a:solidFill>
                <a:schemeClr val="tx1"/>
              </a:solidFill>
              <a:latin typeface="Agency FB" panose="020B0503020202020204" pitchFamily="34" charset="0"/>
            </a:rPr>
            <a:t>Historia</a:t>
          </a:r>
          <a:r>
            <a:rPr lang="en-US" sz="1400" b="1" kern="1200" dirty="0" smtClean="0">
              <a:solidFill>
                <a:schemeClr val="tx1"/>
              </a:solidFill>
              <a:latin typeface="Agency FB" panose="020B0503020202020204" pitchFamily="34" charset="0"/>
            </a:rPr>
            <a:t> </a:t>
          </a:r>
          <a:r>
            <a:rPr lang="en-US" sz="1400" b="1" kern="1200" dirty="0" err="1" smtClean="0">
              <a:solidFill>
                <a:schemeClr val="tx1"/>
              </a:solidFill>
              <a:latin typeface="Agency FB" panose="020B0503020202020204" pitchFamily="34" charset="0"/>
            </a:rPr>
            <a:t>Futura</a:t>
          </a:r>
          <a:endParaRPr lang="en-US" sz="1400" b="1" kern="1200" dirty="0">
            <a:solidFill>
              <a:schemeClr val="tx1"/>
            </a:solidFill>
            <a:latin typeface="Agency FB" panose="020B0503020202020204" pitchFamily="34" charset="0"/>
          </a:endParaRPr>
        </a:p>
        <a:p>
          <a:pPr marL="114300" lvl="1" indent="-114300" algn="l" defTabSz="622300">
            <a:lnSpc>
              <a:spcPct val="90000"/>
            </a:lnSpc>
            <a:spcBef>
              <a:spcPct val="0"/>
            </a:spcBef>
            <a:spcAft>
              <a:spcPct val="15000"/>
            </a:spcAft>
            <a:buChar char="••"/>
          </a:pPr>
          <a:r>
            <a:rPr lang="en-US" sz="1400" b="1" kern="1200" dirty="0" err="1" smtClean="0">
              <a:solidFill>
                <a:schemeClr val="tx1"/>
              </a:solidFill>
              <a:latin typeface="Agency FB" panose="020B0503020202020204" pitchFamily="34" charset="0"/>
            </a:rPr>
            <a:t>Equipo</a:t>
          </a:r>
          <a:r>
            <a:rPr lang="en-US" sz="1400" b="1" kern="1200" dirty="0" smtClean="0">
              <a:solidFill>
                <a:schemeClr val="tx1"/>
              </a:solidFill>
              <a:latin typeface="Agency FB" panose="020B0503020202020204" pitchFamily="34" charset="0"/>
            </a:rPr>
            <a:t> de </a:t>
          </a:r>
          <a:r>
            <a:rPr lang="en-US" sz="1400" b="1" kern="1200" dirty="0" err="1" smtClean="0">
              <a:solidFill>
                <a:schemeClr val="tx1"/>
              </a:solidFill>
              <a:latin typeface="Agency FB" panose="020B0503020202020204" pitchFamily="34" charset="0"/>
            </a:rPr>
            <a:t>Visi</a:t>
          </a:r>
          <a:r>
            <a:rPr lang="es-ES" sz="1400" b="1" kern="1200" dirty="0" err="1" smtClean="0">
              <a:solidFill>
                <a:schemeClr val="tx1"/>
              </a:solidFill>
              <a:latin typeface="Agency FB" panose="020B0503020202020204" pitchFamily="34" charset="0"/>
            </a:rPr>
            <a:t>ón</a:t>
          </a:r>
          <a:r>
            <a:rPr lang="es-ES" sz="1400" b="1" kern="1200" dirty="0" smtClean="0">
              <a:solidFill>
                <a:schemeClr val="tx1"/>
              </a:solidFill>
              <a:latin typeface="Agency FB" panose="020B0503020202020204" pitchFamily="34" charset="0"/>
            </a:rPr>
            <a:t> identificará 2 a 4 Historias Futuras posibles </a:t>
          </a:r>
          <a:endParaRPr lang="en-US" sz="1400" b="1" kern="1200" dirty="0">
            <a:solidFill>
              <a:schemeClr val="tx1"/>
            </a:solidFill>
            <a:latin typeface="Agency FB" panose="020B0503020202020204" pitchFamily="34" charset="0"/>
          </a:endParaRPr>
        </a:p>
        <a:p>
          <a:pPr marL="114300" lvl="1" indent="-114300" algn="l" defTabSz="622300">
            <a:lnSpc>
              <a:spcPct val="90000"/>
            </a:lnSpc>
            <a:spcBef>
              <a:spcPct val="0"/>
            </a:spcBef>
            <a:spcAft>
              <a:spcPct val="15000"/>
            </a:spcAft>
            <a:buChar char="••"/>
          </a:pPr>
          <a:r>
            <a:rPr lang="en-US" sz="1400" b="1" kern="1200" dirty="0" err="1" smtClean="0">
              <a:solidFill>
                <a:schemeClr val="tx1"/>
              </a:solidFill>
              <a:latin typeface="Agency FB" panose="020B0503020202020204" pitchFamily="34" charset="0"/>
            </a:rPr>
            <a:t>Escoger</a:t>
          </a:r>
          <a:r>
            <a:rPr lang="es-ES" sz="1400" b="1" kern="1200" dirty="0" err="1" smtClean="0">
              <a:solidFill>
                <a:schemeClr val="tx1"/>
              </a:solidFill>
              <a:latin typeface="Agency FB" panose="020B0503020202020204" pitchFamily="34" charset="0"/>
            </a:rPr>
            <a:t>án</a:t>
          </a:r>
          <a:r>
            <a:rPr lang="es-ES" sz="1400" b="1" kern="1200" dirty="0" smtClean="0">
              <a:solidFill>
                <a:schemeClr val="tx1"/>
              </a:solidFill>
              <a:latin typeface="Agency FB" panose="020B0503020202020204" pitchFamily="34" charset="0"/>
            </a:rPr>
            <a:t> una Historia Futura </a:t>
          </a:r>
          <a:endParaRPr lang="en-US" sz="1400" b="1" kern="1200" dirty="0">
            <a:solidFill>
              <a:schemeClr val="tx1"/>
            </a:solidFill>
            <a:latin typeface="Agency FB" panose="020B0503020202020204" pitchFamily="34" charset="0"/>
          </a:endParaRPr>
        </a:p>
      </dsp:txBody>
      <dsp:txXfrm>
        <a:off x="4157988" y="2319928"/>
        <a:ext cx="2199623" cy="1287723"/>
      </dsp:txXfrm>
    </dsp:sp>
    <dsp:sp modelId="{DB6E34FD-B168-004B-B819-4BC3E9049DDC}">
      <dsp:nvSpPr>
        <dsp:cNvPr id="0" name=""/>
        <dsp:cNvSpPr/>
      </dsp:nvSpPr>
      <dsp:spPr>
        <a:xfrm rot="10800000">
          <a:off x="3434000" y="2681101"/>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3578992" y="2794176"/>
        <a:ext cx="338314" cy="339227"/>
      </dsp:txXfrm>
    </dsp:sp>
    <dsp:sp modelId="{66E142A2-F6FD-0449-990F-1E3B4AF7EF27}">
      <dsp:nvSpPr>
        <dsp:cNvPr id="0" name=""/>
        <dsp:cNvSpPr/>
      </dsp:nvSpPr>
      <dsp:spPr>
        <a:xfrm>
          <a:off x="926276" y="2279865"/>
          <a:ext cx="2279749" cy="1367849"/>
        </a:xfrm>
        <a:prstGeom prst="roundRect">
          <a:avLst>
            <a:gd name="adj" fmla="val 10000"/>
          </a:avLst>
        </a:prstGeom>
        <a:solidFill>
          <a:schemeClr val="bg1"/>
        </a:solidFill>
        <a:ln>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err="1" smtClean="0">
              <a:solidFill>
                <a:schemeClr val="tx1"/>
              </a:solidFill>
              <a:latin typeface="Agency FB" panose="020B0503020202020204" pitchFamily="34" charset="0"/>
            </a:rPr>
            <a:t>Presentaci</a:t>
          </a:r>
          <a:r>
            <a:rPr lang="es-ES" sz="1800" b="1" kern="1200" dirty="0" err="1" smtClean="0">
              <a:solidFill>
                <a:schemeClr val="tx1"/>
              </a:solidFill>
              <a:latin typeface="Agency FB" panose="020B0503020202020204" pitchFamily="34" charset="0"/>
            </a:rPr>
            <a:t>ón</a:t>
          </a:r>
          <a:r>
            <a:rPr lang="es-ES" sz="1800" b="1" kern="1200" dirty="0" smtClean="0">
              <a:solidFill>
                <a:schemeClr val="tx1"/>
              </a:solidFill>
              <a:latin typeface="Agency FB" panose="020B0503020202020204" pitchFamily="34" charset="0"/>
            </a:rPr>
            <a:t> y Retroalimentación de la Historia Futura</a:t>
          </a:r>
          <a:endParaRPr lang="en-US" sz="1800" b="1" kern="1200" dirty="0">
            <a:solidFill>
              <a:schemeClr val="tx1"/>
            </a:solidFill>
            <a:latin typeface="Agency FB" panose="020B0503020202020204" pitchFamily="34" charset="0"/>
          </a:endParaRPr>
        </a:p>
      </dsp:txBody>
      <dsp:txXfrm>
        <a:off x="966339" y="2319928"/>
        <a:ext cx="2199623" cy="1287723"/>
      </dsp:txXfrm>
    </dsp:sp>
    <dsp:sp modelId="{18CC8FD1-398A-9A48-921E-1527343F7E4B}">
      <dsp:nvSpPr>
        <dsp:cNvPr id="0" name=""/>
        <dsp:cNvSpPr/>
      </dsp:nvSpPr>
      <dsp:spPr>
        <a:xfrm rot="5400000">
          <a:off x="1824497" y="3807297"/>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5400000">
        <a:off x="1896537" y="3848332"/>
        <a:ext cx="339227" cy="338314"/>
      </dsp:txXfrm>
    </dsp:sp>
    <dsp:sp modelId="{162F1B1E-9D60-7941-9D9A-ECBF13FAD4E3}">
      <dsp:nvSpPr>
        <dsp:cNvPr id="0" name=""/>
        <dsp:cNvSpPr/>
      </dsp:nvSpPr>
      <dsp:spPr>
        <a:xfrm>
          <a:off x="926276" y="4559614"/>
          <a:ext cx="2279749" cy="1367849"/>
        </a:xfrm>
        <a:prstGeom prst="roundRect">
          <a:avLst>
            <a:gd name="adj" fmla="val 10000"/>
          </a:avLst>
        </a:prstGeom>
        <a:solidFill>
          <a:schemeClr val="bg1"/>
        </a:solidFill>
        <a:ln>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n-US" sz="1400" b="1" kern="1200" dirty="0" err="1" smtClean="0">
              <a:solidFill>
                <a:schemeClr val="tx1"/>
              </a:solidFill>
              <a:latin typeface="Agency FB" panose="020B0503020202020204" pitchFamily="34" charset="0"/>
            </a:rPr>
            <a:t>Desarrollo</a:t>
          </a:r>
          <a:r>
            <a:rPr lang="en-US" sz="1400" b="1" kern="1200" dirty="0" smtClean="0">
              <a:solidFill>
                <a:schemeClr val="tx1"/>
              </a:solidFill>
              <a:latin typeface="Agency FB" panose="020B0503020202020204" pitchFamily="34" charset="0"/>
            </a:rPr>
            <a:t> de un Plan </a:t>
          </a:r>
          <a:r>
            <a:rPr lang="en-US" sz="1400" b="1" kern="1200" dirty="0" err="1" smtClean="0">
              <a:solidFill>
                <a:schemeClr val="tx1"/>
              </a:solidFill>
              <a:latin typeface="Agency FB" panose="020B0503020202020204" pitchFamily="34" charset="0"/>
            </a:rPr>
            <a:t>Estrat</a:t>
          </a:r>
          <a:r>
            <a:rPr lang="es-ES" sz="1400" b="1" kern="1200" dirty="0" err="1" smtClean="0">
              <a:solidFill>
                <a:schemeClr val="tx1"/>
              </a:solidFill>
              <a:latin typeface="Agency FB" panose="020B0503020202020204" pitchFamily="34" charset="0"/>
            </a:rPr>
            <a:t>égico</a:t>
          </a:r>
          <a:endParaRPr lang="en-US" sz="1400" b="1" kern="1200" dirty="0">
            <a:solidFill>
              <a:schemeClr val="tx1"/>
            </a:solidFill>
            <a:latin typeface="Agency FB" panose="020B0503020202020204" pitchFamily="34" charset="0"/>
          </a:endParaRPr>
        </a:p>
        <a:p>
          <a:pPr marL="114300" lvl="1" indent="-114300" algn="l" defTabSz="622300">
            <a:lnSpc>
              <a:spcPct val="90000"/>
            </a:lnSpc>
            <a:spcBef>
              <a:spcPct val="0"/>
            </a:spcBef>
            <a:spcAft>
              <a:spcPct val="15000"/>
            </a:spcAft>
            <a:buChar char="••"/>
          </a:pPr>
          <a:r>
            <a:rPr lang="en-US" sz="1400" b="1" kern="1200" dirty="0" err="1" smtClean="0">
              <a:solidFill>
                <a:schemeClr val="tx1"/>
              </a:solidFill>
              <a:latin typeface="Agency FB" panose="020B0503020202020204" pitchFamily="34" charset="0"/>
            </a:rPr>
            <a:t>Mapa</a:t>
          </a:r>
          <a:r>
            <a:rPr lang="en-US" sz="1400" b="1" kern="1200" dirty="0" smtClean="0">
              <a:solidFill>
                <a:schemeClr val="tx1"/>
              </a:solidFill>
              <a:latin typeface="Agency FB" panose="020B0503020202020204" pitchFamily="34" charset="0"/>
            </a:rPr>
            <a:t> de </a:t>
          </a:r>
          <a:r>
            <a:rPr lang="en-US" sz="1400" b="1" kern="1200" dirty="0" err="1" smtClean="0">
              <a:solidFill>
                <a:schemeClr val="tx1"/>
              </a:solidFill>
              <a:latin typeface="Agency FB" panose="020B0503020202020204" pitchFamily="34" charset="0"/>
            </a:rPr>
            <a:t>cumplimiento</a:t>
          </a:r>
          <a:r>
            <a:rPr lang="en-US" sz="1400" b="1" kern="1200" dirty="0" smtClean="0">
              <a:solidFill>
                <a:schemeClr val="tx1"/>
              </a:solidFill>
              <a:latin typeface="Agency FB" panose="020B0503020202020204" pitchFamily="34" charset="0"/>
            </a:rPr>
            <a:t> de la </a:t>
          </a:r>
          <a:r>
            <a:rPr lang="en-US" sz="1400" b="1" kern="1200" dirty="0" err="1" smtClean="0">
              <a:solidFill>
                <a:schemeClr val="tx1"/>
              </a:solidFill>
              <a:latin typeface="Agency FB" panose="020B0503020202020204" pitchFamily="34" charset="0"/>
            </a:rPr>
            <a:t>Historia</a:t>
          </a:r>
          <a:r>
            <a:rPr lang="en-US" sz="1400" b="1" kern="1200" dirty="0" smtClean="0">
              <a:solidFill>
                <a:schemeClr val="tx1"/>
              </a:solidFill>
              <a:latin typeface="Agency FB" panose="020B0503020202020204" pitchFamily="34" charset="0"/>
            </a:rPr>
            <a:t> </a:t>
          </a:r>
          <a:r>
            <a:rPr lang="en-US" sz="1400" b="1" kern="1200" dirty="0" err="1" smtClean="0">
              <a:solidFill>
                <a:schemeClr val="tx1"/>
              </a:solidFill>
              <a:latin typeface="Agency FB" panose="020B0503020202020204" pitchFamily="34" charset="0"/>
            </a:rPr>
            <a:t>Futura</a:t>
          </a:r>
          <a:r>
            <a:rPr lang="en-US" sz="1400" b="1" kern="1200" dirty="0" smtClean="0">
              <a:solidFill>
                <a:schemeClr val="tx1"/>
              </a:solidFill>
              <a:latin typeface="Agency FB" panose="020B0503020202020204" pitchFamily="34" charset="0"/>
            </a:rPr>
            <a:t> </a:t>
          </a:r>
          <a:endParaRPr lang="en-US" sz="1400" b="1" kern="1200" dirty="0">
            <a:solidFill>
              <a:schemeClr val="tx1"/>
            </a:solidFill>
            <a:latin typeface="Agency FB" panose="020B0503020202020204" pitchFamily="34" charset="0"/>
          </a:endParaRPr>
        </a:p>
        <a:p>
          <a:pPr marL="114300" lvl="1" indent="-114300" algn="l" defTabSz="622300">
            <a:lnSpc>
              <a:spcPct val="90000"/>
            </a:lnSpc>
            <a:spcBef>
              <a:spcPct val="0"/>
            </a:spcBef>
            <a:spcAft>
              <a:spcPct val="15000"/>
            </a:spcAft>
            <a:buChar char="••"/>
          </a:pPr>
          <a:r>
            <a:rPr lang="en-US" sz="1400" b="1" kern="1200" dirty="0" err="1" smtClean="0">
              <a:solidFill>
                <a:schemeClr val="tx1"/>
              </a:solidFill>
              <a:latin typeface="Agency FB" panose="020B0503020202020204" pitchFamily="34" charset="0"/>
            </a:rPr>
            <a:t>Debe</a:t>
          </a:r>
          <a:r>
            <a:rPr lang="en-US" sz="1400" b="1" kern="1200" dirty="0" smtClean="0">
              <a:solidFill>
                <a:schemeClr val="tx1"/>
              </a:solidFill>
              <a:latin typeface="Agency FB" panose="020B0503020202020204" pitchFamily="34" charset="0"/>
            </a:rPr>
            <a:t> </a:t>
          </a:r>
          <a:r>
            <a:rPr lang="en-US" sz="1400" b="1" kern="1200" dirty="0" err="1" smtClean="0">
              <a:solidFill>
                <a:schemeClr val="tx1"/>
              </a:solidFill>
              <a:latin typeface="Agency FB" panose="020B0503020202020204" pitchFamily="34" charset="0"/>
            </a:rPr>
            <a:t>incluir</a:t>
          </a:r>
          <a:r>
            <a:rPr lang="en-US" sz="1400" b="1" kern="1200" dirty="0" smtClean="0">
              <a:solidFill>
                <a:schemeClr val="tx1"/>
              </a:solidFill>
              <a:latin typeface="Agency FB" panose="020B0503020202020204" pitchFamily="34" charset="0"/>
            </a:rPr>
            <a:t> </a:t>
          </a:r>
          <a:r>
            <a:rPr lang="en-US" sz="1400" b="1" kern="1200" dirty="0" err="1" smtClean="0">
              <a:solidFill>
                <a:schemeClr val="tx1"/>
              </a:solidFill>
              <a:latin typeface="Agency FB" panose="020B0503020202020204" pitchFamily="34" charset="0"/>
            </a:rPr>
            <a:t>aproximadamente</a:t>
          </a:r>
          <a:r>
            <a:rPr lang="en-US" sz="1400" b="1" kern="1200" dirty="0" smtClean="0">
              <a:solidFill>
                <a:schemeClr val="tx1"/>
              </a:solidFill>
              <a:latin typeface="Agency FB" panose="020B0503020202020204" pitchFamily="34" charset="0"/>
            </a:rPr>
            <a:t> 10 </a:t>
          </a:r>
          <a:r>
            <a:rPr lang="en-US" sz="1400" b="1" kern="1200" dirty="0" err="1" smtClean="0">
              <a:solidFill>
                <a:schemeClr val="tx1"/>
              </a:solidFill>
              <a:latin typeface="Agency FB" panose="020B0503020202020204" pitchFamily="34" charset="0"/>
            </a:rPr>
            <a:t>aspectos</a:t>
          </a:r>
          <a:r>
            <a:rPr lang="en-US" sz="1400" b="1" kern="1200" dirty="0" smtClean="0">
              <a:solidFill>
                <a:schemeClr val="tx1"/>
              </a:solidFill>
              <a:latin typeface="Agency FB" panose="020B0503020202020204" pitchFamily="34" charset="0"/>
            </a:rPr>
            <a:t> a </a:t>
          </a:r>
          <a:r>
            <a:rPr lang="en-US" sz="1400" b="1" kern="1200" dirty="0" err="1" smtClean="0">
              <a:solidFill>
                <a:schemeClr val="tx1"/>
              </a:solidFill>
              <a:latin typeface="Agency FB" panose="020B0503020202020204" pitchFamily="34" charset="0"/>
            </a:rPr>
            <a:t>trabajar</a:t>
          </a:r>
          <a:endParaRPr lang="en-US" sz="1400" b="1" kern="1200" dirty="0">
            <a:solidFill>
              <a:schemeClr val="tx1"/>
            </a:solidFill>
            <a:latin typeface="Agency FB" panose="020B0503020202020204" pitchFamily="34" charset="0"/>
          </a:endParaRPr>
        </a:p>
      </dsp:txBody>
      <dsp:txXfrm>
        <a:off x="966339" y="4599677"/>
        <a:ext cx="2199623" cy="1287723"/>
      </dsp:txXfrm>
    </dsp:sp>
    <dsp:sp modelId="{E4F2EB48-1BBA-8544-8B76-BF7A9BC09CD0}">
      <dsp:nvSpPr>
        <dsp:cNvPr id="0" name=""/>
        <dsp:cNvSpPr/>
      </dsp:nvSpPr>
      <dsp:spPr>
        <a:xfrm>
          <a:off x="3406643" y="4960850"/>
          <a:ext cx="483306" cy="565377"/>
        </a:xfrm>
        <a:prstGeom prst="rightArrow">
          <a:avLst>
            <a:gd name="adj1" fmla="val 60000"/>
            <a:gd name="adj2" fmla="val 50000"/>
          </a:avLst>
        </a:prstGeom>
        <a:gradFill rotWithShape="0">
          <a:gsLst>
            <a:gs pos="0">
              <a:schemeClr val="accent1">
                <a:tint val="60000"/>
                <a:hueOff val="0"/>
                <a:satOff val="0"/>
                <a:lumOff val="0"/>
                <a:alphaOff val="0"/>
                <a:shade val="85000"/>
                <a:satMod val="130000"/>
              </a:schemeClr>
            </a:gs>
            <a:gs pos="34000">
              <a:schemeClr val="accent1">
                <a:tint val="60000"/>
                <a:hueOff val="0"/>
                <a:satOff val="0"/>
                <a:lumOff val="0"/>
                <a:alphaOff val="0"/>
                <a:shade val="87000"/>
                <a:satMod val="125000"/>
              </a:schemeClr>
            </a:gs>
            <a:gs pos="70000">
              <a:schemeClr val="accent1">
                <a:tint val="60000"/>
                <a:hueOff val="0"/>
                <a:satOff val="0"/>
                <a:lumOff val="0"/>
                <a:alphaOff val="0"/>
                <a:tint val="100000"/>
                <a:shade val="90000"/>
                <a:satMod val="130000"/>
              </a:schemeClr>
            </a:gs>
            <a:gs pos="100000">
              <a:schemeClr val="accent1">
                <a:tint val="60000"/>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3406643" y="5073925"/>
        <a:ext cx="338314" cy="339227"/>
      </dsp:txXfrm>
    </dsp:sp>
    <dsp:sp modelId="{9E0885D7-E885-FF41-A263-7A3D69B2426B}">
      <dsp:nvSpPr>
        <dsp:cNvPr id="0" name=""/>
        <dsp:cNvSpPr/>
      </dsp:nvSpPr>
      <dsp:spPr>
        <a:xfrm>
          <a:off x="4117925" y="4559614"/>
          <a:ext cx="2279749" cy="1367849"/>
        </a:xfrm>
        <a:prstGeom prst="roundRect">
          <a:avLst>
            <a:gd name="adj" fmla="val 10000"/>
          </a:avLst>
        </a:prstGeom>
        <a:solidFill>
          <a:schemeClr val="bg1"/>
        </a:solidFill>
        <a:ln>
          <a:solidFill>
            <a:schemeClr val="tx1">
              <a:lumMod val="65000"/>
              <a:lumOff val="35000"/>
            </a:schemeClr>
          </a:solid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n-US" sz="1200" b="1" kern="1200" dirty="0" err="1" smtClean="0">
              <a:solidFill>
                <a:schemeClr val="tx1"/>
              </a:solidFill>
              <a:latin typeface="Agency FB" panose="020B0503020202020204" pitchFamily="34" charset="0"/>
            </a:rPr>
            <a:t>Implementaci</a:t>
          </a:r>
          <a:r>
            <a:rPr lang="es-ES" sz="1200" b="1" kern="1200" dirty="0" err="1" smtClean="0">
              <a:solidFill>
                <a:schemeClr val="tx1"/>
              </a:solidFill>
              <a:latin typeface="Agency FB" panose="020B0503020202020204" pitchFamily="34" charset="0"/>
            </a:rPr>
            <a:t>ón</a:t>
          </a:r>
          <a:r>
            <a:rPr lang="es-ES" sz="1200" b="1" kern="1200" dirty="0" smtClean="0">
              <a:solidFill>
                <a:schemeClr val="tx1"/>
              </a:solidFill>
              <a:latin typeface="Agency FB" panose="020B0503020202020204" pitchFamily="34" charset="0"/>
            </a:rPr>
            <a:t> y Responsabilidad</a:t>
          </a:r>
          <a:endParaRPr lang="en-US" sz="1200" b="1" kern="1200" dirty="0">
            <a:solidFill>
              <a:schemeClr val="tx1"/>
            </a:solidFill>
            <a:latin typeface="Agency FB" panose="020B0503020202020204" pitchFamily="34" charset="0"/>
          </a:endParaRPr>
        </a:p>
        <a:p>
          <a:pPr marL="114300" lvl="1" indent="-114300" algn="l" defTabSz="533400">
            <a:lnSpc>
              <a:spcPct val="90000"/>
            </a:lnSpc>
            <a:spcBef>
              <a:spcPct val="0"/>
            </a:spcBef>
            <a:spcAft>
              <a:spcPct val="15000"/>
            </a:spcAft>
            <a:buChar char="••"/>
          </a:pPr>
          <a:r>
            <a:rPr lang="en-US" sz="1200" b="1" kern="1200" dirty="0" err="1" smtClean="0">
              <a:solidFill>
                <a:schemeClr val="tx1"/>
              </a:solidFill>
              <a:latin typeface="Agency FB" panose="020B0503020202020204" pitchFamily="34" charset="0"/>
            </a:rPr>
            <a:t>Compartir</a:t>
          </a:r>
          <a:r>
            <a:rPr lang="en-US" sz="1200" b="1" kern="1200" dirty="0" smtClean="0">
              <a:solidFill>
                <a:schemeClr val="tx1"/>
              </a:solidFill>
              <a:latin typeface="Agency FB" panose="020B0503020202020204" pitchFamily="34" charset="0"/>
            </a:rPr>
            <a:t> el "</a:t>
          </a:r>
          <a:r>
            <a:rPr lang="en-US" sz="1200" b="1" kern="1200" dirty="0" err="1" smtClean="0">
              <a:solidFill>
                <a:schemeClr val="tx1"/>
              </a:solidFill>
              <a:latin typeface="Agency FB" panose="020B0503020202020204" pitchFamily="34" charset="0"/>
            </a:rPr>
            <a:t>Mapa</a:t>
          </a:r>
          <a:r>
            <a:rPr lang="en-US" sz="1200" b="1" kern="1200" dirty="0" smtClean="0">
              <a:solidFill>
                <a:schemeClr val="tx1"/>
              </a:solidFill>
              <a:latin typeface="Agency FB" panose="020B0503020202020204" pitchFamily="34" charset="0"/>
            </a:rPr>
            <a:t>" con la </a:t>
          </a:r>
          <a:r>
            <a:rPr lang="en-US" sz="1200" b="1" kern="1200" dirty="0" err="1" smtClean="0">
              <a:solidFill>
                <a:schemeClr val="tx1"/>
              </a:solidFill>
              <a:latin typeface="Agency FB" panose="020B0503020202020204" pitchFamily="34" charset="0"/>
            </a:rPr>
            <a:t>congregaci</a:t>
          </a:r>
          <a:r>
            <a:rPr lang="es-ES" sz="1200" b="1" kern="1200" dirty="0" err="1" smtClean="0">
              <a:solidFill>
                <a:schemeClr val="tx1"/>
              </a:solidFill>
              <a:latin typeface="Agency FB" panose="020B0503020202020204" pitchFamily="34" charset="0"/>
            </a:rPr>
            <a:t>ón</a:t>
          </a:r>
          <a:endParaRPr lang="en-US" sz="1200" b="1" kern="1200" dirty="0">
            <a:solidFill>
              <a:schemeClr val="tx1"/>
            </a:solidFill>
            <a:latin typeface="Agency FB" panose="020B0503020202020204" pitchFamily="34" charset="0"/>
          </a:endParaRPr>
        </a:p>
        <a:p>
          <a:pPr marL="114300" lvl="1" indent="-114300" algn="l" defTabSz="533400">
            <a:lnSpc>
              <a:spcPct val="90000"/>
            </a:lnSpc>
            <a:spcBef>
              <a:spcPct val="0"/>
            </a:spcBef>
            <a:spcAft>
              <a:spcPct val="15000"/>
            </a:spcAft>
            <a:buChar char="••"/>
          </a:pPr>
          <a:r>
            <a:rPr lang="en-US" sz="1200" b="1" kern="1200" dirty="0" err="1" smtClean="0">
              <a:solidFill>
                <a:schemeClr val="tx1"/>
              </a:solidFill>
              <a:latin typeface="Agency FB" panose="020B0503020202020204" pitchFamily="34" charset="0"/>
            </a:rPr>
            <a:t>Organizar</a:t>
          </a:r>
          <a:r>
            <a:rPr lang="en-US" sz="1200" b="1" kern="1200" dirty="0" smtClean="0">
              <a:solidFill>
                <a:schemeClr val="tx1"/>
              </a:solidFill>
              <a:latin typeface="Agency FB" panose="020B0503020202020204" pitchFamily="34" charset="0"/>
            </a:rPr>
            <a:t> a l</a:t>
          </a:r>
          <a:r>
            <a:rPr lang="es-ES" sz="1200" b="1" kern="1200" dirty="0" err="1" smtClean="0">
              <a:solidFill>
                <a:schemeClr val="tx1"/>
              </a:solidFill>
              <a:latin typeface="Agency FB" panose="020B0503020202020204" pitchFamily="34" charset="0"/>
            </a:rPr>
            <a:t>íderes</a:t>
          </a:r>
          <a:r>
            <a:rPr lang="es-ES" sz="1200" b="1" kern="1200" dirty="0" smtClean="0">
              <a:solidFill>
                <a:schemeClr val="tx1"/>
              </a:solidFill>
              <a:latin typeface="Agency FB" panose="020B0503020202020204" pitchFamily="34" charset="0"/>
            </a:rPr>
            <a:t> de Comisiones, Comités y Ministerios para implementar los planes de trabajo</a:t>
          </a:r>
          <a:endParaRPr lang="en-US" sz="1200" b="1" kern="1200" dirty="0">
            <a:solidFill>
              <a:schemeClr val="tx1"/>
            </a:solidFill>
            <a:latin typeface="Agency FB" panose="020B0503020202020204" pitchFamily="34" charset="0"/>
          </a:endParaRPr>
        </a:p>
      </dsp:txBody>
      <dsp:txXfrm>
        <a:off x="4157988" y="4599677"/>
        <a:ext cx="2199623" cy="1287723"/>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DBDF87-06F2-4BF5-BB8E-9EEFBE70AB71}" type="datetimeFigureOut">
              <a:rPr lang="en-US" smtClean="0"/>
              <a:t>10/28/15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1FFAF4-7385-4027-8F24-A28A6FDD449E}" type="slidenum">
              <a:rPr lang="en-US" smtClean="0"/>
              <a:t>‹#›</a:t>
            </a:fld>
            <a:endParaRPr lang="en-US"/>
          </a:p>
        </p:txBody>
      </p:sp>
    </p:spTree>
    <p:extLst>
      <p:ext uri="{BB962C8B-B14F-4D97-AF65-F5344CB8AC3E}">
        <p14:creationId xmlns:p14="http://schemas.microsoft.com/office/powerpoint/2010/main" val="956294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FFAF4-7385-4027-8F24-A28A6FDD449E}" type="slidenum">
              <a:rPr lang="en-US" smtClean="0"/>
              <a:t>15</a:t>
            </a:fld>
            <a:endParaRPr lang="en-US"/>
          </a:p>
        </p:txBody>
      </p:sp>
    </p:spTree>
    <p:extLst>
      <p:ext uri="{BB962C8B-B14F-4D97-AF65-F5344CB8AC3E}">
        <p14:creationId xmlns:p14="http://schemas.microsoft.com/office/powerpoint/2010/main" val="863756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FFAF4-7385-4027-8F24-A28A6FDD449E}" type="slidenum">
              <a:rPr lang="en-US" smtClean="0"/>
              <a:t>16</a:t>
            </a:fld>
            <a:endParaRPr lang="en-US"/>
          </a:p>
        </p:txBody>
      </p:sp>
    </p:spTree>
    <p:extLst>
      <p:ext uri="{BB962C8B-B14F-4D97-AF65-F5344CB8AC3E}">
        <p14:creationId xmlns:p14="http://schemas.microsoft.com/office/powerpoint/2010/main" val="3416229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01FFAF4-7385-4027-8F24-A28A6FDD449E}" type="slidenum">
              <a:rPr lang="en-US" smtClean="0"/>
              <a:t>17</a:t>
            </a:fld>
            <a:endParaRPr lang="en-US"/>
          </a:p>
        </p:txBody>
      </p:sp>
    </p:spTree>
    <p:extLst>
      <p:ext uri="{BB962C8B-B14F-4D97-AF65-F5344CB8AC3E}">
        <p14:creationId xmlns:p14="http://schemas.microsoft.com/office/powerpoint/2010/main" val="367667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9726446-66E8-924A-96E0-756474C51FA9}"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139756-1DA9-824B-85E1-CA34E34063B9}"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17079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726446-66E8-924A-96E0-756474C51FA9}"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2267805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726446-66E8-924A-96E0-756474C51FA9}"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4263228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726446-66E8-924A-96E0-756474C51FA9}"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1014675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726446-66E8-924A-96E0-756474C51FA9}" type="datetimeFigureOut">
              <a:rPr lang="en-US" smtClean="0"/>
              <a:t>10/28/15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139756-1DA9-824B-85E1-CA34E34063B9}"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6472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9726446-66E8-924A-96E0-756474C51FA9}" type="datetimeFigureOut">
              <a:rPr lang="en-US" smtClean="0"/>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2557147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9726446-66E8-924A-96E0-756474C51FA9}" type="datetimeFigureOut">
              <a:rPr lang="en-US" smtClean="0"/>
              <a:t>10/28/15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990443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9726446-66E8-924A-96E0-756474C51FA9}" type="datetimeFigureOut">
              <a:rPr lang="en-US" smtClean="0"/>
              <a:t>10/28/15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4225796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9726446-66E8-924A-96E0-756474C51FA9}" type="datetimeFigureOut">
              <a:rPr lang="en-US" smtClean="0"/>
              <a:t>10/28/15</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17091811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79726446-66E8-924A-96E0-756474C51FA9}" type="datetimeFigureOut">
              <a:rPr lang="en-US" smtClean="0"/>
              <a:t>10/28/15</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7139756-1DA9-824B-85E1-CA34E34063B9}" type="slidenum">
              <a:rPr lang="en-US" smtClean="0"/>
              <a:t>‹#›</a:t>
            </a:fld>
            <a:endParaRPr lang="en-US"/>
          </a:p>
        </p:txBody>
      </p:sp>
    </p:spTree>
    <p:extLst>
      <p:ext uri="{BB962C8B-B14F-4D97-AF65-F5344CB8AC3E}">
        <p14:creationId xmlns:p14="http://schemas.microsoft.com/office/powerpoint/2010/main" val="1961137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726446-66E8-924A-96E0-756474C51FA9}" type="datetimeFigureOut">
              <a:rPr lang="en-US" smtClean="0"/>
              <a:t>10/28/15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139756-1DA9-824B-85E1-CA34E34063B9}" type="slidenum">
              <a:rPr lang="en-US" smtClean="0"/>
              <a:t>‹#›</a:t>
            </a:fld>
            <a:endParaRPr lang="en-US"/>
          </a:p>
        </p:txBody>
      </p:sp>
    </p:spTree>
    <p:extLst>
      <p:ext uri="{BB962C8B-B14F-4D97-AF65-F5344CB8AC3E}">
        <p14:creationId xmlns:p14="http://schemas.microsoft.com/office/powerpoint/2010/main" val="23903802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79726446-66E8-924A-96E0-756474C51FA9}" type="datetimeFigureOut">
              <a:rPr lang="en-US" smtClean="0"/>
              <a:t>10/28/15</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D7139756-1DA9-824B-85E1-CA34E34063B9}" type="slidenum">
              <a:rPr lang="en-US" smtClean="0"/>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10340068"/>
      </p:ext>
    </p:extLst>
  </p:cSld>
  <p:clrMap bg1="lt1" tx1="dk1" bg2="lt2" tx2="dk2" accent1="accent1" accent2="accent2" accent3="accent3" accent4="accent4" accent5="accent5" accent6="accent6" hlink="hlink" folHlink="folHlink"/>
  <p:sldLayoutIdLst>
    <p:sldLayoutId id="2147483935" r:id="rId1"/>
    <p:sldLayoutId id="2147483936" r:id="rId2"/>
    <p:sldLayoutId id="2147483937" r:id="rId3"/>
    <p:sldLayoutId id="2147483938" r:id="rId4"/>
    <p:sldLayoutId id="2147483939" r:id="rId5"/>
    <p:sldLayoutId id="2147483940" r:id="rId6"/>
    <p:sldLayoutId id="2147483941" r:id="rId7"/>
    <p:sldLayoutId id="2147483942" r:id="rId8"/>
    <p:sldLayoutId id="2147483943" r:id="rId9"/>
    <p:sldLayoutId id="2147483944" r:id="rId10"/>
    <p:sldLayoutId id="214748394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1.jp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247" y="804220"/>
            <a:ext cx="7630314" cy="5112020"/>
          </a:xfrm>
          <a:prstGeom prst="rect">
            <a:avLst/>
          </a:prstGeom>
        </p:spPr>
      </p:pic>
      <p:sp>
        <p:nvSpPr>
          <p:cNvPr id="10" name="TextBox 9"/>
          <p:cNvSpPr txBox="1"/>
          <p:nvPr/>
        </p:nvSpPr>
        <p:spPr>
          <a:xfrm>
            <a:off x="0" y="5939078"/>
            <a:ext cx="9144000" cy="400110"/>
          </a:xfrm>
          <a:prstGeom prst="rect">
            <a:avLst/>
          </a:prstGeom>
          <a:noFill/>
        </p:spPr>
        <p:txBody>
          <a:bodyPr wrap="square" rtlCol="0">
            <a:spAutoFit/>
          </a:bodyPr>
          <a:lstStyle/>
          <a:p>
            <a:pPr algn="ctr"/>
            <a:r>
              <a:rPr lang="es-PR" sz="2000" dirty="0" smtClean="0">
                <a:latin typeface="Futura Std Light" panose="020B0402020204020303" pitchFamily="34" charset="0"/>
              </a:rPr>
              <a:t>IGLESIA CRISTIANA (DISCÍPULOS DE CRISTO) EN PUERTO RICO</a:t>
            </a:r>
            <a:endParaRPr lang="en-US" sz="2000" dirty="0">
              <a:latin typeface="Futura Std Light" panose="020B0402020204020303" pitchFamily="34" charset="0"/>
            </a:endParaRPr>
          </a:p>
        </p:txBody>
      </p:sp>
    </p:spTree>
    <p:extLst>
      <p:ext uri="{BB962C8B-B14F-4D97-AF65-F5344CB8AC3E}">
        <p14:creationId xmlns:p14="http://schemas.microsoft.com/office/powerpoint/2010/main" val="1681692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9957" t="9975" r="7981" b="4714"/>
          <a:stretch/>
        </p:blipFill>
        <p:spPr>
          <a:xfrm>
            <a:off x="4671589" y="1845734"/>
            <a:ext cx="3695171" cy="4131798"/>
          </a:xfrm>
          <a:prstGeom prst="rect">
            <a:avLst/>
          </a:prstGeom>
        </p:spPr>
      </p:pic>
      <p:sp>
        <p:nvSpPr>
          <p:cNvPr id="3" name="Title 2"/>
          <p:cNvSpPr>
            <a:spLocks noGrp="1"/>
          </p:cNvSpPr>
          <p:nvPr>
            <p:ph type="title"/>
          </p:nvPr>
        </p:nvSpPr>
        <p:spPr>
          <a:xfrm>
            <a:off x="822959" y="286604"/>
            <a:ext cx="7632977" cy="1450757"/>
          </a:xfrm>
        </p:spPr>
        <p:txBody>
          <a:bodyPr>
            <a:normAutofit/>
          </a:bodyPr>
          <a:lstStyle/>
          <a:p>
            <a:r>
              <a:rPr lang="es-ES" sz="3600" b="1" dirty="0">
                <a:latin typeface="Agency FB" panose="020B0503020202020204" pitchFamily="34" charset="0"/>
              </a:rPr>
              <a:t>OTRA INFORMACIÓN QUE NECESITAN CONSEGUIR…</a:t>
            </a:r>
            <a:endParaRPr lang="en-US" sz="3600" dirty="0"/>
          </a:p>
        </p:txBody>
      </p:sp>
      <p:sp>
        <p:nvSpPr>
          <p:cNvPr id="4" name="Content Placeholder 3"/>
          <p:cNvSpPr>
            <a:spLocks noGrp="1"/>
          </p:cNvSpPr>
          <p:nvPr>
            <p:ph sz="half" idx="1"/>
          </p:nvPr>
        </p:nvSpPr>
        <p:spPr>
          <a:xfrm>
            <a:off x="822960" y="1845733"/>
            <a:ext cx="3703320" cy="2309807"/>
          </a:xfrm>
        </p:spPr>
        <p:txBody>
          <a:bodyPr>
            <a:normAutofit/>
          </a:bodyPr>
          <a:lstStyle/>
          <a:p>
            <a:pPr marL="457200" indent="-457200">
              <a:buFont typeface="+mj-lt"/>
              <a:buAutoNum type="arabicPeriod" startAt="3"/>
            </a:pPr>
            <a:r>
              <a:rPr lang="es-ES" sz="2200" dirty="0" smtClean="0">
                <a:latin typeface="Futura Std Medium" panose="020B0502020204020303" pitchFamily="34" charset="0"/>
              </a:rPr>
              <a:t>Consigue </a:t>
            </a:r>
            <a:r>
              <a:rPr lang="es-ES" sz="2200" dirty="0">
                <a:latin typeface="Futura Std Medium" panose="020B0502020204020303" pitchFamily="34" charset="0"/>
              </a:rPr>
              <a:t>información de edad, género, estado civil de todos los miembros participantes de acuerdo a lo siguiente;</a:t>
            </a:r>
          </a:p>
          <a:p>
            <a:r>
              <a:rPr lang="es-ES" dirty="0"/>
              <a:t> </a:t>
            </a:r>
          </a:p>
          <a:p>
            <a:endParaRPr lang="en-US" dirty="0"/>
          </a:p>
        </p:txBody>
      </p:sp>
      <p:sp>
        <p:nvSpPr>
          <p:cNvPr id="6" name="TextBox 5"/>
          <p:cNvSpPr txBox="1"/>
          <p:nvPr/>
        </p:nvSpPr>
        <p:spPr>
          <a:xfrm>
            <a:off x="822959" y="4698749"/>
            <a:ext cx="3567972" cy="1015663"/>
          </a:xfrm>
          <a:prstGeom prst="rect">
            <a:avLst/>
          </a:prstGeom>
          <a:noFill/>
        </p:spPr>
        <p:txBody>
          <a:bodyPr wrap="square" rtlCol="0">
            <a:spAutoFit/>
          </a:bodyPr>
          <a:lstStyle/>
          <a:p>
            <a:pPr algn="ctr"/>
            <a:r>
              <a:rPr lang="es-ES" sz="2000" dirty="0">
                <a:latin typeface="Futura Std Medium" panose="020B0502020204020303" pitchFamily="34" charset="0"/>
              </a:rPr>
              <a:t>Esta información permite ver dónde hay “brechas” en tu membresía</a:t>
            </a:r>
            <a:r>
              <a:rPr lang="es-ES" sz="2000" dirty="0" smtClean="0">
                <a:latin typeface="Futura Std Medium" panose="020B0502020204020303" pitchFamily="34" charset="0"/>
              </a:rPr>
              <a:t>.</a:t>
            </a:r>
            <a:endParaRPr lang="es-ES" sz="2000" dirty="0">
              <a:latin typeface="Futura Std Medium" panose="020B0502020204020303" pitchFamily="34" charset="0"/>
            </a:endParaRPr>
          </a:p>
        </p:txBody>
      </p:sp>
    </p:spTree>
    <p:extLst>
      <p:ext uri="{BB962C8B-B14F-4D97-AF65-F5344CB8AC3E}">
        <p14:creationId xmlns:p14="http://schemas.microsoft.com/office/powerpoint/2010/main" val="1255179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2960" y="286604"/>
            <a:ext cx="7651084" cy="1450757"/>
          </a:xfrm>
        </p:spPr>
        <p:txBody>
          <a:bodyPr>
            <a:normAutofit/>
          </a:bodyPr>
          <a:lstStyle/>
          <a:p>
            <a:r>
              <a:rPr lang="es-ES" sz="3600" b="1" dirty="0">
                <a:latin typeface="Agency FB" panose="020B0503020202020204" pitchFamily="34" charset="0"/>
              </a:rPr>
              <a:t>OTRA INFORMACIÓN QUE NECESITAN CONSEGUIR…</a:t>
            </a:r>
            <a:endParaRPr lang="en-US" sz="3600" dirty="0"/>
          </a:p>
        </p:txBody>
      </p:sp>
      <p:sp>
        <p:nvSpPr>
          <p:cNvPr id="4" name="Content Placeholder 3"/>
          <p:cNvSpPr>
            <a:spLocks noGrp="1"/>
          </p:cNvSpPr>
          <p:nvPr>
            <p:ph idx="1"/>
          </p:nvPr>
        </p:nvSpPr>
        <p:spPr/>
        <p:txBody>
          <a:bodyPr>
            <a:normAutofit/>
          </a:bodyPr>
          <a:lstStyle/>
          <a:p>
            <a:pPr marL="457200" indent="-457200">
              <a:buFont typeface="+mj-lt"/>
              <a:buAutoNum type="arabicPeriod" startAt="4"/>
            </a:pPr>
            <a:r>
              <a:rPr lang="es-ES" sz="2800" dirty="0" smtClean="0">
                <a:latin typeface="Futura Std Medium" panose="020B0502020204020303" pitchFamily="34" charset="0"/>
              </a:rPr>
              <a:t>¿</a:t>
            </a:r>
            <a:r>
              <a:rPr lang="es-ES" sz="2800" dirty="0">
                <a:latin typeface="Futura Std Medium" panose="020B0502020204020303" pitchFamily="34" charset="0"/>
              </a:rPr>
              <a:t>Cuánto tiempo han pertenecido los miembros participantes? </a:t>
            </a:r>
          </a:p>
          <a:p>
            <a:pPr marL="932688" lvl="2" indent="-457200">
              <a:buFont typeface="+mj-lt"/>
              <a:buAutoNum type="alphaLcPeriod"/>
            </a:pPr>
            <a:r>
              <a:rPr lang="es-ES" sz="2800" dirty="0" smtClean="0">
                <a:latin typeface="Futura Std Medium" panose="020B0502020204020303" pitchFamily="34" charset="0"/>
              </a:rPr>
              <a:t>0-5 </a:t>
            </a:r>
            <a:r>
              <a:rPr lang="es-ES" sz="2800" dirty="0">
                <a:latin typeface="Futura Std Medium" panose="020B0502020204020303" pitchFamily="34" charset="0"/>
              </a:rPr>
              <a:t>años</a:t>
            </a:r>
          </a:p>
          <a:p>
            <a:pPr marL="932688" lvl="2" indent="-457200">
              <a:buFont typeface="+mj-lt"/>
              <a:buAutoNum type="alphaLcPeriod"/>
            </a:pPr>
            <a:r>
              <a:rPr lang="es-ES" sz="2800" dirty="0" smtClean="0">
                <a:latin typeface="Futura Std Medium" panose="020B0502020204020303" pitchFamily="34" charset="0"/>
              </a:rPr>
              <a:t>5-10 </a:t>
            </a:r>
            <a:r>
              <a:rPr lang="es-ES" sz="2800" dirty="0">
                <a:latin typeface="Futura Std Medium" panose="020B0502020204020303" pitchFamily="34" charset="0"/>
              </a:rPr>
              <a:t>años</a:t>
            </a:r>
          </a:p>
          <a:p>
            <a:pPr marL="932688" lvl="2" indent="-457200">
              <a:buFont typeface="+mj-lt"/>
              <a:buAutoNum type="alphaLcPeriod"/>
            </a:pPr>
            <a:r>
              <a:rPr lang="es-ES" sz="2800" dirty="0" smtClean="0">
                <a:latin typeface="Futura Std Medium" panose="020B0502020204020303" pitchFamily="34" charset="0"/>
              </a:rPr>
              <a:t>11-20 </a:t>
            </a:r>
            <a:r>
              <a:rPr lang="es-ES" sz="2800" dirty="0">
                <a:latin typeface="Futura Std Medium" panose="020B0502020204020303" pitchFamily="34" charset="0"/>
              </a:rPr>
              <a:t>años</a:t>
            </a:r>
          </a:p>
          <a:p>
            <a:pPr marL="932688" lvl="2" indent="-457200">
              <a:buFont typeface="+mj-lt"/>
              <a:buAutoNum type="alphaLcPeriod"/>
            </a:pPr>
            <a:r>
              <a:rPr lang="es-ES" sz="2800" dirty="0" smtClean="0">
                <a:latin typeface="Futura Std Medium" panose="020B0502020204020303" pitchFamily="34" charset="0"/>
              </a:rPr>
              <a:t>más </a:t>
            </a:r>
            <a:r>
              <a:rPr lang="es-ES" sz="2800" dirty="0">
                <a:latin typeface="Futura Std Medium" panose="020B0502020204020303" pitchFamily="34" charset="0"/>
              </a:rPr>
              <a:t>de 20 </a:t>
            </a:r>
            <a:r>
              <a:rPr lang="es-ES" sz="2800" dirty="0" smtClean="0">
                <a:latin typeface="Futura Std Medium" panose="020B0502020204020303" pitchFamily="34" charset="0"/>
              </a:rPr>
              <a:t>años</a:t>
            </a:r>
            <a:endParaRPr lang="es-ES" sz="2800" dirty="0">
              <a:latin typeface="Futura Std Medium" panose="020B0502020204020303" pitchFamily="34" charset="0"/>
            </a:endParaRPr>
          </a:p>
        </p:txBody>
      </p:sp>
    </p:spTree>
    <p:extLst>
      <p:ext uri="{BB962C8B-B14F-4D97-AF65-F5344CB8AC3E}">
        <p14:creationId xmlns:p14="http://schemas.microsoft.com/office/powerpoint/2010/main" val="1254319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2960" y="286604"/>
            <a:ext cx="7651084" cy="1450757"/>
          </a:xfrm>
        </p:spPr>
        <p:txBody>
          <a:bodyPr>
            <a:normAutofit/>
          </a:bodyPr>
          <a:lstStyle/>
          <a:p>
            <a:r>
              <a:rPr lang="es-ES" sz="3600" b="1" dirty="0">
                <a:latin typeface="Agency FB" panose="020B0503020202020204" pitchFamily="34" charset="0"/>
              </a:rPr>
              <a:t>OTRA INFORMACIÓN QUE NECESITAN CONSEGUIR…</a:t>
            </a:r>
            <a:endParaRPr lang="en-US" sz="3600" dirty="0"/>
          </a:p>
        </p:txBody>
      </p:sp>
      <p:sp>
        <p:nvSpPr>
          <p:cNvPr id="4" name="Content Placeholder 3"/>
          <p:cNvSpPr>
            <a:spLocks noGrp="1"/>
          </p:cNvSpPr>
          <p:nvPr>
            <p:ph idx="1"/>
          </p:nvPr>
        </p:nvSpPr>
        <p:spPr>
          <a:xfrm>
            <a:off x="822958" y="1845734"/>
            <a:ext cx="7759727" cy="4023360"/>
          </a:xfrm>
        </p:spPr>
        <p:txBody>
          <a:bodyPr>
            <a:noAutofit/>
          </a:bodyPr>
          <a:lstStyle/>
          <a:p>
            <a:pPr marL="457200" indent="-457200">
              <a:lnSpc>
                <a:spcPct val="120000"/>
              </a:lnSpc>
              <a:buFont typeface="+mj-lt"/>
              <a:buAutoNum type="arabicPeriod" startAt="5"/>
            </a:pPr>
            <a:r>
              <a:rPr lang="es-ES" sz="2400" dirty="0" smtClean="0">
                <a:latin typeface="Futura Std Medium" panose="020B0502020204020303" pitchFamily="34" charset="0"/>
              </a:rPr>
              <a:t>Escolaridad de los miembros.</a:t>
            </a:r>
            <a:endParaRPr lang="es-ES" sz="2400" dirty="0">
              <a:latin typeface="Futura Std Medium" panose="020B0502020204020303" pitchFamily="34" charset="0"/>
            </a:endParaRPr>
          </a:p>
          <a:p>
            <a:pPr marL="457200" indent="-457200">
              <a:lnSpc>
                <a:spcPct val="120000"/>
              </a:lnSpc>
              <a:buFont typeface="+mj-lt"/>
              <a:buAutoNum type="arabicPeriod" startAt="6"/>
            </a:pPr>
            <a:r>
              <a:rPr lang="es-ES" sz="2400" dirty="0" smtClean="0">
                <a:latin typeface="Futura Std Medium" panose="020B0502020204020303" pitchFamily="34" charset="0"/>
              </a:rPr>
              <a:t>En los últimos 20 años, ¿Cuántos años han servido los empleados de la iglesia, tales como secretaria, conserje, pastores asociados, músicos o directores musicales, etc.? Esto se debe hacer por nombre. Si ha habido mucho cambio, ¿a qué se debe?</a:t>
            </a:r>
            <a:endParaRPr lang="es-ES" sz="2400" dirty="0">
              <a:latin typeface="Futura Std Medium" panose="020B0502020204020303" pitchFamily="34" charset="0"/>
            </a:endParaRPr>
          </a:p>
        </p:txBody>
      </p:sp>
    </p:spTree>
    <p:extLst>
      <p:ext uri="{BB962C8B-B14F-4D97-AF65-F5344CB8AC3E}">
        <p14:creationId xmlns:p14="http://schemas.microsoft.com/office/powerpoint/2010/main" val="5468681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2960" y="286604"/>
            <a:ext cx="7651084" cy="1450757"/>
          </a:xfrm>
        </p:spPr>
        <p:txBody>
          <a:bodyPr>
            <a:normAutofit/>
          </a:bodyPr>
          <a:lstStyle/>
          <a:p>
            <a:r>
              <a:rPr lang="es-ES" sz="3600" b="1" dirty="0">
                <a:latin typeface="Agency FB" panose="020B0503020202020204" pitchFamily="34" charset="0"/>
              </a:rPr>
              <a:t>OTRA INFORMACIÓN QUE NECESITAN CONSEGUIR…</a:t>
            </a:r>
            <a:endParaRPr lang="en-US" sz="3600" dirty="0"/>
          </a:p>
        </p:txBody>
      </p:sp>
      <p:sp>
        <p:nvSpPr>
          <p:cNvPr id="4" name="Content Placeholder 3"/>
          <p:cNvSpPr>
            <a:spLocks noGrp="1"/>
          </p:cNvSpPr>
          <p:nvPr>
            <p:ph idx="1"/>
          </p:nvPr>
        </p:nvSpPr>
        <p:spPr>
          <a:xfrm>
            <a:off x="822958" y="1845734"/>
            <a:ext cx="7759727" cy="4023360"/>
          </a:xfrm>
        </p:spPr>
        <p:txBody>
          <a:bodyPr>
            <a:noAutofit/>
          </a:bodyPr>
          <a:lstStyle/>
          <a:p>
            <a:pPr marL="342900" indent="-342900">
              <a:lnSpc>
                <a:spcPct val="100000"/>
              </a:lnSpc>
              <a:buFont typeface="+mj-lt"/>
              <a:buAutoNum type="arabicPeriod" startAt="7"/>
            </a:pPr>
            <a:r>
              <a:rPr lang="es-ES" dirty="0" smtClean="0">
                <a:latin typeface="Futura Std Medium" panose="020B0502020204020303" pitchFamily="34" charset="0"/>
              </a:rPr>
              <a:t>Nombra </a:t>
            </a:r>
            <a:r>
              <a:rPr lang="es-ES" dirty="0">
                <a:latin typeface="Futura Std Medium" panose="020B0502020204020303" pitchFamily="34" charset="0"/>
              </a:rPr>
              <a:t>aquellos grupos pequeños de la iglesia en los cuales la membresía es emocionalmente significativa y cuántos participantes en cada uno.  (Por ejemplo, pertenecer al coro mayor, coro de niños, coro de campanas, clase de Escuela Bíblica, grupo de damas, ancianos, etc. es emocionalmente significativo.  La participación en grupos que no se reúnen o cuyos miembros no se comunican los unos con los otros, como un grupo de pastoreo que no se reúne o un comité que casi nunca se reúne, no es emocionalmente significativo.)</a:t>
            </a:r>
          </a:p>
          <a:p>
            <a:pPr marL="342900" indent="-342900">
              <a:lnSpc>
                <a:spcPct val="100000"/>
              </a:lnSpc>
              <a:buFont typeface="+mj-lt"/>
              <a:buAutoNum type="arabicPeriod" startAt="7"/>
            </a:pPr>
            <a:r>
              <a:rPr lang="es-ES" dirty="0" smtClean="0">
                <a:latin typeface="Futura Std Medium" panose="020B0502020204020303" pitchFamily="34" charset="0"/>
              </a:rPr>
              <a:t>¿</a:t>
            </a:r>
            <a:r>
              <a:rPr lang="es-ES" dirty="0">
                <a:latin typeface="Futura Std Medium" panose="020B0502020204020303" pitchFamily="34" charset="0"/>
              </a:rPr>
              <a:t>Cuántos miembros tiene la junta? Si hay un gabinete o un comité ejecutivo similar, ¿Cuántos miembros tiene? ¿Cuántos departamentos o ministerios  hay (nómbralos) y cuántos miembros tienen? ¿Cuán a menudo se reúnen? Esto da una idea de cuánto tiempo se dedica a trabajar en la iglesia vs. trabajo de la iglesia.</a:t>
            </a:r>
          </a:p>
          <a:p>
            <a:r>
              <a:rPr lang="es-ES" sz="1800" dirty="0"/>
              <a:t> </a:t>
            </a:r>
          </a:p>
        </p:txBody>
      </p:sp>
    </p:spTree>
    <p:extLst>
      <p:ext uri="{BB962C8B-B14F-4D97-AF65-F5344CB8AC3E}">
        <p14:creationId xmlns:p14="http://schemas.microsoft.com/office/powerpoint/2010/main" val="3817894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741599" y="615641"/>
            <a:ext cx="7651750" cy="1086415"/>
          </a:xfrm>
        </p:spPr>
        <p:txBody>
          <a:bodyPr>
            <a:normAutofit fontScale="90000"/>
          </a:bodyPr>
          <a:lstStyle/>
          <a:p>
            <a:pPr algn="ctr">
              <a:lnSpc>
                <a:spcPct val="150000"/>
              </a:lnSpc>
            </a:pPr>
            <a:r>
              <a:rPr lang="es-ES" sz="2200" b="1" dirty="0" smtClean="0">
                <a:latin typeface="Agency FB" panose="020B0503020202020204" pitchFamily="34" charset="0"/>
              </a:rPr>
              <a:t>ESTA PARTE DEBE SER CONTESTADA POR EL EQUIPO DE VISIÓN, SIN EL PASTOR/A</a:t>
            </a:r>
            <a:br>
              <a:rPr lang="es-ES" sz="2200" b="1" dirty="0" smtClean="0">
                <a:latin typeface="Agency FB" panose="020B0503020202020204" pitchFamily="34" charset="0"/>
              </a:rPr>
            </a:br>
            <a:r>
              <a:rPr lang="es-ES" sz="2200" b="1" dirty="0" smtClean="0">
                <a:latin typeface="Agency FB" panose="020B0503020202020204" pitchFamily="34" charset="0"/>
              </a:rPr>
              <a:t>(EL PASTOR/A CONTESTARÁ ESTAS PREGUNTAS POR SEPARADO)</a:t>
            </a:r>
            <a:endParaRPr lang="en-US" sz="2200" dirty="0"/>
          </a:p>
        </p:txBody>
      </p:sp>
      <p:sp>
        <p:nvSpPr>
          <p:cNvPr id="4" name="Content Placeholder 3"/>
          <p:cNvSpPr>
            <a:spLocks noGrp="1"/>
          </p:cNvSpPr>
          <p:nvPr>
            <p:ph idx="4294967295"/>
          </p:nvPr>
        </p:nvSpPr>
        <p:spPr>
          <a:xfrm>
            <a:off x="552262" y="2046083"/>
            <a:ext cx="8030424" cy="3822906"/>
          </a:xfrm>
        </p:spPr>
        <p:txBody>
          <a:bodyPr>
            <a:noAutofit/>
          </a:bodyPr>
          <a:lstStyle/>
          <a:p>
            <a:pPr marL="457200" indent="-457200">
              <a:lnSpc>
                <a:spcPct val="100000"/>
              </a:lnSpc>
              <a:buFont typeface="+mj-lt"/>
              <a:buAutoNum type="arabicPeriod"/>
            </a:pPr>
            <a:r>
              <a:rPr lang="es-ES" dirty="0" smtClean="0">
                <a:latin typeface="Futura Std Medium" panose="020B0502020204020303" pitchFamily="34" charset="0"/>
              </a:rPr>
              <a:t>¿</a:t>
            </a:r>
            <a:r>
              <a:rPr lang="es-ES" dirty="0">
                <a:latin typeface="Futura Std Medium" panose="020B0502020204020303" pitchFamily="34" charset="0"/>
              </a:rPr>
              <a:t>Qué hacen los ancianos en tu congregación? (No la definición, ni lo que deben hacer, sino lo que realmente hacen. ¿Están logrando su potencial como </a:t>
            </a:r>
            <a:r>
              <a:rPr lang="es-ES" dirty="0" err="1">
                <a:latin typeface="Futura Std Medium" panose="020B0502020204020303" pitchFamily="34" charset="0"/>
              </a:rPr>
              <a:t>co</a:t>
            </a:r>
            <a:r>
              <a:rPr lang="es-ES" dirty="0">
                <a:latin typeface="Futura Std Medium" panose="020B0502020204020303" pitchFamily="34" charset="0"/>
              </a:rPr>
              <a:t>-líderes espirituales (con el pastor) de la congregación?</a:t>
            </a:r>
          </a:p>
          <a:p>
            <a:pPr marL="457200" indent="-457200">
              <a:lnSpc>
                <a:spcPct val="100000"/>
              </a:lnSpc>
              <a:buFont typeface="+mj-lt"/>
              <a:buAutoNum type="arabicPeriod"/>
            </a:pPr>
            <a:r>
              <a:rPr lang="es-ES" dirty="0" smtClean="0">
                <a:latin typeface="Futura Std Medium" panose="020B0502020204020303" pitchFamily="34" charset="0"/>
              </a:rPr>
              <a:t>En </a:t>
            </a:r>
            <a:r>
              <a:rPr lang="es-ES" dirty="0">
                <a:latin typeface="Futura Std Medium" panose="020B0502020204020303" pitchFamily="34" charset="0"/>
              </a:rPr>
              <a:t>cuanto a evangelismo, ¿a qué área geográfica se dirigen los esfuerzos? Cada congregación necesita tener claro el área geográfica y/o social/ cultural que están evangelizando intencionalmente. Si no hay un área clara, lo más probable no se está evangelizando mucho.</a:t>
            </a:r>
          </a:p>
          <a:p>
            <a:pPr marL="457200" indent="-457200">
              <a:lnSpc>
                <a:spcPct val="100000"/>
              </a:lnSpc>
              <a:buFont typeface="+mj-lt"/>
              <a:buAutoNum type="arabicPeriod"/>
            </a:pPr>
            <a:r>
              <a:rPr lang="es-ES" dirty="0" smtClean="0">
                <a:latin typeface="Futura Std Medium" panose="020B0502020204020303" pitchFamily="34" charset="0"/>
              </a:rPr>
              <a:t>Cuando </a:t>
            </a:r>
            <a:r>
              <a:rPr lang="es-ES" dirty="0">
                <a:latin typeface="Futura Std Medium" panose="020B0502020204020303" pitchFamily="34" charset="0"/>
              </a:rPr>
              <a:t>piensas en alcance, ¿Cuál consideras es el área de enfoque? Esto podría ser más grande o más pequeño que el área de evangelismo, pero debe estar claramente identificada y relacionada con los dones que tu congregación puede ofrecer</a:t>
            </a:r>
            <a:r>
              <a:rPr lang="es-ES" dirty="0" smtClean="0">
                <a:latin typeface="Futura Std Medium" panose="020B0502020204020303" pitchFamily="34" charset="0"/>
              </a:rPr>
              <a:t>.</a:t>
            </a:r>
            <a:endParaRPr lang="es-ES" dirty="0">
              <a:latin typeface="Futura Std Medium" panose="020B0502020204020303" pitchFamily="34" charset="0"/>
            </a:endParaRPr>
          </a:p>
        </p:txBody>
      </p:sp>
      <p:sp>
        <p:nvSpPr>
          <p:cNvPr id="2" name="Rounded Rectangle 1"/>
          <p:cNvSpPr/>
          <p:nvPr/>
        </p:nvSpPr>
        <p:spPr>
          <a:xfrm>
            <a:off x="552262" y="628124"/>
            <a:ext cx="8030424" cy="1155409"/>
          </a:xfrm>
          <a:prstGeom prst="roundRect">
            <a:avLst/>
          </a:prstGeom>
          <a:no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649327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552262" y="1973655"/>
            <a:ext cx="8030424" cy="3895333"/>
          </a:xfrm>
        </p:spPr>
        <p:txBody>
          <a:bodyPr>
            <a:noAutofit/>
          </a:bodyPr>
          <a:lstStyle/>
          <a:p>
            <a:pPr marL="457200" indent="-457200">
              <a:lnSpc>
                <a:spcPct val="100000"/>
              </a:lnSpc>
              <a:buFont typeface="+mj-lt"/>
              <a:buAutoNum type="arabicPeriod" startAt="4"/>
            </a:pPr>
            <a:r>
              <a:rPr lang="es-ES" dirty="0" smtClean="0">
                <a:latin typeface="Futura Std Medium" panose="020B0502020204020303" pitchFamily="34" charset="0"/>
              </a:rPr>
              <a:t>¿</a:t>
            </a:r>
            <a:r>
              <a:rPr lang="es-ES" dirty="0">
                <a:latin typeface="Futura Std Medium" panose="020B0502020204020303" pitchFamily="34" charset="0"/>
              </a:rPr>
              <a:t>Con qué proyectos/programas locales y/o globales se ha involucrado la congregación en los últimos 10 años y cuántos de estos proyectos/programas están activos aun? Esto nos ayuda a saber si la congregación está orientada hacia misión o mantenimiento.</a:t>
            </a:r>
          </a:p>
          <a:p>
            <a:pPr marL="457200" indent="-457200">
              <a:lnSpc>
                <a:spcPct val="100000"/>
              </a:lnSpc>
              <a:buFont typeface="+mj-lt"/>
              <a:buAutoNum type="arabicPeriod" startAt="4"/>
            </a:pPr>
            <a:r>
              <a:rPr lang="es-ES" dirty="0" smtClean="0">
                <a:latin typeface="Futura Std Medium" panose="020B0502020204020303" pitchFamily="34" charset="0"/>
              </a:rPr>
              <a:t>En </a:t>
            </a:r>
            <a:r>
              <a:rPr lang="es-ES" dirty="0">
                <a:latin typeface="Futura Std Medium" panose="020B0502020204020303" pitchFamily="34" charset="0"/>
              </a:rPr>
              <a:t>orden de importancia, ¿Por qué crees que los miembros participantes asisten a tu congregación? Contesten esto individualmente, sin intentar llegar a un consenso</a:t>
            </a:r>
            <a:r>
              <a:rPr lang="es-ES" dirty="0" smtClean="0">
                <a:latin typeface="Futura Std Medium" panose="020B0502020204020303" pitchFamily="34" charset="0"/>
              </a:rPr>
              <a:t>.</a:t>
            </a:r>
            <a:endParaRPr lang="es-ES" dirty="0">
              <a:latin typeface="Futura Std Medium" panose="020B0502020204020303" pitchFamily="34" charset="0"/>
            </a:endParaRPr>
          </a:p>
          <a:p>
            <a:pPr marL="457200" indent="-457200">
              <a:lnSpc>
                <a:spcPct val="100000"/>
              </a:lnSpc>
              <a:buFont typeface="+mj-lt"/>
              <a:buAutoNum type="arabicPeriod" startAt="4"/>
            </a:pPr>
            <a:r>
              <a:rPr lang="es-ES" dirty="0" smtClean="0">
                <a:latin typeface="Futura Std Medium" panose="020B0502020204020303" pitchFamily="34" charset="0"/>
              </a:rPr>
              <a:t>Hagan </a:t>
            </a:r>
            <a:r>
              <a:rPr lang="es-ES" dirty="0">
                <a:latin typeface="Futura Std Medium" panose="020B0502020204020303" pitchFamily="34" charset="0"/>
              </a:rPr>
              <a:t>un “torbellino de ideas” de todas las cosas que hace tu iglesia. Por consenso, ¿Cuáles son las 6 cosas que tu iglesia hace mejor? ¿Cuáles son las 6 cosas que no hacen tan bien? Esto también puede ser muy </a:t>
            </a:r>
            <a:r>
              <a:rPr lang="es-ES" dirty="0" smtClean="0">
                <a:latin typeface="Futura Std Medium" panose="020B0502020204020303" pitchFamily="34" charset="0"/>
              </a:rPr>
              <a:t>revelador</a:t>
            </a:r>
            <a:r>
              <a:rPr lang="es-ES" dirty="0">
                <a:latin typeface="Futura Std Medium" panose="020B0502020204020303" pitchFamily="34" charset="0"/>
              </a:rPr>
              <a:t>.</a:t>
            </a:r>
          </a:p>
        </p:txBody>
      </p:sp>
      <p:sp>
        <p:nvSpPr>
          <p:cNvPr id="5" name="Title 2"/>
          <p:cNvSpPr txBox="1">
            <a:spLocks/>
          </p:cNvSpPr>
          <p:nvPr/>
        </p:nvSpPr>
        <p:spPr>
          <a:xfrm>
            <a:off x="741599" y="615641"/>
            <a:ext cx="7651750" cy="1086415"/>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50000"/>
              </a:lnSpc>
            </a:pPr>
            <a:r>
              <a:rPr lang="es-ES" sz="2200" b="1" smtClean="0">
                <a:latin typeface="Agency FB" panose="020B0503020202020204" pitchFamily="34" charset="0"/>
              </a:rPr>
              <a:t>ESTA PARTE DEBE SER CONTESTADA POR EL EQUIPO DE VISIÓN, SIN EL PASTOR/A</a:t>
            </a:r>
            <a:br>
              <a:rPr lang="es-ES" sz="2200" b="1" smtClean="0">
                <a:latin typeface="Agency FB" panose="020B0503020202020204" pitchFamily="34" charset="0"/>
              </a:rPr>
            </a:br>
            <a:r>
              <a:rPr lang="es-ES" sz="2200" b="1" smtClean="0">
                <a:latin typeface="Agency FB" panose="020B0503020202020204" pitchFamily="34" charset="0"/>
              </a:rPr>
              <a:t>(EL PASTOR/A CONTESTARÁ ESTAS PREGUNTAS POR SEPARADO)</a:t>
            </a:r>
            <a:endParaRPr lang="en-US" sz="2200" dirty="0"/>
          </a:p>
        </p:txBody>
      </p:sp>
      <p:sp>
        <p:nvSpPr>
          <p:cNvPr id="6" name="Rounded Rectangle 5"/>
          <p:cNvSpPr/>
          <p:nvPr/>
        </p:nvSpPr>
        <p:spPr>
          <a:xfrm>
            <a:off x="552262" y="628124"/>
            <a:ext cx="8030424" cy="1155409"/>
          </a:xfrm>
          <a:prstGeom prst="roundRect">
            <a:avLst/>
          </a:prstGeom>
          <a:no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2539897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552262" y="2009869"/>
            <a:ext cx="8030424" cy="3859120"/>
          </a:xfrm>
        </p:spPr>
        <p:txBody>
          <a:bodyPr>
            <a:noAutofit/>
          </a:bodyPr>
          <a:lstStyle/>
          <a:p>
            <a:pPr marL="342900" indent="-342900">
              <a:lnSpc>
                <a:spcPct val="100000"/>
              </a:lnSpc>
              <a:buFont typeface="+mj-lt"/>
              <a:buAutoNum type="arabicPeriod" startAt="7"/>
            </a:pPr>
            <a:r>
              <a:rPr lang="es-ES" sz="1800" dirty="0" smtClean="0">
                <a:latin typeface="Futura Std Medium" panose="020B0502020204020303" pitchFamily="34" charset="0"/>
              </a:rPr>
              <a:t>¿</a:t>
            </a:r>
            <a:r>
              <a:rPr lang="es-ES" sz="1800" dirty="0">
                <a:latin typeface="Futura Std Medium" panose="020B0502020204020303" pitchFamily="34" charset="0"/>
              </a:rPr>
              <a:t>Hay señales de renovación en la congregación, que podamos nombrar?</a:t>
            </a:r>
          </a:p>
          <a:p>
            <a:pPr marL="342900" indent="-342900">
              <a:lnSpc>
                <a:spcPct val="100000"/>
              </a:lnSpc>
              <a:buFont typeface="+mj-lt"/>
              <a:buAutoNum type="arabicPeriod" startAt="7"/>
            </a:pPr>
            <a:r>
              <a:rPr lang="es-ES" sz="1800" dirty="0" smtClean="0">
                <a:latin typeface="Futura Std Medium" panose="020B0502020204020303" pitchFamily="34" charset="0"/>
              </a:rPr>
              <a:t>¿Hay </a:t>
            </a:r>
            <a:r>
              <a:rPr lang="es-ES" sz="1800" dirty="0">
                <a:latin typeface="Futura Std Medium" panose="020B0502020204020303" pitchFamily="34" charset="0"/>
              </a:rPr>
              <a:t>señales de decaimiento que se puedan nombrar?</a:t>
            </a:r>
          </a:p>
          <a:p>
            <a:pPr marL="342900" indent="-342900">
              <a:lnSpc>
                <a:spcPct val="100000"/>
              </a:lnSpc>
              <a:buFont typeface="+mj-lt"/>
              <a:buAutoNum type="arabicPeriod" startAt="7"/>
            </a:pPr>
            <a:r>
              <a:rPr lang="es-ES" sz="1800" dirty="0" smtClean="0">
                <a:latin typeface="Futura Std Medium" panose="020B0502020204020303" pitchFamily="34" charset="0"/>
              </a:rPr>
              <a:t>¿</a:t>
            </a:r>
            <a:r>
              <a:rPr lang="es-ES" sz="1800" dirty="0">
                <a:latin typeface="Futura Std Medium" panose="020B0502020204020303" pitchFamily="34" charset="0"/>
              </a:rPr>
              <a:t>Cómo describirías la auto-imagen de la congregación? (La auto-imagen se comunica a participantes y visitas, de forma natural, y puede ser atractiva o repulsiva; nadie quiere ser parte de un grupo que tiene una auto-imagen negativa.)</a:t>
            </a:r>
          </a:p>
          <a:p>
            <a:pPr marL="342900" indent="-342900">
              <a:lnSpc>
                <a:spcPct val="100000"/>
              </a:lnSpc>
              <a:buFont typeface="+mj-lt"/>
              <a:buAutoNum type="arabicPeriod" startAt="7"/>
            </a:pPr>
            <a:r>
              <a:rPr lang="es-ES" sz="1800" dirty="0" smtClean="0">
                <a:latin typeface="Futura Std Medium" panose="020B0502020204020303" pitchFamily="34" charset="0"/>
              </a:rPr>
              <a:t>¿</a:t>
            </a:r>
            <a:r>
              <a:rPr lang="es-ES" sz="1800" dirty="0">
                <a:latin typeface="Futura Std Medium" panose="020B0502020204020303" pitchFamily="34" charset="0"/>
              </a:rPr>
              <a:t>Ha habido serios conflictos en la vida de la congregación en los últimos 25 años? Si es así, favor de describir. ¿Cómo pueden estos conflictos estar aun impulsando a la congregación años después?</a:t>
            </a:r>
          </a:p>
          <a:p>
            <a:pPr marL="342900" indent="-342900">
              <a:lnSpc>
                <a:spcPct val="100000"/>
              </a:lnSpc>
              <a:buFont typeface="+mj-lt"/>
              <a:buAutoNum type="arabicPeriod" startAt="7"/>
            </a:pPr>
            <a:r>
              <a:rPr lang="es-ES" sz="1800" dirty="0" smtClean="0">
                <a:latin typeface="Futura Std Medium" panose="020B0502020204020303" pitchFamily="34" charset="0"/>
              </a:rPr>
              <a:t>¿</a:t>
            </a:r>
            <a:r>
              <a:rPr lang="es-ES" sz="1800" dirty="0">
                <a:latin typeface="Futura Std Medium" panose="020B0502020204020303" pitchFamily="34" charset="0"/>
              </a:rPr>
              <a:t>Ha identificado algún comité una lista de necesidades importantes o arreglos/reparaciones que hay que atender? Si es así, hacer una lista de estas necesidades y los planes que hay para atenderlas</a:t>
            </a:r>
            <a:r>
              <a:rPr lang="es-ES" sz="1800" dirty="0" smtClean="0">
                <a:latin typeface="Futura Std Medium" panose="020B0502020204020303" pitchFamily="34" charset="0"/>
              </a:rPr>
              <a:t>.</a:t>
            </a:r>
            <a:endParaRPr lang="es-ES" sz="1800" dirty="0">
              <a:latin typeface="Futura Std Medium" panose="020B0502020204020303" pitchFamily="34" charset="0"/>
            </a:endParaRPr>
          </a:p>
        </p:txBody>
      </p:sp>
      <p:sp>
        <p:nvSpPr>
          <p:cNvPr id="5" name="Title 2"/>
          <p:cNvSpPr txBox="1">
            <a:spLocks/>
          </p:cNvSpPr>
          <p:nvPr/>
        </p:nvSpPr>
        <p:spPr>
          <a:xfrm>
            <a:off x="741599" y="615641"/>
            <a:ext cx="7651750" cy="1086415"/>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50000"/>
              </a:lnSpc>
            </a:pPr>
            <a:r>
              <a:rPr lang="es-ES" sz="2200" b="1" smtClean="0">
                <a:latin typeface="Agency FB" panose="020B0503020202020204" pitchFamily="34" charset="0"/>
              </a:rPr>
              <a:t>ESTA PARTE DEBE SER CONTESTADA POR EL EQUIPO DE VISIÓN, SIN EL PASTOR/A</a:t>
            </a:r>
            <a:br>
              <a:rPr lang="es-ES" sz="2200" b="1" smtClean="0">
                <a:latin typeface="Agency FB" panose="020B0503020202020204" pitchFamily="34" charset="0"/>
              </a:rPr>
            </a:br>
            <a:r>
              <a:rPr lang="es-ES" sz="2200" b="1" smtClean="0">
                <a:latin typeface="Agency FB" panose="020B0503020202020204" pitchFamily="34" charset="0"/>
              </a:rPr>
              <a:t>(EL PASTOR/A CONTESTARÁ ESTAS PREGUNTAS POR SEPARADO)</a:t>
            </a:r>
            <a:endParaRPr lang="en-US" sz="2200" dirty="0"/>
          </a:p>
        </p:txBody>
      </p:sp>
      <p:sp>
        <p:nvSpPr>
          <p:cNvPr id="6" name="Rounded Rectangle 5"/>
          <p:cNvSpPr/>
          <p:nvPr/>
        </p:nvSpPr>
        <p:spPr>
          <a:xfrm>
            <a:off x="552262" y="628124"/>
            <a:ext cx="8030424" cy="1155409"/>
          </a:xfrm>
          <a:prstGeom prst="roundRect">
            <a:avLst/>
          </a:prstGeom>
          <a:no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365717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4294967295"/>
          </p:nvPr>
        </p:nvSpPr>
        <p:spPr>
          <a:xfrm>
            <a:off x="552262" y="2272422"/>
            <a:ext cx="8030424" cy="4121669"/>
          </a:xfrm>
        </p:spPr>
        <p:txBody>
          <a:bodyPr>
            <a:noAutofit/>
          </a:bodyPr>
          <a:lstStyle/>
          <a:p>
            <a:pPr marL="342900" indent="-342900">
              <a:buFont typeface="+mj-lt"/>
              <a:buAutoNum type="arabicPeriod" startAt="12"/>
            </a:pPr>
            <a:r>
              <a:rPr lang="es-ES" dirty="0" smtClean="0">
                <a:latin typeface="Futura Std Medium" panose="020B0502020204020303" pitchFamily="34" charset="0"/>
              </a:rPr>
              <a:t>¿</a:t>
            </a:r>
            <a:r>
              <a:rPr lang="es-ES" dirty="0">
                <a:latin typeface="Futura Std Medium" panose="020B0502020204020303" pitchFamily="34" charset="0"/>
              </a:rPr>
              <a:t>Qué porciento de los miembros de la junta asisten con regularidad a las reuniones? ¿Qué porciento de los miembros de los ministerios asisten a sus reuniones? (Menos del 80% de asistencia, puede indicar que la junta o el ministerio es ineficiente.)</a:t>
            </a:r>
          </a:p>
          <a:p>
            <a:pPr marL="342900" indent="-342900">
              <a:buFont typeface="+mj-lt"/>
              <a:buAutoNum type="arabicPeriod" startAt="12"/>
            </a:pPr>
            <a:r>
              <a:rPr lang="es-ES" dirty="0" smtClean="0">
                <a:latin typeface="Futura Std Medium" panose="020B0502020204020303" pitchFamily="34" charset="0"/>
              </a:rPr>
              <a:t>¿</a:t>
            </a:r>
            <a:r>
              <a:rPr lang="es-ES" dirty="0">
                <a:latin typeface="Futura Std Medium" panose="020B0502020204020303" pitchFamily="34" charset="0"/>
              </a:rPr>
              <a:t>Qué comités/departamentos describirías como funcionando y saludables? ¿Cuáles describirías como no-funcionales y no saludables?</a:t>
            </a:r>
          </a:p>
          <a:p>
            <a:pPr marL="342900" indent="-342900">
              <a:buFont typeface="+mj-lt"/>
              <a:buAutoNum type="arabicPeriod" startAt="12"/>
            </a:pPr>
            <a:r>
              <a:rPr lang="es-ES" dirty="0" smtClean="0">
                <a:latin typeface="Futura Std Medium" panose="020B0502020204020303" pitchFamily="34" charset="0"/>
              </a:rPr>
              <a:t>Describe </a:t>
            </a:r>
            <a:r>
              <a:rPr lang="es-ES" dirty="0">
                <a:latin typeface="Futura Std Medium" panose="020B0502020204020303" pitchFamily="34" charset="0"/>
              </a:rPr>
              <a:t>a tu ciudad económicamente, políticamente, socialmente, religiosamente, de actitud, etc. en dos o tres párrafos. (Debe ser más de sus impresiones, no necesariamente estadísticas.) ¿Refleja tu congregación a tu ciudad, o son diferentes en formas importantes?</a:t>
            </a:r>
          </a:p>
          <a:p>
            <a:pPr marL="342900" indent="-342900">
              <a:buFont typeface="+mj-lt"/>
              <a:buAutoNum type="arabicPeriod" startAt="12"/>
            </a:pPr>
            <a:r>
              <a:rPr lang="es-ES" dirty="0" smtClean="0">
                <a:latin typeface="Futura Std Medium" panose="020B0502020204020303" pitchFamily="34" charset="0"/>
              </a:rPr>
              <a:t>¿</a:t>
            </a:r>
            <a:r>
              <a:rPr lang="es-ES" dirty="0">
                <a:latin typeface="Futura Std Medium" panose="020B0502020204020303" pitchFamily="34" charset="0"/>
              </a:rPr>
              <a:t>Qué otros discernimientos/preocupaciones/preguntas surgen</a:t>
            </a:r>
            <a:r>
              <a:rPr lang="es-ES" dirty="0" smtClean="0">
                <a:latin typeface="Futura Std Medium" panose="020B0502020204020303" pitchFamily="34" charset="0"/>
              </a:rPr>
              <a:t>?</a:t>
            </a:r>
            <a:endParaRPr lang="es-ES" dirty="0">
              <a:latin typeface="Futura Std Medium" panose="020B0502020204020303" pitchFamily="34" charset="0"/>
            </a:endParaRPr>
          </a:p>
        </p:txBody>
      </p:sp>
      <p:sp>
        <p:nvSpPr>
          <p:cNvPr id="5" name="Title 2"/>
          <p:cNvSpPr txBox="1">
            <a:spLocks/>
          </p:cNvSpPr>
          <p:nvPr/>
        </p:nvSpPr>
        <p:spPr>
          <a:xfrm>
            <a:off x="741599" y="615641"/>
            <a:ext cx="7651750" cy="1086415"/>
          </a:xfrm>
          <a:prstGeom prst="rect">
            <a:avLst/>
          </a:prstGeom>
        </p:spPr>
        <p:txBody>
          <a:bodyPr vert="horz" lIns="91440" tIns="45720" rIns="91440" bIns="45720" rtlCol="0" anchor="b">
            <a:normAutofit fontScale="975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50000"/>
              </a:lnSpc>
            </a:pPr>
            <a:r>
              <a:rPr lang="es-ES" sz="2200" b="1" smtClean="0">
                <a:latin typeface="Agency FB" panose="020B0503020202020204" pitchFamily="34" charset="0"/>
              </a:rPr>
              <a:t>ESTA PARTE DEBE SER CONTESTADA POR EL EQUIPO DE VISIÓN, SIN EL PASTOR/A</a:t>
            </a:r>
            <a:br>
              <a:rPr lang="es-ES" sz="2200" b="1" smtClean="0">
                <a:latin typeface="Agency FB" panose="020B0503020202020204" pitchFamily="34" charset="0"/>
              </a:rPr>
            </a:br>
            <a:r>
              <a:rPr lang="es-ES" sz="2200" b="1" smtClean="0">
                <a:latin typeface="Agency FB" panose="020B0503020202020204" pitchFamily="34" charset="0"/>
              </a:rPr>
              <a:t>(EL PASTOR/A CONTESTARÁ ESTAS PREGUNTAS POR SEPARADO)</a:t>
            </a:r>
            <a:endParaRPr lang="en-US" sz="2200" dirty="0"/>
          </a:p>
        </p:txBody>
      </p:sp>
      <p:sp>
        <p:nvSpPr>
          <p:cNvPr id="6" name="Rounded Rectangle 5"/>
          <p:cNvSpPr/>
          <p:nvPr/>
        </p:nvSpPr>
        <p:spPr>
          <a:xfrm>
            <a:off x="552262" y="628124"/>
            <a:ext cx="8030424" cy="1155409"/>
          </a:xfrm>
          <a:prstGeom prst="roundRect">
            <a:avLst/>
          </a:prstGeom>
          <a:no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361333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cap="all" dirty="0" smtClean="0">
                <a:latin typeface="Agency FB" panose="020B0503020202020204" pitchFamily="34" charset="0"/>
              </a:rPr>
              <a:t>PASO 2:</a:t>
            </a:r>
            <a:br>
              <a:rPr lang="en-US" sz="3600" b="1" cap="all" dirty="0" smtClean="0">
                <a:latin typeface="Agency FB" panose="020B0503020202020204" pitchFamily="34" charset="0"/>
              </a:rPr>
            </a:br>
            <a:r>
              <a:rPr lang="en-US" sz="3600" b="1" cap="all" dirty="0" err="1" smtClean="0">
                <a:latin typeface="Agency FB" panose="020B0503020202020204" pitchFamily="34" charset="0"/>
              </a:rPr>
              <a:t>Tiempo</a:t>
            </a:r>
            <a:r>
              <a:rPr lang="en-US" sz="3600" b="1" cap="all" dirty="0" smtClean="0">
                <a:latin typeface="Agency FB" panose="020B0503020202020204" pitchFamily="34" charset="0"/>
              </a:rPr>
              <a:t> de </a:t>
            </a:r>
            <a:r>
              <a:rPr lang="en-US" sz="3600" b="1" cap="all" dirty="0" err="1" smtClean="0">
                <a:latin typeface="Agency FB" panose="020B0503020202020204" pitchFamily="34" charset="0"/>
              </a:rPr>
              <a:t>Discernimiento</a:t>
            </a:r>
            <a:r>
              <a:rPr lang="en-US" sz="3600" b="1" cap="all" dirty="0" smtClean="0">
                <a:latin typeface="Agency FB" panose="020B0503020202020204" pitchFamily="34" charset="0"/>
              </a:rPr>
              <a:t> a </a:t>
            </a:r>
            <a:r>
              <a:rPr lang="en-US" sz="3600" b="1" cap="all" dirty="0" err="1" smtClean="0">
                <a:latin typeface="Agency FB" panose="020B0503020202020204" pitchFamily="34" charset="0"/>
              </a:rPr>
              <a:t>trav</a:t>
            </a:r>
            <a:r>
              <a:rPr lang="es-ES" sz="3600" b="1" cap="all" dirty="0" err="1" smtClean="0">
                <a:latin typeface="Agency FB" panose="020B0503020202020204" pitchFamily="34" charset="0"/>
              </a:rPr>
              <a:t>és</a:t>
            </a:r>
            <a:r>
              <a:rPr lang="es-ES" sz="3600" b="1" cap="all" dirty="0" smtClean="0">
                <a:latin typeface="Agency FB" panose="020B0503020202020204" pitchFamily="34" charset="0"/>
              </a:rPr>
              <a:t> de las Triadas</a:t>
            </a:r>
            <a:endParaRPr lang="en-US" sz="3600" b="1" cap="all" dirty="0">
              <a:latin typeface="Agency FB" panose="020B0503020202020204" pitchFamily="34" charset="0"/>
            </a:endParaRPr>
          </a:p>
        </p:txBody>
      </p:sp>
      <p:sp>
        <p:nvSpPr>
          <p:cNvPr id="3" name="Content Placeholder 2"/>
          <p:cNvSpPr>
            <a:spLocks noGrp="1"/>
          </p:cNvSpPr>
          <p:nvPr>
            <p:ph idx="1"/>
          </p:nvPr>
        </p:nvSpPr>
        <p:spPr>
          <a:xfrm>
            <a:off x="822959" y="2381060"/>
            <a:ext cx="7543801" cy="3488033"/>
          </a:xfrm>
        </p:spPr>
        <p:txBody>
          <a:bodyPr>
            <a:normAutofit/>
          </a:bodyPr>
          <a:lstStyle/>
          <a:p>
            <a:pPr algn="ctr"/>
            <a:r>
              <a:rPr lang="es-PR" sz="2800" dirty="0">
                <a:latin typeface="Futura Std Medium" panose="020B0502020204020303" pitchFamily="34" charset="0"/>
              </a:rPr>
              <a:t>Las “triadas” se reunirán diez </a:t>
            </a:r>
            <a:r>
              <a:rPr lang="es-PR" sz="2800" dirty="0" smtClean="0">
                <a:latin typeface="Futura Std Medium" panose="020B0502020204020303" pitchFamily="34" charset="0"/>
              </a:rPr>
              <a:t>veces</a:t>
            </a:r>
            <a:br>
              <a:rPr lang="es-PR" sz="2800" dirty="0" smtClean="0">
                <a:latin typeface="Futura Std Medium" panose="020B0502020204020303" pitchFamily="34" charset="0"/>
              </a:rPr>
            </a:br>
            <a:r>
              <a:rPr lang="es-PR" sz="2800" dirty="0" smtClean="0">
                <a:latin typeface="Futura Std Medium" panose="020B0502020204020303" pitchFamily="34" charset="0"/>
              </a:rPr>
              <a:t>por </a:t>
            </a:r>
            <a:r>
              <a:rPr lang="es-PR" sz="2800" dirty="0">
                <a:latin typeface="Futura Std Medium" panose="020B0502020204020303" pitchFamily="34" charset="0"/>
              </a:rPr>
              <a:t>una </a:t>
            </a:r>
            <a:r>
              <a:rPr lang="es-PR" sz="2800" dirty="0" smtClean="0">
                <a:latin typeface="Futura Std Medium" panose="020B0502020204020303" pitchFamily="34" charset="0"/>
              </a:rPr>
              <a:t>hora.</a:t>
            </a:r>
            <a:br>
              <a:rPr lang="es-PR" sz="2800" dirty="0" smtClean="0">
                <a:latin typeface="Futura Std Medium" panose="020B0502020204020303" pitchFamily="34" charset="0"/>
              </a:rPr>
            </a:br>
            <a:r>
              <a:rPr lang="es-PR" sz="2800" dirty="0" smtClean="0">
                <a:latin typeface="Futura Std Medium" panose="020B0502020204020303" pitchFamily="34" charset="0"/>
              </a:rPr>
              <a:t>Pueden </a:t>
            </a:r>
            <a:r>
              <a:rPr lang="es-PR" sz="2800" dirty="0">
                <a:latin typeface="Futura Std Medium" panose="020B0502020204020303" pitchFamily="34" charset="0"/>
              </a:rPr>
              <a:t>escoger su lugar y </a:t>
            </a:r>
            <a:r>
              <a:rPr lang="es-PR" sz="2800" dirty="0" smtClean="0">
                <a:latin typeface="Futura Std Medium" panose="020B0502020204020303" pitchFamily="34" charset="0"/>
              </a:rPr>
              <a:t>hora.</a:t>
            </a:r>
            <a:br>
              <a:rPr lang="es-PR" sz="2800" dirty="0" smtClean="0">
                <a:latin typeface="Futura Std Medium" panose="020B0502020204020303" pitchFamily="34" charset="0"/>
              </a:rPr>
            </a:br>
            <a:r>
              <a:rPr lang="es-PR" sz="2800" dirty="0" smtClean="0">
                <a:latin typeface="Futura Std Medium" panose="020B0502020204020303" pitchFamily="34" charset="0"/>
              </a:rPr>
              <a:t>Puede </a:t>
            </a:r>
            <a:r>
              <a:rPr lang="es-PR" sz="2800" dirty="0">
                <a:latin typeface="Futura Std Medium" panose="020B0502020204020303" pitchFamily="34" charset="0"/>
              </a:rPr>
              <a:t>ser en el templo, en una casa, en el parque… Lo importante es que no haya interrupciones (como del mozo en un restaurante). Hacen su programa para que los tres puedan asistir a cada sesión. </a:t>
            </a:r>
            <a:endParaRPr lang="en-US" sz="2800" dirty="0">
              <a:latin typeface="Futura Std Medium" panose="020B0502020204020303" pitchFamily="34" charset="0"/>
            </a:endParaRPr>
          </a:p>
          <a:p>
            <a:endParaRPr lang="en-US" dirty="0"/>
          </a:p>
        </p:txBody>
      </p:sp>
    </p:spTree>
    <p:extLst>
      <p:ext uri="{BB962C8B-B14F-4D97-AF65-F5344CB8AC3E}">
        <p14:creationId xmlns:p14="http://schemas.microsoft.com/office/powerpoint/2010/main" val="155324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832919"/>
            <a:ext cx="7543800" cy="904442"/>
          </a:xfrm>
        </p:spPr>
        <p:txBody>
          <a:bodyPr>
            <a:normAutofit/>
          </a:bodyPr>
          <a:lstStyle/>
          <a:p>
            <a:r>
              <a:rPr lang="es-PR" sz="4000" b="1" cap="all" dirty="0" smtClean="0">
                <a:latin typeface="Agency FB" panose="020B0503020202020204" pitchFamily="34" charset="0"/>
              </a:rPr>
              <a:t>En cada sesión harán tres cosas:</a:t>
            </a:r>
            <a:endParaRPr lang="en-US" sz="4000" b="1" cap="all" dirty="0">
              <a:latin typeface="Agency FB" panose="020B0503020202020204" pitchFamily="34" charset="0"/>
            </a:endParaRPr>
          </a:p>
        </p:txBody>
      </p:sp>
      <p:sp>
        <p:nvSpPr>
          <p:cNvPr id="3" name="Content Placeholder 2"/>
          <p:cNvSpPr>
            <a:spLocks noGrp="1"/>
          </p:cNvSpPr>
          <p:nvPr>
            <p:ph idx="1"/>
          </p:nvPr>
        </p:nvSpPr>
        <p:spPr>
          <a:xfrm>
            <a:off x="822959" y="2100404"/>
            <a:ext cx="7543801" cy="3768690"/>
          </a:xfrm>
        </p:spPr>
        <p:txBody>
          <a:bodyPr>
            <a:normAutofit/>
          </a:bodyPr>
          <a:lstStyle/>
          <a:p>
            <a:pPr lvl="0"/>
            <a:r>
              <a:rPr lang="es-PR" sz="2400" dirty="0" smtClean="0">
                <a:latin typeface="Futura Std Medium" panose="020B0502020204020303" pitchFamily="34" charset="0"/>
              </a:rPr>
              <a:t>Veinte </a:t>
            </a:r>
            <a:r>
              <a:rPr lang="es-PR" sz="2400" dirty="0">
                <a:latin typeface="Futura Std Medium" panose="020B0502020204020303" pitchFamily="34" charset="0"/>
              </a:rPr>
              <a:t>minutos haciendo “lectio divina” (ver documento adjunto). Usarán un pasaje bíblico que el equipo escoja. </a:t>
            </a:r>
            <a:endParaRPr lang="en-US" sz="2400" dirty="0">
              <a:latin typeface="Futura Std Medium" panose="020B0502020204020303" pitchFamily="34" charset="0"/>
            </a:endParaRPr>
          </a:p>
          <a:p>
            <a:pPr lvl="0"/>
            <a:r>
              <a:rPr lang="es-PR" sz="2400" dirty="0">
                <a:latin typeface="Futura Std Medium" panose="020B0502020204020303" pitchFamily="34" charset="0"/>
              </a:rPr>
              <a:t>Veinte minutos en oración de intercesión por la iglesia, ellos mismos, sus familias… Son motivados a orar en voz alta, pero puede haber momentos de silencio también. </a:t>
            </a:r>
            <a:endParaRPr lang="en-US" sz="2400" dirty="0">
              <a:latin typeface="Futura Std Medium" panose="020B0502020204020303" pitchFamily="34" charset="0"/>
            </a:endParaRPr>
          </a:p>
          <a:p>
            <a:pPr lvl="0"/>
            <a:r>
              <a:rPr lang="es-PR" sz="2400" dirty="0">
                <a:latin typeface="Futura Std Medium" panose="020B0502020204020303" pitchFamily="34" charset="0"/>
              </a:rPr>
              <a:t>Veinte minutos discutiendo las “Diez características de las iglesias que están creciendo”. ¿Cuán bien describe cada característica a su congregación? </a:t>
            </a:r>
            <a:endParaRPr lang="en-US" sz="2400" dirty="0">
              <a:latin typeface="Futura Std Medium" panose="020B0502020204020303" pitchFamily="34" charset="0"/>
            </a:endParaRPr>
          </a:p>
          <a:p>
            <a:endParaRPr lang="en-US" dirty="0"/>
          </a:p>
        </p:txBody>
      </p:sp>
    </p:spTree>
    <p:extLst>
      <p:ext uri="{BB962C8B-B14F-4D97-AF65-F5344CB8AC3E}">
        <p14:creationId xmlns:p14="http://schemas.microsoft.com/office/powerpoint/2010/main" val="1529195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s-ES" sz="4000" b="1" dirty="0">
                <a:latin typeface="Agency FB" panose="020B0503020202020204" pitchFamily="34" charset="0"/>
              </a:rPr>
              <a:t>COMPOSICIÓN </a:t>
            </a:r>
            <a:r>
              <a:rPr lang="es-ES" sz="4000" b="1" dirty="0" smtClean="0">
                <a:latin typeface="Agency FB" panose="020B0503020202020204" pitchFamily="34" charset="0"/>
              </a:rPr>
              <a:t>DEL EQUIPO </a:t>
            </a:r>
            <a:r>
              <a:rPr lang="es-ES" sz="4000" b="1" dirty="0">
                <a:latin typeface="Agency FB" panose="020B0503020202020204" pitchFamily="34" charset="0"/>
              </a:rPr>
              <a:t>VISIÓN </a:t>
            </a:r>
            <a:r>
              <a:rPr lang="es-ES" sz="4000" b="1" dirty="0" smtClean="0">
                <a:latin typeface="Agency FB" panose="020B0503020202020204" pitchFamily="34" charset="0"/>
              </a:rPr>
              <a:t>2020</a:t>
            </a:r>
            <a:endParaRPr lang="en-US" sz="4000" dirty="0">
              <a:latin typeface="Agency FB" panose="020B0503020202020204" pitchFamily="34" charset="0"/>
            </a:endParaRPr>
          </a:p>
        </p:txBody>
      </p:sp>
      <p:sp>
        <p:nvSpPr>
          <p:cNvPr id="8" name="Content Placeholder 7"/>
          <p:cNvSpPr>
            <a:spLocks noGrp="1"/>
          </p:cNvSpPr>
          <p:nvPr>
            <p:ph idx="1"/>
          </p:nvPr>
        </p:nvSpPr>
        <p:spPr/>
        <p:txBody>
          <a:bodyPr>
            <a:normAutofit/>
          </a:bodyPr>
          <a:lstStyle/>
          <a:p>
            <a:pPr>
              <a:buFont typeface="Wingdings" panose="05000000000000000000" pitchFamily="2" charset="2"/>
              <a:buChar char="§"/>
            </a:pPr>
            <a:r>
              <a:rPr lang="es-ES" sz="2800" dirty="0" smtClean="0">
                <a:latin typeface="Futura Std Medium" panose="020B0502020204020303" pitchFamily="34" charset="0"/>
              </a:rPr>
              <a:t>Pastor </a:t>
            </a:r>
            <a:r>
              <a:rPr lang="es-ES" sz="2800" dirty="0">
                <a:latin typeface="Futura Std Medium" panose="020B0502020204020303" pitchFamily="34" charset="0"/>
              </a:rPr>
              <a:t>o </a:t>
            </a:r>
            <a:r>
              <a:rPr lang="es-ES" sz="2800" dirty="0" smtClean="0">
                <a:latin typeface="Futura Std Medium" panose="020B0502020204020303" pitchFamily="34" charset="0"/>
              </a:rPr>
              <a:t>Pastora</a:t>
            </a:r>
            <a:endParaRPr lang="es-ES" sz="2800" dirty="0">
              <a:latin typeface="Futura Std Medium" panose="020B0502020204020303" pitchFamily="34" charset="0"/>
            </a:endParaRPr>
          </a:p>
          <a:p>
            <a:pPr>
              <a:buFont typeface="Wingdings" panose="05000000000000000000" pitchFamily="2" charset="2"/>
              <a:buChar char="§"/>
            </a:pPr>
            <a:r>
              <a:rPr lang="es-ES" sz="2800" dirty="0" smtClean="0">
                <a:latin typeface="Futura Std Medium" panose="020B0502020204020303" pitchFamily="34" charset="0"/>
              </a:rPr>
              <a:t>Presidente/a </a:t>
            </a:r>
            <a:r>
              <a:rPr lang="es-ES" sz="2800" dirty="0">
                <a:latin typeface="Futura Std Medium" panose="020B0502020204020303" pitchFamily="34" charset="0"/>
              </a:rPr>
              <a:t>de la Junta de Oficiales</a:t>
            </a:r>
          </a:p>
          <a:p>
            <a:pPr>
              <a:buFont typeface="Wingdings" panose="05000000000000000000" pitchFamily="2" charset="2"/>
              <a:buChar char="§"/>
            </a:pPr>
            <a:r>
              <a:rPr lang="es-ES" sz="2800" dirty="0" smtClean="0">
                <a:latin typeface="Futura Std Medium" panose="020B0502020204020303" pitchFamily="34" charset="0"/>
              </a:rPr>
              <a:t>Presidente/a </a:t>
            </a:r>
            <a:r>
              <a:rPr lang="es-ES" sz="2800" dirty="0">
                <a:latin typeface="Futura Std Medium" panose="020B0502020204020303" pitchFamily="34" charset="0"/>
              </a:rPr>
              <a:t>del Cuerpo de Ancianos </a:t>
            </a:r>
          </a:p>
          <a:p>
            <a:pPr>
              <a:buFont typeface="Wingdings" panose="05000000000000000000" pitchFamily="2" charset="2"/>
              <a:buChar char="§"/>
            </a:pPr>
            <a:r>
              <a:rPr lang="es-ES" sz="2800" dirty="0" smtClean="0">
                <a:latin typeface="Futura Std Medium" panose="020B0502020204020303" pitchFamily="34" charset="0"/>
              </a:rPr>
              <a:t>Delegado/a </a:t>
            </a:r>
            <a:r>
              <a:rPr lang="es-ES" sz="2800" dirty="0" err="1">
                <a:latin typeface="Futura Std Medium" panose="020B0502020204020303" pitchFamily="34" charset="0"/>
              </a:rPr>
              <a:t>a</a:t>
            </a:r>
            <a:r>
              <a:rPr lang="es-ES" sz="2800" dirty="0">
                <a:latin typeface="Futura Std Medium" panose="020B0502020204020303" pitchFamily="34" charset="0"/>
              </a:rPr>
              <a:t> la Junta Representativa</a:t>
            </a:r>
          </a:p>
          <a:p>
            <a:pPr>
              <a:buFont typeface="Wingdings" panose="05000000000000000000" pitchFamily="2" charset="2"/>
              <a:buChar char="§"/>
            </a:pPr>
            <a:r>
              <a:rPr lang="es-ES" sz="2800" dirty="0" smtClean="0">
                <a:latin typeface="Futura Std Medium" panose="020B0502020204020303" pitchFamily="34" charset="0"/>
              </a:rPr>
              <a:t>Una </a:t>
            </a:r>
            <a:r>
              <a:rPr lang="es-ES" sz="2800" dirty="0">
                <a:latin typeface="Futura Std Medium" panose="020B0502020204020303" pitchFamily="34" charset="0"/>
              </a:rPr>
              <a:t>dama de la congregación</a:t>
            </a:r>
          </a:p>
          <a:p>
            <a:pPr>
              <a:buFont typeface="Wingdings" panose="05000000000000000000" pitchFamily="2" charset="2"/>
              <a:buChar char="§"/>
            </a:pPr>
            <a:r>
              <a:rPr lang="es-ES" sz="2800" dirty="0" smtClean="0">
                <a:latin typeface="Futura Std Medium" panose="020B0502020204020303" pitchFamily="34" charset="0"/>
              </a:rPr>
              <a:t>Un </a:t>
            </a:r>
            <a:r>
              <a:rPr lang="es-ES" sz="2800" dirty="0">
                <a:latin typeface="Futura Std Medium" panose="020B0502020204020303" pitchFamily="34" charset="0"/>
              </a:rPr>
              <a:t>caballero de la congregación</a:t>
            </a:r>
          </a:p>
          <a:p>
            <a:pPr>
              <a:buFont typeface="Wingdings" panose="05000000000000000000" pitchFamily="2" charset="2"/>
              <a:buChar char="§"/>
            </a:pPr>
            <a:r>
              <a:rPr lang="es-ES" sz="2800" dirty="0" smtClean="0">
                <a:latin typeface="Futura Std Medium" panose="020B0502020204020303" pitchFamily="34" charset="0"/>
              </a:rPr>
              <a:t>Un </a:t>
            </a:r>
            <a:r>
              <a:rPr lang="es-ES" sz="2800" dirty="0">
                <a:latin typeface="Futura Std Medium" panose="020B0502020204020303" pitchFamily="34" charset="0"/>
              </a:rPr>
              <a:t>joven de la </a:t>
            </a:r>
            <a:r>
              <a:rPr lang="es-ES" sz="2800" dirty="0" smtClean="0">
                <a:latin typeface="Futura Std Medium" panose="020B0502020204020303" pitchFamily="34" charset="0"/>
              </a:rPr>
              <a:t>congregación</a:t>
            </a:r>
            <a:endParaRPr lang="es-ES" sz="2800" dirty="0">
              <a:latin typeface="Futura Std Medium" panose="020B0502020204020303" pitchFamily="34" charset="0"/>
            </a:endParaRPr>
          </a:p>
        </p:txBody>
      </p:sp>
    </p:spTree>
    <p:extLst>
      <p:ext uri="{BB962C8B-B14F-4D97-AF65-F5344CB8AC3E}">
        <p14:creationId xmlns:p14="http://schemas.microsoft.com/office/powerpoint/2010/main" val="959997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cap="all" dirty="0" err="1" smtClean="0">
                <a:latin typeface="Agency FB" panose="020B0503020202020204" pitchFamily="34" charset="0"/>
              </a:rPr>
              <a:t>Cada</a:t>
            </a:r>
            <a:r>
              <a:rPr lang="en-US" sz="4000" b="1" cap="all" dirty="0" smtClean="0">
                <a:latin typeface="Agency FB" panose="020B0503020202020204" pitchFamily="34" charset="0"/>
              </a:rPr>
              <a:t> </a:t>
            </a:r>
            <a:r>
              <a:rPr lang="en-US" sz="4000" b="1" cap="all" dirty="0" err="1" smtClean="0">
                <a:latin typeface="Agency FB" panose="020B0503020202020204" pitchFamily="34" charset="0"/>
              </a:rPr>
              <a:t>Triada</a:t>
            </a:r>
            <a:endParaRPr lang="en-US" sz="4000" b="1" cap="all" dirty="0">
              <a:latin typeface="Agency FB" panose="020B0503020202020204" pitchFamily="34" charset="0"/>
            </a:endParaRPr>
          </a:p>
        </p:txBody>
      </p:sp>
      <p:sp>
        <p:nvSpPr>
          <p:cNvPr id="3" name="Content Placeholder 2"/>
          <p:cNvSpPr>
            <a:spLocks noGrp="1"/>
          </p:cNvSpPr>
          <p:nvPr>
            <p:ph idx="1"/>
          </p:nvPr>
        </p:nvSpPr>
        <p:spPr/>
        <p:txBody>
          <a:bodyPr>
            <a:normAutofit/>
          </a:bodyPr>
          <a:lstStyle/>
          <a:p>
            <a:r>
              <a:rPr lang="es-PR" sz="2400" dirty="0" smtClean="0">
                <a:latin typeface="Futura Std Medium" panose="020B0502020204020303" pitchFamily="34" charset="0"/>
              </a:rPr>
              <a:t>Debe </a:t>
            </a:r>
            <a:r>
              <a:rPr lang="es-PR" sz="2400" dirty="0">
                <a:latin typeface="Futura Std Medium" panose="020B0502020204020303" pitchFamily="34" charset="0"/>
              </a:rPr>
              <a:t>tener una persona que apunte cualquier cosa que el grupo piensa que es palabra del Espíritu a la congregación. </a:t>
            </a:r>
            <a:endParaRPr lang="es-PR" sz="2400" dirty="0" smtClean="0">
              <a:latin typeface="Futura Std Medium" panose="020B0502020204020303" pitchFamily="34" charset="0"/>
            </a:endParaRPr>
          </a:p>
          <a:p>
            <a:r>
              <a:rPr lang="es-PR" sz="2400" dirty="0" smtClean="0">
                <a:latin typeface="Futura Std Medium" panose="020B0502020204020303" pitchFamily="34" charset="0"/>
              </a:rPr>
              <a:t>No </a:t>
            </a:r>
            <a:r>
              <a:rPr lang="es-PR" sz="2400" dirty="0">
                <a:latin typeface="Futura Std Medium" panose="020B0502020204020303" pitchFamily="34" charset="0"/>
              </a:rPr>
              <a:t>deben apuntar ninguna información confidencial y no se toman “minutas” formales, solo unos párrafos que describen interpretación significativa o ideas del Espíritu de lo que Dios quiere que la iglesia sea y haga en los próximos cinco años. </a:t>
            </a:r>
            <a:endParaRPr lang="es-PR" sz="2400" dirty="0" smtClean="0">
              <a:latin typeface="Futura Std Medium" panose="020B0502020204020303" pitchFamily="34" charset="0"/>
            </a:endParaRPr>
          </a:p>
          <a:p>
            <a:r>
              <a:rPr lang="es-PR" sz="2400" dirty="0" smtClean="0">
                <a:latin typeface="Futura Std Medium" panose="020B0502020204020303" pitchFamily="34" charset="0"/>
              </a:rPr>
              <a:t>Enviar</a:t>
            </a:r>
            <a:r>
              <a:rPr lang="es-ES" sz="2400" dirty="0" smtClean="0">
                <a:latin typeface="Futura Std Medium" panose="020B0502020204020303" pitchFamily="34" charset="0"/>
              </a:rPr>
              <a:t>á </a:t>
            </a:r>
            <a:r>
              <a:rPr lang="es-PR" sz="2400" dirty="0" smtClean="0">
                <a:latin typeface="Futura Std Medium" panose="020B0502020204020303" pitchFamily="34" charset="0"/>
              </a:rPr>
              <a:t>estas notas al Equipo de Visión después </a:t>
            </a:r>
            <a:r>
              <a:rPr lang="es-PR" sz="2400" dirty="0">
                <a:latin typeface="Futura Std Medium" panose="020B0502020204020303" pitchFamily="34" charset="0"/>
              </a:rPr>
              <a:t>de </a:t>
            </a:r>
            <a:r>
              <a:rPr lang="es-PR" sz="2400" dirty="0" smtClean="0">
                <a:latin typeface="Futura Std Medium" panose="020B0502020204020303" pitchFamily="34" charset="0"/>
              </a:rPr>
              <a:t>cada reuni</a:t>
            </a:r>
            <a:r>
              <a:rPr lang="es-ES" sz="2400" dirty="0" err="1" smtClean="0">
                <a:latin typeface="Futura Std Medium" panose="020B0502020204020303" pitchFamily="34" charset="0"/>
              </a:rPr>
              <a:t>ón</a:t>
            </a:r>
            <a:r>
              <a:rPr lang="es-ES" sz="2400" dirty="0" smtClean="0">
                <a:latin typeface="Futura Std Medium" panose="020B0502020204020303" pitchFamily="34" charset="0"/>
              </a:rPr>
              <a:t>. </a:t>
            </a:r>
          </a:p>
          <a:p>
            <a:endParaRPr lang="en-US" dirty="0"/>
          </a:p>
        </p:txBody>
      </p:sp>
    </p:spTree>
    <p:extLst>
      <p:ext uri="{BB962C8B-B14F-4D97-AF65-F5344CB8AC3E}">
        <p14:creationId xmlns:p14="http://schemas.microsoft.com/office/powerpoint/2010/main" val="1447267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cap="all" dirty="0">
                <a:latin typeface="Agency FB" panose="020B0503020202020204" pitchFamily="34" charset="0"/>
              </a:rPr>
              <a:t>PASO 3:</a:t>
            </a:r>
            <a:br>
              <a:rPr lang="en-US" b="1" cap="all" dirty="0">
                <a:latin typeface="Agency FB" panose="020B0503020202020204" pitchFamily="34" charset="0"/>
              </a:rPr>
            </a:br>
            <a:r>
              <a:rPr lang="en-US" b="1" cap="all" dirty="0" err="1">
                <a:latin typeface="Agency FB" panose="020B0503020202020204" pitchFamily="34" charset="0"/>
              </a:rPr>
              <a:t>Desarrollo</a:t>
            </a:r>
            <a:r>
              <a:rPr lang="en-US" b="1" cap="all" dirty="0">
                <a:latin typeface="Agency FB" panose="020B0503020202020204" pitchFamily="34" charset="0"/>
              </a:rPr>
              <a:t> de </a:t>
            </a:r>
            <a:r>
              <a:rPr lang="en-US" b="1" cap="all" dirty="0" err="1">
                <a:latin typeface="Agency FB" panose="020B0503020202020204" pitchFamily="34" charset="0"/>
              </a:rPr>
              <a:t>una</a:t>
            </a:r>
            <a:r>
              <a:rPr lang="en-US" b="1" cap="all" dirty="0">
                <a:latin typeface="Agency FB" panose="020B0503020202020204" pitchFamily="34" charset="0"/>
              </a:rPr>
              <a:t> </a:t>
            </a:r>
            <a:r>
              <a:rPr lang="en-US" b="1" cap="all" dirty="0" err="1">
                <a:latin typeface="Agency FB" panose="020B0503020202020204" pitchFamily="34" charset="0"/>
              </a:rPr>
              <a:t>Historia</a:t>
            </a:r>
            <a:r>
              <a:rPr lang="en-US" b="1" cap="all" dirty="0">
                <a:latin typeface="Agency FB" panose="020B0503020202020204" pitchFamily="34" charset="0"/>
              </a:rPr>
              <a:t> </a:t>
            </a:r>
            <a:r>
              <a:rPr lang="en-US" b="1" cap="all" dirty="0" err="1">
                <a:latin typeface="Agency FB" panose="020B0503020202020204" pitchFamily="34" charset="0"/>
              </a:rPr>
              <a:t>Futura</a:t>
            </a:r>
            <a:endParaRPr lang="en-US" dirty="0"/>
          </a:p>
        </p:txBody>
      </p:sp>
      <p:sp>
        <p:nvSpPr>
          <p:cNvPr id="3" name="Content Placeholder 2"/>
          <p:cNvSpPr>
            <a:spLocks noGrp="1"/>
          </p:cNvSpPr>
          <p:nvPr>
            <p:ph idx="1"/>
          </p:nvPr>
        </p:nvSpPr>
        <p:spPr/>
        <p:txBody>
          <a:bodyPr/>
          <a:lstStyle/>
          <a:p>
            <a:pPr lvl="0"/>
            <a:r>
              <a:rPr lang="en-US" dirty="0">
                <a:solidFill>
                  <a:schemeClr val="tx1"/>
                </a:solidFill>
                <a:latin typeface="Futura Std Medium" panose="020B0502020204020303" pitchFamily="34" charset="0"/>
              </a:rPr>
              <a:t>El </a:t>
            </a:r>
            <a:r>
              <a:rPr lang="en-US" dirty="0" err="1" smtClean="0">
                <a:solidFill>
                  <a:schemeClr val="tx1"/>
                </a:solidFill>
                <a:latin typeface="Futura Std Medium" panose="020B0502020204020303" pitchFamily="34" charset="0"/>
              </a:rPr>
              <a:t>Equipo</a:t>
            </a:r>
            <a:r>
              <a:rPr lang="en-US" dirty="0" smtClean="0">
                <a:solidFill>
                  <a:schemeClr val="tx1"/>
                </a:solidFill>
                <a:latin typeface="Futura Std Medium" panose="020B0502020204020303" pitchFamily="34" charset="0"/>
              </a:rPr>
              <a:t> </a:t>
            </a:r>
            <a:r>
              <a:rPr lang="en-US" dirty="0">
                <a:solidFill>
                  <a:schemeClr val="tx1"/>
                </a:solidFill>
                <a:latin typeface="Futura Std Medium" panose="020B0502020204020303" pitchFamily="34" charset="0"/>
              </a:rPr>
              <a:t>de </a:t>
            </a:r>
            <a:r>
              <a:rPr lang="en-US" dirty="0" err="1">
                <a:solidFill>
                  <a:schemeClr val="tx1"/>
                </a:solidFill>
                <a:latin typeface="Futura Std Medium" panose="020B0502020204020303" pitchFamily="34" charset="0"/>
              </a:rPr>
              <a:t>Visi</a:t>
            </a:r>
            <a:r>
              <a:rPr lang="es-ES" dirty="0" err="1">
                <a:solidFill>
                  <a:schemeClr val="tx1"/>
                </a:solidFill>
                <a:latin typeface="Futura Std Medium" panose="020B0502020204020303" pitchFamily="34" charset="0"/>
              </a:rPr>
              <a:t>ón</a:t>
            </a:r>
            <a:r>
              <a:rPr lang="es-ES" dirty="0">
                <a:solidFill>
                  <a:schemeClr val="tx1"/>
                </a:solidFill>
                <a:latin typeface="Futura Std Medium" panose="020B0502020204020303" pitchFamily="34" charset="0"/>
              </a:rPr>
              <a:t> presentará la Historia Futura a la congregación</a:t>
            </a:r>
            <a:endParaRPr lang="en-US" dirty="0">
              <a:solidFill>
                <a:schemeClr val="tx1"/>
              </a:solidFill>
              <a:latin typeface="Futura Std Medium" panose="020B0502020204020303" pitchFamily="34" charset="0"/>
            </a:endParaRPr>
          </a:p>
          <a:p>
            <a:pPr lvl="0"/>
            <a:r>
              <a:rPr lang="en-US" dirty="0">
                <a:solidFill>
                  <a:schemeClr val="tx1"/>
                </a:solidFill>
                <a:latin typeface="Futura Std Medium" panose="020B0502020204020303" pitchFamily="34" charset="0"/>
              </a:rPr>
              <a:t>La </a:t>
            </a:r>
            <a:r>
              <a:rPr lang="en-US" dirty="0" err="1">
                <a:solidFill>
                  <a:schemeClr val="tx1"/>
                </a:solidFill>
                <a:latin typeface="Futura Std Medium" panose="020B0502020204020303" pitchFamily="34" charset="0"/>
              </a:rPr>
              <a:t>congregaci</a:t>
            </a:r>
            <a:r>
              <a:rPr lang="es-ES" dirty="0" err="1">
                <a:solidFill>
                  <a:schemeClr val="tx1"/>
                </a:solidFill>
                <a:latin typeface="Futura Std Medium" panose="020B0502020204020303" pitchFamily="34" charset="0"/>
              </a:rPr>
              <a:t>ón</a:t>
            </a:r>
            <a:r>
              <a:rPr lang="es-ES" dirty="0">
                <a:solidFill>
                  <a:schemeClr val="tx1"/>
                </a:solidFill>
                <a:latin typeface="Futura Std Medium" panose="020B0502020204020303" pitchFamily="34" charset="0"/>
              </a:rPr>
              <a:t> contestará preguntas de retroalimentación</a:t>
            </a:r>
            <a:endParaRPr lang="en-US" dirty="0">
              <a:solidFill>
                <a:schemeClr val="tx1"/>
              </a:solidFill>
              <a:latin typeface="Futura Std Medium" panose="020B0502020204020303" pitchFamily="34" charset="0"/>
            </a:endParaRPr>
          </a:p>
          <a:p>
            <a:pPr lvl="0"/>
            <a:r>
              <a:rPr lang="en-US" dirty="0">
                <a:solidFill>
                  <a:schemeClr val="tx1"/>
                </a:solidFill>
                <a:latin typeface="Futura Std Medium" panose="020B0502020204020303" pitchFamily="34" charset="0"/>
              </a:rPr>
              <a:t>Si el 80% de la </a:t>
            </a:r>
            <a:r>
              <a:rPr lang="en-US" dirty="0" err="1">
                <a:solidFill>
                  <a:schemeClr val="tx1"/>
                </a:solidFill>
                <a:latin typeface="Futura Std Medium" panose="020B0502020204020303" pitchFamily="34" charset="0"/>
              </a:rPr>
              <a:t>congregaci</a:t>
            </a:r>
            <a:r>
              <a:rPr lang="es-ES" dirty="0" err="1">
                <a:solidFill>
                  <a:schemeClr val="tx1"/>
                </a:solidFill>
                <a:latin typeface="Futura Std Medium" panose="020B0502020204020303" pitchFamily="34" charset="0"/>
              </a:rPr>
              <a:t>ón</a:t>
            </a:r>
            <a:r>
              <a:rPr lang="es-ES" dirty="0">
                <a:solidFill>
                  <a:schemeClr val="tx1"/>
                </a:solidFill>
                <a:latin typeface="Futura Std Medium" panose="020B0502020204020303" pitchFamily="34" charset="0"/>
              </a:rPr>
              <a:t> contesta SI a</a:t>
            </a:r>
            <a:r>
              <a:rPr lang="en-US" dirty="0">
                <a:solidFill>
                  <a:schemeClr val="tx1"/>
                </a:solidFill>
                <a:latin typeface="Futura Std Medium" panose="020B0502020204020303" pitchFamily="34" charset="0"/>
              </a:rPr>
              <a:t> la </a:t>
            </a:r>
            <a:r>
              <a:rPr lang="en-US" dirty="0" err="1">
                <a:solidFill>
                  <a:schemeClr val="tx1"/>
                </a:solidFill>
                <a:latin typeface="Futura Std Medium" panose="020B0502020204020303" pitchFamily="34" charset="0"/>
              </a:rPr>
              <a:t>pregunta</a:t>
            </a:r>
            <a:r>
              <a:rPr lang="en-US" dirty="0">
                <a:solidFill>
                  <a:schemeClr val="tx1"/>
                </a:solidFill>
                <a:latin typeface="Futura Std Medium" panose="020B0502020204020303" pitchFamily="34" charset="0"/>
              </a:rPr>
              <a:t> 3, </a:t>
            </a:r>
            <a:r>
              <a:rPr lang="en-US" dirty="0" err="1">
                <a:solidFill>
                  <a:schemeClr val="tx1"/>
                </a:solidFill>
                <a:latin typeface="Futura Std Medium" panose="020B0502020204020303" pitchFamily="34" charset="0"/>
              </a:rPr>
              <a:t>ya</a:t>
            </a:r>
            <a:r>
              <a:rPr lang="en-US" dirty="0">
                <a:solidFill>
                  <a:schemeClr val="tx1"/>
                </a:solidFill>
                <a:latin typeface="Futura Std Medium" panose="020B0502020204020303" pitchFamily="34" charset="0"/>
              </a:rPr>
              <a:t> </a:t>
            </a:r>
            <a:r>
              <a:rPr lang="en-US" dirty="0" err="1">
                <a:solidFill>
                  <a:schemeClr val="tx1"/>
                </a:solidFill>
                <a:latin typeface="Futura Std Medium" panose="020B0502020204020303" pitchFamily="34" charset="0"/>
              </a:rPr>
              <a:t>tienen</a:t>
            </a:r>
            <a:r>
              <a:rPr lang="en-US" dirty="0">
                <a:solidFill>
                  <a:schemeClr val="tx1"/>
                </a:solidFill>
                <a:latin typeface="Futura Std Medium" panose="020B0502020204020303" pitchFamily="34" charset="0"/>
              </a:rPr>
              <a:t> </a:t>
            </a:r>
            <a:r>
              <a:rPr lang="en-US" dirty="0" err="1">
                <a:solidFill>
                  <a:schemeClr val="tx1"/>
                </a:solidFill>
                <a:latin typeface="Futura Std Medium" panose="020B0502020204020303" pitchFamily="34" charset="0"/>
              </a:rPr>
              <a:t>su</a:t>
            </a:r>
            <a:r>
              <a:rPr lang="en-US" dirty="0">
                <a:solidFill>
                  <a:schemeClr val="tx1"/>
                </a:solidFill>
                <a:latin typeface="Futura Std Medium" panose="020B0502020204020303" pitchFamily="34" charset="0"/>
              </a:rPr>
              <a:t> </a:t>
            </a:r>
            <a:r>
              <a:rPr lang="en-US" dirty="0" err="1">
                <a:solidFill>
                  <a:schemeClr val="tx1"/>
                </a:solidFill>
                <a:latin typeface="Futura Std Medium" panose="020B0502020204020303" pitchFamily="34" charset="0"/>
              </a:rPr>
              <a:t>Historia</a:t>
            </a:r>
            <a:r>
              <a:rPr lang="en-US" dirty="0">
                <a:solidFill>
                  <a:schemeClr val="tx1"/>
                </a:solidFill>
                <a:latin typeface="Futura Std Medium" panose="020B0502020204020303" pitchFamily="34" charset="0"/>
              </a:rPr>
              <a:t> </a:t>
            </a:r>
            <a:r>
              <a:rPr lang="en-US" dirty="0" err="1">
                <a:solidFill>
                  <a:schemeClr val="tx1"/>
                </a:solidFill>
                <a:latin typeface="Futura Std Medium" panose="020B0502020204020303" pitchFamily="34" charset="0"/>
              </a:rPr>
              <a:t>Futura</a:t>
            </a:r>
            <a:r>
              <a:rPr lang="en-US" dirty="0">
                <a:solidFill>
                  <a:schemeClr val="tx1"/>
                </a:solidFill>
                <a:latin typeface="Futura Std Medium" panose="020B0502020204020303" pitchFamily="34" charset="0"/>
              </a:rPr>
              <a:t> para </a:t>
            </a:r>
            <a:r>
              <a:rPr lang="en-US" dirty="0" err="1">
                <a:solidFill>
                  <a:schemeClr val="tx1"/>
                </a:solidFill>
                <a:latin typeface="Futura Std Medium" panose="020B0502020204020303" pitchFamily="34" charset="0"/>
              </a:rPr>
              <a:t>trabajar</a:t>
            </a:r>
            <a:r>
              <a:rPr lang="en-US" dirty="0">
                <a:solidFill>
                  <a:schemeClr val="tx1"/>
                </a:solidFill>
                <a:latin typeface="Futura Std Medium" panose="020B0502020204020303" pitchFamily="34" charset="0"/>
              </a:rPr>
              <a:t>. </a:t>
            </a:r>
          </a:p>
          <a:p>
            <a:pPr lvl="0"/>
            <a:r>
              <a:rPr lang="en-US" dirty="0">
                <a:solidFill>
                  <a:schemeClr val="tx1"/>
                </a:solidFill>
                <a:latin typeface="Futura Std Medium" panose="020B0502020204020303" pitchFamily="34" charset="0"/>
              </a:rPr>
              <a:t>Si </a:t>
            </a:r>
            <a:r>
              <a:rPr lang="en-US" dirty="0" err="1">
                <a:solidFill>
                  <a:schemeClr val="tx1"/>
                </a:solidFill>
                <a:latin typeface="Futura Std Medium" panose="020B0502020204020303" pitchFamily="34" charset="0"/>
              </a:rPr>
              <a:t>menos</a:t>
            </a:r>
            <a:r>
              <a:rPr lang="en-US" dirty="0">
                <a:solidFill>
                  <a:schemeClr val="tx1"/>
                </a:solidFill>
                <a:latin typeface="Futura Std Medium" panose="020B0502020204020303" pitchFamily="34" charset="0"/>
              </a:rPr>
              <a:t> del 80% de la </a:t>
            </a:r>
            <a:r>
              <a:rPr lang="en-US" dirty="0" err="1">
                <a:solidFill>
                  <a:schemeClr val="tx1"/>
                </a:solidFill>
                <a:latin typeface="Futura Std Medium" panose="020B0502020204020303" pitchFamily="34" charset="0"/>
              </a:rPr>
              <a:t>congregaci</a:t>
            </a:r>
            <a:r>
              <a:rPr lang="es-ES" dirty="0" err="1">
                <a:solidFill>
                  <a:schemeClr val="tx1"/>
                </a:solidFill>
                <a:latin typeface="Futura Std Medium" panose="020B0502020204020303" pitchFamily="34" charset="0"/>
              </a:rPr>
              <a:t>ón</a:t>
            </a:r>
            <a:r>
              <a:rPr lang="es-ES" dirty="0">
                <a:solidFill>
                  <a:schemeClr val="tx1"/>
                </a:solidFill>
                <a:latin typeface="Futura Std Medium" panose="020B0502020204020303" pitchFamily="34" charset="0"/>
              </a:rPr>
              <a:t> contesta SI a esta pregunta, el Equipo de Visión se reunirá nuevamente para reconsiderar la Historia Futura y presentarla a la congregación posteriormente.</a:t>
            </a:r>
            <a:r>
              <a:rPr lang="en-US" dirty="0">
                <a:solidFill>
                  <a:schemeClr val="tx1"/>
                </a:solidFill>
                <a:latin typeface="Futura Std Medium" panose="020B0502020204020303" pitchFamily="34" charset="0"/>
              </a:rPr>
              <a:t> </a:t>
            </a:r>
          </a:p>
          <a:p>
            <a:endParaRPr lang="en-US" dirty="0"/>
          </a:p>
        </p:txBody>
      </p:sp>
    </p:spTree>
    <p:extLst>
      <p:ext uri="{BB962C8B-B14F-4D97-AF65-F5344CB8AC3E}">
        <p14:creationId xmlns:p14="http://schemas.microsoft.com/office/powerpoint/2010/main" val="860705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cap="all" dirty="0" smtClean="0">
                <a:latin typeface="Agency FB" panose="020B0503020202020204" pitchFamily="34" charset="0"/>
              </a:rPr>
              <a:t>PREGUNTAS DE RETROALIMENTACIÓN</a:t>
            </a:r>
            <a:endParaRPr lang="en-US" sz="4000" b="1" cap="all" dirty="0">
              <a:latin typeface="Agency FB" panose="020B0503020202020204" pitchFamily="34" charset="0"/>
            </a:endParaRPr>
          </a:p>
        </p:txBody>
      </p:sp>
      <p:sp>
        <p:nvSpPr>
          <p:cNvPr id="5" name="Content Placeholder 4"/>
          <p:cNvSpPr>
            <a:spLocks noGrp="1"/>
          </p:cNvSpPr>
          <p:nvPr>
            <p:ph idx="1"/>
          </p:nvPr>
        </p:nvSpPr>
        <p:spPr/>
        <p:txBody>
          <a:bodyPr>
            <a:normAutofit/>
          </a:bodyPr>
          <a:lstStyle/>
          <a:p>
            <a:r>
              <a:rPr lang="en-US" sz="2400" dirty="0">
                <a:latin typeface="Futura Std Medium" panose="020B0502020204020303" pitchFamily="34" charset="0"/>
              </a:rPr>
              <a:t>¿Qu</a:t>
            </a:r>
            <a:r>
              <a:rPr lang="es-ES" sz="2400" dirty="0">
                <a:latin typeface="Futura Std Medium" panose="020B0502020204020303" pitchFamily="34" charset="0"/>
              </a:rPr>
              <a:t>é te gusta más de la historia futura?</a:t>
            </a:r>
          </a:p>
          <a:p>
            <a:r>
              <a:rPr lang="es-ES" sz="2400" dirty="0">
                <a:latin typeface="Futura Std Medium" panose="020B0502020204020303" pitchFamily="34" charset="0"/>
              </a:rPr>
              <a:t>¿Qué preguntas o preocupaciones surgen a raíz de la historia futura?</a:t>
            </a:r>
          </a:p>
          <a:p>
            <a:r>
              <a:rPr lang="es-ES" sz="2400" dirty="0">
                <a:latin typeface="Futura Std Medium" panose="020B0502020204020303" pitchFamily="34" charset="0"/>
              </a:rPr>
              <a:t>¿Sientes que la historia es una representación de lo que Dios está pidiendo que esta congregación sea y haga en los próximos 5-7 años?</a:t>
            </a:r>
          </a:p>
          <a:p>
            <a:r>
              <a:rPr lang="es-ES" sz="2400" dirty="0">
                <a:latin typeface="Futura Std Medium" panose="020B0502020204020303" pitchFamily="34" charset="0"/>
              </a:rPr>
              <a:t>¿Tienes alguna pregunta para el Equipo de Visión?</a:t>
            </a:r>
            <a:endParaRPr lang="en-US" sz="2400" dirty="0">
              <a:latin typeface="Futura Std Medium" panose="020B0502020204020303" pitchFamily="34" charset="0"/>
            </a:endParaRPr>
          </a:p>
        </p:txBody>
      </p:sp>
    </p:spTree>
    <p:extLst>
      <p:ext uri="{BB962C8B-B14F-4D97-AF65-F5344CB8AC3E}">
        <p14:creationId xmlns:p14="http://schemas.microsoft.com/office/powerpoint/2010/main" val="15624023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PR" sz="4000" b="1" dirty="0" smtClean="0">
                <a:latin typeface="Agency FB" panose="020B0503020202020204" pitchFamily="34" charset="0"/>
              </a:rPr>
              <a:t>PASO 4:</a:t>
            </a:r>
            <a:br>
              <a:rPr lang="es-PR" sz="4000" b="1" dirty="0" smtClean="0">
                <a:latin typeface="Agency FB" panose="020B0503020202020204" pitchFamily="34" charset="0"/>
              </a:rPr>
            </a:br>
            <a:r>
              <a:rPr lang="es-PR" sz="4000" b="1" dirty="0" smtClean="0">
                <a:latin typeface="Agency FB" panose="020B0503020202020204" pitchFamily="34" charset="0"/>
              </a:rPr>
              <a:t>DESARROLLO DE UN PLAN ESTRATÉGICO</a:t>
            </a:r>
            <a:endParaRPr lang="en-US" sz="4000" b="1" dirty="0">
              <a:latin typeface="Agency FB" panose="020B0503020202020204" pitchFamily="34" charset="0"/>
            </a:endParaRPr>
          </a:p>
        </p:txBody>
      </p:sp>
      <p:sp>
        <p:nvSpPr>
          <p:cNvPr id="5" name="Content Placeholder 4"/>
          <p:cNvSpPr>
            <a:spLocks noGrp="1"/>
          </p:cNvSpPr>
          <p:nvPr>
            <p:ph idx="1"/>
          </p:nvPr>
        </p:nvSpPr>
        <p:spPr>
          <a:xfrm>
            <a:off x="822959" y="2145670"/>
            <a:ext cx="7543801" cy="3723423"/>
          </a:xfrm>
        </p:spPr>
        <p:txBody>
          <a:bodyPr>
            <a:normAutofit/>
          </a:bodyPr>
          <a:lstStyle/>
          <a:p>
            <a:r>
              <a:rPr lang="en-US" dirty="0" err="1" smtClean="0">
                <a:latin typeface="Futura Std Medium" panose="020B0502020204020303" pitchFamily="34" charset="0"/>
              </a:rPr>
              <a:t>Acciones</a:t>
            </a:r>
            <a:r>
              <a:rPr lang="en-US" dirty="0" smtClean="0">
                <a:latin typeface="Futura Std Medium" panose="020B0502020204020303" pitchFamily="34" charset="0"/>
              </a:rPr>
              <a:t> para </a:t>
            </a:r>
            <a:r>
              <a:rPr lang="en-US" dirty="0" err="1" smtClean="0">
                <a:latin typeface="Futura Std Medium" panose="020B0502020204020303" pitchFamily="34" charset="0"/>
              </a:rPr>
              <a:t>lograr</a:t>
            </a:r>
            <a:r>
              <a:rPr lang="en-US" dirty="0" smtClean="0">
                <a:latin typeface="Futura Std Medium" panose="020B0502020204020303" pitchFamily="34" charset="0"/>
              </a:rPr>
              <a:t> </a:t>
            </a:r>
            <a:r>
              <a:rPr lang="en-US" dirty="0" err="1" smtClean="0">
                <a:latin typeface="Futura Std Medium" panose="020B0502020204020303" pitchFamily="34" charset="0"/>
              </a:rPr>
              <a:t>metas</a:t>
            </a:r>
            <a:r>
              <a:rPr lang="en-US" dirty="0" smtClean="0">
                <a:latin typeface="Futura Std Medium" panose="020B0502020204020303" pitchFamily="34" charset="0"/>
              </a:rPr>
              <a:t>:  </a:t>
            </a:r>
            <a:r>
              <a:rPr lang="en-US" dirty="0" err="1" smtClean="0">
                <a:latin typeface="Futura Std Medium" panose="020B0502020204020303" pitchFamily="34" charset="0"/>
              </a:rPr>
              <a:t>Acciones</a:t>
            </a:r>
            <a:r>
              <a:rPr lang="en-US" dirty="0" smtClean="0">
                <a:latin typeface="Futura Std Medium" panose="020B0502020204020303" pitchFamily="34" charset="0"/>
              </a:rPr>
              <a:t> </a:t>
            </a:r>
            <a:r>
              <a:rPr lang="en-US" dirty="0" err="1" smtClean="0">
                <a:latin typeface="Futura Std Medium" panose="020B0502020204020303" pitchFamily="34" charset="0"/>
              </a:rPr>
              <a:t>necesarias</a:t>
            </a:r>
            <a:r>
              <a:rPr lang="en-US" dirty="0" smtClean="0">
                <a:latin typeface="Futura Std Medium" panose="020B0502020204020303" pitchFamily="34" charset="0"/>
              </a:rPr>
              <a:t> para </a:t>
            </a:r>
            <a:r>
              <a:rPr lang="en-US" dirty="0" err="1" smtClean="0">
                <a:latin typeface="Futura Std Medium" panose="020B0502020204020303" pitchFamily="34" charset="0"/>
              </a:rPr>
              <a:t>vivir</a:t>
            </a:r>
            <a:r>
              <a:rPr lang="en-US" dirty="0" smtClean="0">
                <a:latin typeface="Futura Std Medium" panose="020B0502020204020303" pitchFamily="34" charset="0"/>
              </a:rPr>
              <a:t> </a:t>
            </a:r>
            <a:r>
              <a:rPr lang="en-US" dirty="0" err="1" smtClean="0">
                <a:latin typeface="Futura Std Medium" panose="020B0502020204020303" pitchFamily="34" charset="0"/>
              </a:rPr>
              <a:t>nuestra</a:t>
            </a:r>
            <a:r>
              <a:rPr lang="en-US" dirty="0" smtClean="0">
                <a:latin typeface="Futura Std Medium" panose="020B0502020204020303" pitchFamily="34" charset="0"/>
              </a:rPr>
              <a:t> </a:t>
            </a:r>
            <a:r>
              <a:rPr lang="en-US" dirty="0" err="1" smtClean="0">
                <a:latin typeface="Futura Std Medium" panose="020B0502020204020303" pitchFamily="34" charset="0"/>
              </a:rPr>
              <a:t>Historia</a:t>
            </a:r>
            <a:r>
              <a:rPr lang="en-US" dirty="0" smtClean="0">
                <a:latin typeface="Futura Std Medium" panose="020B0502020204020303" pitchFamily="34" charset="0"/>
              </a:rPr>
              <a:t> </a:t>
            </a:r>
            <a:r>
              <a:rPr lang="en-US" dirty="0" err="1" smtClean="0">
                <a:latin typeface="Futura Std Medium" panose="020B0502020204020303" pitchFamily="34" charset="0"/>
              </a:rPr>
              <a:t>Futura</a:t>
            </a:r>
            <a:endParaRPr lang="en-US" dirty="0" smtClean="0">
              <a:latin typeface="Futura Std Medium" panose="020B0502020204020303" pitchFamily="34" charset="0"/>
            </a:endParaRPr>
          </a:p>
          <a:p>
            <a:r>
              <a:rPr lang="en-US" dirty="0" err="1" smtClean="0">
                <a:latin typeface="Futura Std Medium" panose="020B0502020204020303" pitchFamily="34" charset="0"/>
              </a:rPr>
              <a:t>Logro</a:t>
            </a:r>
            <a:r>
              <a:rPr lang="en-US" dirty="0" smtClean="0">
                <a:latin typeface="Futura Std Medium" panose="020B0502020204020303" pitchFamily="34" charset="0"/>
              </a:rPr>
              <a:t> de la </a:t>
            </a:r>
            <a:r>
              <a:rPr lang="en-US" dirty="0" err="1" smtClean="0">
                <a:latin typeface="Futura Std Medium" panose="020B0502020204020303" pitchFamily="34" charset="0"/>
              </a:rPr>
              <a:t>Historia</a:t>
            </a:r>
            <a:r>
              <a:rPr lang="en-US" dirty="0" smtClean="0">
                <a:latin typeface="Futura Std Medium" panose="020B0502020204020303" pitchFamily="34" charset="0"/>
              </a:rPr>
              <a:t>: ¿Qu</a:t>
            </a:r>
            <a:r>
              <a:rPr lang="es-ES" dirty="0" smtClean="0">
                <a:latin typeface="Futura Std Medium" panose="020B0502020204020303" pitchFamily="34" charset="0"/>
              </a:rPr>
              <a:t>é parte de la historia se logra con esto?</a:t>
            </a:r>
          </a:p>
          <a:p>
            <a:r>
              <a:rPr lang="es-ES" dirty="0" smtClean="0">
                <a:latin typeface="Futura Std Medium" panose="020B0502020204020303" pitchFamily="34" charset="0"/>
              </a:rPr>
              <a:t>Pasos inmediatos:  Acciones que se deben llevar a cabo lo antes posible.</a:t>
            </a:r>
          </a:p>
          <a:p>
            <a:r>
              <a:rPr lang="es-ES" dirty="0" smtClean="0">
                <a:latin typeface="Futura Std Medium" panose="020B0502020204020303" pitchFamily="34" charset="0"/>
              </a:rPr>
              <a:t>Pasos dentro de los próximos 6-18 meses: Acciones a corto plazo</a:t>
            </a:r>
          </a:p>
          <a:p>
            <a:r>
              <a:rPr lang="es-ES" dirty="0" smtClean="0">
                <a:latin typeface="Futura Std Medium" panose="020B0502020204020303" pitchFamily="34" charset="0"/>
              </a:rPr>
              <a:t>Pasos dentro de los próximos 3-5 años: Acciones a largo plazo</a:t>
            </a:r>
          </a:p>
          <a:p>
            <a:r>
              <a:rPr lang="es-ES" dirty="0" smtClean="0">
                <a:latin typeface="Futura Std Medium" panose="020B0502020204020303" pitchFamily="34" charset="0"/>
              </a:rPr>
              <a:t>¿Quién será responsable por estas acciones?: ¿A quién se le va a pedir cuentas?</a:t>
            </a:r>
            <a:endParaRPr lang="en-US" dirty="0">
              <a:latin typeface="Futura Std Medium" panose="020B0502020204020303" pitchFamily="34" charset="0"/>
            </a:endParaRPr>
          </a:p>
        </p:txBody>
      </p:sp>
    </p:spTree>
    <p:extLst>
      <p:ext uri="{BB962C8B-B14F-4D97-AF65-F5344CB8AC3E}">
        <p14:creationId xmlns:p14="http://schemas.microsoft.com/office/powerpoint/2010/main" val="40861898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b="1" cap="all" dirty="0" smtClean="0">
                <a:latin typeface="Agency FB" panose="020B0503020202020204" pitchFamily="34" charset="0"/>
              </a:rPr>
              <a:t>PASO 5:</a:t>
            </a:r>
            <a:br>
              <a:rPr lang="en-US" sz="4000" b="1" cap="all" dirty="0" smtClean="0">
                <a:latin typeface="Agency FB" panose="020B0503020202020204" pitchFamily="34" charset="0"/>
              </a:rPr>
            </a:br>
            <a:r>
              <a:rPr lang="en-US" sz="4000" b="1" cap="all" dirty="0" err="1" smtClean="0">
                <a:latin typeface="Agency FB" panose="020B0503020202020204" pitchFamily="34" charset="0"/>
              </a:rPr>
              <a:t>Implementaci</a:t>
            </a:r>
            <a:r>
              <a:rPr lang="es-ES" sz="4000" b="1" cap="all" dirty="0" err="1" smtClean="0">
                <a:latin typeface="Agency FB" panose="020B0503020202020204" pitchFamily="34" charset="0"/>
              </a:rPr>
              <a:t>ón</a:t>
            </a:r>
            <a:r>
              <a:rPr lang="es-ES" sz="4000" b="1" cap="all" dirty="0" smtClean="0">
                <a:latin typeface="Agency FB" panose="020B0503020202020204" pitchFamily="34" charset="0"/>
              </a:rPr>
              <a:t> y Responsabilidad</a:t>
            </a:r>
            <a:endParaRPr lang="en-US" sz="4000" b="1" cap="all" dirty="0">
              <a:latin typeface="Agency FB" panose="020B0503020202020204" pitchFamily="34" charset="0"/>
            </a:endParaRPr>
          </a:p>
        </p:txBody>
      </p:sp>
      <p:sp>
        <p:nvSpPr>
          <p:cNvPr id="3" name="Content Placeholder 2"/>
          <p:cNvSpPr>
            <a:spLocks noGrp="1"/>
          </p:cNvSpPr>
          <p:nvPr>
            <p:ph idx="1"/>
          </p:nvPr>
        </p:nvSpPr>
        <p:spPr/>
        <p:txBody>
          <a:bodyPr>
            <a:noAutofit/>
          </a:bodyPr>
          <a:lstStyle/>
          <a:p>
            <a:pPr>
              <a:lnSpc>
                <a:spcPct val="100000"/>
              </a:lnSpc>
            </a:pPr>
            <a:r>
              <a:rPr lang="es-ES_tradnl" sz="1800" dirty="0" smtClean="0">
                <a:latin typeface="Futura Std Medium" panose="020B0502020204020303" pitchFamily="34" charset="0"/>
              </a:rPr>
              <a:t>El </a:t>
            </a:r>
            <a:r>
              <a:rPr lang="es-ES_tradnl" sz="1800" dirty="0">
                <a:latin typeface="Futura Std Medium" panose="020B0502020204020303" pitchFamily="34" charset="0"/>
              </a:rPr>
              <a:t>Equipo de Visión compartirá con la Junta de Oficiales todos sus hallazgos.  </a:t>
            </a:r>
            <a:endParaRPr lang="en-US" sz="1800" dirty="0">
              <a:latin typeface="Futura Std Medium" panose="020B0502020204020303" pitchFamily="34" charset="0"/>
            </a:endParaRPr>
          </a:p>
          <a:p>
            <a:pPr>
              <a:lnSpc>
                <a:spcPct val="100000"/>
              </a:lnSpc>
            </a:pPr>
            <a:r>
              <a:rPr lang="es-ES_tradnl" sz="1800" dirty="0">
                <a:latin typeface="Futura Std Medium" panose="020B0502020204020303" pitchFamily="34" charset="0"/>
              </a:rPr>
              <a:t>Luego se compartirá con toda la congregación. Pueden hacerlo en un culto dominical o vespertino.  </a:t>
            </a:r>
            <a:endParaRPr lang="en-US" sz="1800" dirty="0">
              <a:latin typeface="Futura Std Medium" panose="020B0502020204020303" pitchFamily="34" charset="0"/>
            </a:endParaRPr>
          </a:p>
          <a:p>
            <a:pPr>
              <a:lnSpc>
                <a:spcPct val="100000"/>
              </a:lnSpc>
            </a:pPr>
            <a:r>
              <a:rPr lang="es-ES_tradnl" sz="1800" dirty="0">
                <a:latin typeface="Futura Std Medium" panose="020B0502020204020303" pitchFamily="34" charset="0"/>
              </a:rPr>
              <a:t>La figura pastoral y la Junta de Oficiales deben reunirse con los comités, comisiones y ministerios para desarrollar actividades y estrategias que les ayude a cumplir con los objetivos</a:t>
            </a:r>
            <a:r>
              <a:rPr lang="es-ES_tradnl" sz="1800" dirty="0" smtClean="0">
                <a:latin typeface="Futura Std Medium" panose="020B0502020204020303" pitchFamily="34" charset="0"/>
              </a:rPr>
              <a:t>.</a:t>
            </a:r>
            <a:endParaRPr lang="en-US" sz="1800" dirty="0">
              <a:latin typeface="Futura Std Medium" panose="020B0502020204020303" pitchFamily="34" charset="0"/>
            </a:endParaRPr>
          </a:p>
          <a:p>
            <a:pPr>
              <a:lnSpc>
                <a:spcPct val="100000"/>
              </a:lnSpc>
            </a:pPr>
            <a:r>
              <a:rPr lang="es-ES_tradnl" sz="1800" dirty="0">
                <a:latin typeface="Futura Std Medium" panose="020B0502020204020303" pitchFamily="34" charset="0"/>
              </a:rPr>
              <a:t>Como actividad final, el Equipo de Visión se reunirá con la Junta de Oficiales y evaluarán el proceso.  Contesten: ¿Se cumplieron las expectativas? ¿Qué aspectos del proceso se pueden mejorar en una próxima ocasión?  </a:t>
            </a:r>
            <a:endParaRPr lang="en-US" sz="1800" dirty="0">
              <a:latin typeface="Futura Std Medium" panose="020B0502020204020303" pitchFamily="34" charset="0"/>
            </a:endParaRPr>
          </a:p>
          <a:p>
            <a:pPr>
              <a:lnSpc>
                <a:spcPct val="100000"/>
              </a:lnSpc>
            </a:pPr>
            <a:r>
              <a:rPr lang="es-ES_tradnl" sz="1800" dirty="0">
                <a:latin typeface="Futura Std Medium" panose="020B0502020204020303" pitchFamily="34" charset="0"/>
              </a:rPr>
              <a:t>La figura pastoral y la Junta de Oficiales ofrecerán seguimiento a los comités de trabajo para que toda la iglesia esté trabajando en vías de alcanzar la historia futura que desean.</a:t>
            </a:r>
            <a:r>
              <a:rPr lang="en-US" sz="1800" dirty="0" smtClean="0">
                <a:effectLst/>
                <a:latin typeface="Futura Std Medium" panose="020B0502020204020303" pitchFamily="34" charset="0"/>
              </a:rPr>
              <a:t> </a:t>
            </a:r>
            <a:endParaRPr lang="en-US" sz="1800" dirty="0">
              <a:latin typeface="Futura Std Medium" panose="020B0502020204020303" pitchFamily="34" charset="0"/>
            </a:endParaRPr>
          </a:p>
        </p:txBody>
      </p:sp>
    </p:spTree>
    <p:extLst>
      <p:ext uri="{BB962C8B-B14F-4D97-AF65-F5344CB8AC3E}">
        <p14:creationId xmlns:p14="http://schemas.microsoft.com/office/powerpoint/2010/main" val="13414431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914979645"/>
              </p:ext>
            </p:extLst>
          </p:nvPr>
        </p:nvGraphicFramePr>
        <p:xfrm>
          <a:off x="-685800" y="249383"/>
          <a:ext cx="10515600" cy="59275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614839" y="4771643"/>
            <a:ext cx="2049327" cy="1372971"/>
          </a:xfrm>
          <a:prstGeom prst="rect">
            <a:avLst/>
          </a:prstGeom>
        </p:spPr>
      </p:pic>
    </p:spTree>
    <p:extLst>
      <p:ext uri="{BB962C8B-B14F-4D97-AF65-F5344CB8AC3E}">
        <p14:creationId xmlns:p14="http://schemas.microsoft.com/office/powerpoint/2010/main" val="30387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s-ES" sz="4000" b="1" dirty="0">
                <a:latin typeface="Agency FB" panose="020B0503020202020204" pitchFamily="34" charset="0"/>
              </a:rPr>
              <a:t>PROCESO DE LOS 5 PASOS DEL</a:t>
            </a:r>
            <a:r>
              <a:rPr lang="es-ES" sz="4000" dirty="0">
                <a:latin typeface="Agency FB" panose="020B0503020202020204" pitchFamily="34" charset="0"/>
              </a:rPr>
              <a:t/>
            </a:r>
            <a:br>
              <a:rPr lang="es-ES" sz="4000" dirty="0">
                <a:latin typeface="Agency FB" panose="020B0503020202020204" pitchFamily="34" charset="0"/>
              </a:rPr>
            </a:br>
            <a:r>
              <a:rPr lang="es-ES" sz="4000" b="1" dirty="0">
                <a:latin typeface="Agency FB" panose="020B0503020202020204" pitchFamily="34" charset="0"/>
              </a:rPr>
              <a:t>VIAJE ESPIRITUAL </a:t>
            </a:r>
            <a:r>
              <a:rPr lang="es-ES" sz="4000" b="1" dirty="0" smtClean="0">
                <a:latin typeface="Agency FB" panose="020B0503020202020204" pitchFamily="34" charset="0"/>
              </a:rPr>
              <a:t>ESTRATÉGICO</a:t>
            </a:r>
            <a:endParaRPr lang="es-ES" sz="4000" dirty="0">
              <a:latin typeface="Agency FB" panose="020B0503020202020204" pitchFamily="34" charset="0"/>
            </a:endParaRPr>
          </a:p>
        </p:txBody>
      </p:sp>
      <p:sp>
        <p:nvSpPr>
          <p:cNvPr id="8" name="Content Placeholder 7"/>
          <p:cNvSpPr>
            <a:spLocks noGrp="1"/>
          </p:cNvSpPr>
          <p:nvPr>
            <p:ph idx="1"/>
          </p:nvPr>
        </p:nvSpPr>
        <p:spPr/>
        <p:txBody>
          <a:bodyPr>
            <a:normAutofit/>
          </a:bodyPr>
          <a:lstStyle/>
          <a:p>
            <a:pPr marL="514350" indent="-514350">
              <a:buFont typeface="+mj-lt"/>
              <a:buAutoNum type="arabicPeriod"/>
            </a:pPr>
            <a:r>
              <a:rPr lang="es-ES" sz="2800" dirty="0" smtClean="0"/>
              <a:t>Desarrollo </a:t>
            </a:r>
            <a:r>
              <a:rPr lang="es-ES" sz="2800" dirty="0"/>
              <a:t>de un análisis contextual</a:t>
            </a:r>
          </a:p>
          <a:p>
            <a:pPr marL="514350" indent="-514350">
              <a:buFont typeface="+mj-lt"/>
              <a:buAutoNum type="arabicPeriod"/>
            </a:pPr>
            <a:r>
              <a:rPr lang="es-ES" sz="2800" dirty="0" smtClean="0"/>
              <a:t>Tiempo </a:t>
            </a:r>
            <a:r>
              <a:rPr lang="es-ES" sz="2800" dirty="0"/>
              <a:t>de discernimiento a través de la oración</a:t>
            </a:r>
          </a:p>
          <a:p>
            <a:pPr marL="514350" indent="-514350">
              <a:buFont typeface="+mj-lt"/>
              <a:buAutoNum type="arabicPeriod"/>
            </a:pPr>
            <a:r>
              <a:rPr lang="es-ES" sz="2800" dirty="0" smtClean="0"/>
              <a:t>Desarrollo </a:t>
            </a:r>
            <a:r>
              <a:rPr lang="es-ES" sz="2800" dirty="0"/>
              <a:t>de una Historia Futura (visión)</a:t>
            </a:r>
          </a:p>
          <a:p>
            <a:pPr marL="514350" indent="-514350">
              <a:buFont typeface="+mj-lt"/>
              <a:buAutoNum type="arabicPeriod"/>
            </a:pPr>
            <a:r>
              <a:rPr lang="es-ES" sz="2800" dirty="0" smtClean="0"/>
              <a:t>Desarrollo </a:t>
            </a:r>
            <a:r>
              <a:rPr lang="es-ES" sz="2800" dirty="0"/>
              <a:t>de un plan estratégico</a:t>
            </a:r>
          </a:p>
          <a:p>
            <a:pPr marL="514350" indent="-514350">
              <a:buFont typeface="+mj-lt"/>
              <a:buAutoNum type="arabicPeriod"/>
            </a:pPr>
            <a:r>
              <a:rPr lang="es-ES" sz="2800" dirty="0" smtClean="0"/>
              <a:t>Implementación </a:t>
            </a:r>
            <a:r>
              <a:rPr lang="es-ES" sz="2800" dirty="0"/>
              <a:t>y responsabilidad (</a:t>
            </a:r>
            <a:r>
              <a:rPr lang="es-ES" sz="2800" dirty="0" err="1"/>
              <a:t>accountability</a:t>
            </a:r>
            <a:r>
              <a:rPr lang="es-ES" sz="2800" dirty="0" smtClean="0"/>
              <a:t>)</a:t>
            </a:r>
            <a:endParaRPr lang="es-ES" sz="2800" dirty="0"/>
          </a:p>
        </p:txBody>
      </p:sp>
    </p:spTree>
    <p:extLst>
      <p:ext uri="{BB962C8B-B14F-4D97-AF65-F5344CB8AC3E}">
        <p14:creationId xmlns:p14="http://schemas.microsoft.com/office/powerpoint/2010/main" val="2632597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s-PR" sz="4000" dirty="0" smtClean="0">
                <a:latin typeface="Agency FB" panose="020B0503020202020204" pitchFamily="34" charset="0"/>
              </a:rPr>
              <a:t>PASO 1</a:t>
            </a:r>
            <a:endParaRPr lang="en-US" sz="4000" dirty="0">
              <a:latin typeface="Agency FB" panose="020B0503020202020204" pitchFamily="34" charset="0"/>
            </a:endParaRPr>
          </a:p>
        </p:txBody>
      </p:sp>
      <p:sp>
        <p:nvSpPr>
          <p:cNvPr id="5" name="Subtitle 4"/>
          <p:cNvSpPr>
            <a:spLocks noGrp="1"/>
          </p:cNvSpPr>
          <p:nvPr>
            <p:ph type="subTitle" idx="1"/>
          </p:nvPr>
        </p:nvSpPr>
        <p:spPr/>
        <p:txBody>
          <a:bodyPr/>
          <a:lstStyle/>
          <a:p>
            <a:r>
              <a:rPr lang="es-PR" b="1" dirty="0" smtClean="0">
                <a:latin typeface="Futura Std Medium" panose="020B0502020204020303" pitchFamily="34" charset="0"/>
              </a:rPr>
              <a:t>DESARROLLO DE UN ANÁLISIS CONTEXTUAL</a:t>
            </a:r>
            <a:endParaRPr lang="en-US" b="1" dirty="0">
              <a:latin typeface="Futura Std Medium" panose="020B0502020204020303" pitchFamily="34" charset="0"/>
            </a:endParaRPr>
          </a:p>
        </p:txBody>
      </p:sp>
    </p:spTree>
    <p:extLst>
      <p:ext uri="{BB962C8B-B14F-4D97-AF65-F5344CB8AC3E}">
        <p14:creationId xmlns:p14="http://schemas.microsoft.com/office/powerpoint/2010/main" val="42189477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822959" y="286604"/>
            <a:ext cx="7632977" cy="1450757"/>
          </a:xfrm>
        </p:spPr>
        <p:txBody>
          <a:bodyPr>
            <a:noAutofit/>
          </a:bodyPr>
          <a:lstStyle/>
          <a:p>
            <a:r>
              <a:rPr lang="es-ES" sz="4000" b="1" dirty="0">
                <a:latin typeface="Agency FB" panose="020B0503020202020204" pitchFamily="34" charset="0"/>
              </a:rPr>
              <a:t>CUESTIONARIO DE AUTO-ESTUDIO DIRIGIDO A</a:t>
            </a:r>
            <a:r>
              <a:rPr lang="es-ES" sz="4000" dirty="0">
                <a:latin typeface="Agency FB" panose="020B0503020202020204" pitchFamily="34" charset="0"/>
              </a:rPr>
              <a:t/>
            </a:r>
            <a:br>
              <a:rPr lang="es-ES" sz="4000" dirty="0">
                <a:latin typeface="Agency FB" panose="020B0503020202020204" pitchFamily="34" charset="0"/>
              </a:rPr>
            </a:br>
            <a:r>
              <a:rPr lang="es-ES" sz="4000" b="1" dirty="0">
                <a:latin typeface="Agency FB" panose="020B0503020202020204" pitchFamily="34" charset="0"/>
              </a:rPr>
              <a:t>DESARROLLAR UN ANÁLISIS </a:t>
            </a:r>
            <a:r>
              <a:rPr lang="es-ES" sz="4000" b="1" dirty="0" smtClean="0">
                <a:latin typeface="Agency FB" panose="020B0503020202020204" pitchFamily="34" charset="0"/>
              </a:rPr>
              <a:t>CONTEXTUAL</a:t>
            </a:r>
            <a:endParaRPr lang="es-ES" sz="4000" dirty="0">
              <a:latin typeface="Agency FB" panose="020B0503020202020204" pitchFamily="34" charset="0"/>
            </a:endParaRPr>
          </a:p>
        </p:txBody>
      </p:sp>
      <p:sp>
        <p:nvSpPr>
          <p:cNvPr id="8" name="Content Placeholder 7"/>
          <p:cNvSpPr>
            <a:spLocks noGrp="1"/>
          </p:cNvSpPr>
          <p:nvPr>
            <p:ph idx="1"/>
          </p:nvPr>
        </p:nvSpPr>
        <p:spPr>
          <a:xfrm>
            <a:off x="822959" y="2444436"/>
            <a:ext cx="7543801" cy="3424658"/>
          </a:xfrm>
        </p:spPr>
        <p:txBody>
          <a:bodyPr>
            <a:normAutofit/>
          </a:bodyPr>
          <a:lstStyle/>
          <a:p>
            <a:pPr algn="ctr"/>
            <a:r>
              <a:rPr lang="es-ES" sz="3200" i="1" dirty="0">
                <a:latin typeface="Futura Std Light" panose="020B0402020204020303" pitchFamily="34" charset="0"/>
              </a:rPr>
              <a:t>Debe ser completado por el Equipo de </a:t>
            </a:r>
            <a:r>
              <a:rPr lang="es-ES" sz="3200" i="1" dirty="0" smtClean="0">
                <a:latin typeface="Futura Std Light" panose="020B0402020204020303" pitchFamily="34" charset="0"/>
              </a:rPr>
              <a:t>Visión (7 </a:t>
            </a:r>
            <a:r>
              <a:rPr lang="es-ES" sz="3200" i="1" dirty="0">
                <a:latin typeface="Futura Std Light" panose="020B0402020204020303" pitchFamily="34" charset="0"/>
              </a:rPr>
              <a:t>personas, </a:t>
            </a:r>
            <a:r>
              <a:rPr lang="es-ES" sz="3200" i="1" dirty="0" smtClean="0">
                <a:latin typeface="Futura Std Light" panose="020B0402020204020303" pitchFamily="34" charset="0"/>
              </a:rPr>
              <a:t>más el </a:t>
            </a:r>
            <a:r>
              <a:rPr lang="es-ES" sz="3200" i="1" dirty="0">
                <a:latin typeface="Futura Std Light" panose="020B0402020204020303" pitchFamily="34" charset="0"/>
              </a:rPr>
              <a:t>pastor</a:t>
            </a:r>
            <a:r>
              <a:rPr lang="es-ES" sz="3200" i="1" dirty="0" smtClean="0">
                <a:latin typeface="Futura Std Light" panose="020B0402020204020303" pitchFamily="34" charset="0"/>
              </a:rPr>
              <a:t>),</a:t>
            </a:r>
            <a:br>
              <a:rPr lang="es-ES" sz="3200" i="1" dirty="0" smtClean="0">
                <a:latin typeface="Futura Std Light" panose="020B0402020204020303" pitchFamily="34" charset="0"/>
              </a:rPr>
            </a:br>
            <a:r>
              <a:rPr lang="es-ES" sz="3200" i="1" dirty="0" smtClean="0">
                <a:latin typeface="Futura Std Light" panose="020B0402020204020303" pitchFamily="34" charset="0"/>
              </a:rPr>
              <a:t>que </a:t>
            </a:r>
            <a:r>
              <a:rPr lang="es-ES" sz="3200" i="1" dirty="0">
                <a:latin typeface="Futura Std Light" panose="020B0402020204020303" pitchFamily="34" charset="0"/>
              </a:rPr>
              <a:t>sea representativo de la congregación.</a:t>
            </a:r>
            <a:endParaRPr lang="es-ES" sz="3200" dirty="0">
              <a:latin typeface="Futura Std Light" panose="020B0402020204020303" pitchFamily="34" charset="0"/>
            </a:endParaRPr>
          </a:p>
          <a:p>
            <a:r>
              <a:rPr lang="es-ES" sz="2800" dirty="0"/>
              <a:t> </a:t>
            </a:r>
          </a:p>
          <a:p>
            <a:pPr marL="0" indent="0">
              <a:buNone/>
            </a:pPr>
            <a:endParaRPr lang="es-ES" sz="2800" dirty="0"/>
          </a:p>
        </p:txBody>
      </p:sp>
      <p:sp>
        <p:nvSpPr>
          <p:cNvPr id="2" name="Rounded Rectangle 1"/>
          <p:cNvSpPr/>
          <p:nvPr/>
        </p:nvSpPr>
        <p:spPr>
          <a:xfrm>
            <a:off x="822959" y="2254313"/>
            <a:ext cx="7632977" cy="1792586"/>
          </a:xfrm>
          <a:prstGeom prst="roundRect">
            <a:avLst/>
          </a:prstGeom>
          <a:noFill/>
          <a:ln>
            <a:prstDash val="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874268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822959" y="286604"/>
            <a:ext cx="7632977" cy="1450757"/>
          </a:xfrm>
        </p:spPr>
        <p:txBody>
          <a:bodyPr>
            <a:noAutofit/>
          </a:bodyPr>
          <a:lstStyle/>
          <a:p>
            <a:r>
              <a:rPr lang="es-ES" sz="4000" b="1" dirty="0">
                <a:latin typeface="Agency FB" panose="020B0503020202020204" pitchFamily="34" charset="0"/>
              </a:rPr>
              <a:t>CUESTIONARIO DE AUTO-ESTUDIO DIRIGIDO A</a:t>
            </a:r>
            <a:r>
              <a:rPr lang="es-ES" sz="4000" dirty="0">
                <a:latin typeface="Agency FB" panose="020B0503020202020204" pitchFamily="34" charset="0"/>
              </a:rPr>
              <a:t/>
            </a:r>
            <a:br>
              <a:rPr lang="es-ES" sz="4000" dirty="0">
                <a:latin typeface="Agency FB" panose="020B0503020202020204" pitchFamily="34" charset="0"/>
              </a:rPr>
            </a:br>
            <a:r>
              <a:rPr lang="es-ES" sz="4000" b="1" dirty="0">
                <a:latin typeface="Agency FB" panose="020B0503020202020204" pitchFamily="34" charset="0"/>
              </a:rPr>
              <a:t>DESARROLLAR UN ANÁLISIS </a:t>
            </a:r>
            <a:r>
              <a:rPr lang="es-ES" sz="4000" b="1" dirty="0" smtClean="0">
                <a:latin typeface="Agency FB" panose="020B0503020202020204" pitchFamily="34" charset="0"/>
              </a:rPr>
              <a:t>CONTEXTUAL</a:t>
            </a:r>
            <a:endParaRPr lang="es-ES" sz="4000" dirty="0">
              <a:latin typeface="Agency FB" panose="020B0503020202020204" pitchFamily="34" charset="0"/>
            </a:endParaRPr>
          </a:p>
        </p:txBody>
      </p:sp>
      <p:sp>
        <p:nvSpPr>
          <p:cNvPr id="8" name="Content Placeholder 7"/>
          <p:cNvSpPr>
            <a:spLocks noGrp="1"/>
          </p:cNvSpPr>
          <p:nvPr>
            <p:ph idx="1"/>
          </p:nvPr>
        </p:nvSpPr>
        <p:spPr>
          <a:xfrm>
            <a:off x="822959" y="1883121"/>
            <a:ext cx="7543801" cy="4273235"/>
          </a:xfrm>
        </p:spPr>
        <p:txBody>
          <a:bodyPr>
            <a:normAutofit fontScale="62500" lnSpcReduction="20000"/>
          </a:bodyPr>
          <a:lstStyle/>
          <a:p>
            <a:r>
              <a:rPr lang="es-ES" sz="3200" b="1" dirty="0">
                <a:latin typeface="Futura Std Medium" panose="020B0502020204020303" pitchFamily="34" charset="0"/>
              </a:rPr>
              <a:t>Recoge y repasa lo siguiente:</a:t>
            </a:r>
            <a:endParaRPr lang="es-ES" sz="3200" dirty="0">
              <a:latin typeface="Futura Std Medium" panose="020B0502020204020303" pitchFamily="34" charset="0"/>
            </a:endParaRPr>
          </a:p>
          <a:p>
            <a:pPr marL="514350" indent="-514350">
              <a:lnSpc>
                <a:spcPct val="120000"/>
              </a:lnSpc>
              <a:buFont typeface="+mj-lt"/>
              <a:buAutoNum type="arabicPeriod"/>
            </a:pPr>
            <a:r>
              <a:rPr lang="es-ES" sz="3400" dirty="0" smtClean="0">
                <a:latin typeface="Futura Std Medium" panose="020B0502020204020303" pitchFamily="34" charset="0"/>
              </a:rPr>
              <a:t>Constitución </a:t>
            </a:r>
            <a:r>
              <a:rPr lang="es-ES" sz="3400" dirty="0">
                <a:latin typeface="Futura Std Medium" panose="020B0502020204020303" pitchFamily="34" charset="0"/>
              </a:rPr>
              <a:t>y reglamentos (¿Son las estructuras apropiadas a tu tamaño?)</a:t>
            </a:r>
          </a:p>
          <a:p>
            <a:pPr marL="514350" indent="-514350">
              <a:lnSpc>
                <a:spcPct val="120000"/>
              </a:lnSpc>
              <a:buFont typeface="+mj-lt"/>
              <a:buAutoNum type="arabicPeriod"/>
            </a:pPr>
            <a:r>
              <a:rPr lang="es-ES" sz="3400" dirty="0" smtClean="0">
                <a:latin typeface="Futura Std Medium" panose="020B0502020204020303" pitchFamily="34" charset="0"/>
              </a:rPr>
              <a:t>Historia </a:t>
            </a:r>
            <a:r>
              <a:rPr lang="es-ES" sz="3400" dirty="0">
                <a:latin typeface="Futura Std Medium" panose="020B0502020204020303" pitchFamily="34" charset="0"/>
              </a:rPr>
              <a:t>escrita de la congregación, lista de nombres y años de los pastores por los últimos 50 años (Cada pastor debe saber esta historia y cómo ha formado la situación actual.)</a:t>
            </a:r>
          </a:p>
          <a:p>
            <a:pPr marL="514350" indent="-514350">
              <a:lnSpc>
                <a:spcPct val="120000"/>
              </a:lnSpc>
              <a:buFont typeface="+mj-lt"/>
              <a:buAutoNum type="arabicPeriod"/>
            </a:pPr>
            <a:r>
              <a:rPr lang="es-ES" sz="3400" dirty="0" smtClean="0">
                <a:latin typeface="Futura Std Medium" panose="020B0502020204020303" pitchFamily="34" charset="0"/>
              </a:rPr>
              <a:t>Políticas </a:t>
            </a:r>
            <a:r>
              <a:rPr lang="es-ES" sz="3400" dirty="0">
                <a:latin typeface="Futura Std Medium" panose="020B0502020204020303" pitchFamily="34" charset="0"/>
              </a:rPr>
              <a:t>formales: personal (empleados), endosos, etc. (Tener estas normas antes de que las necesiten, evita que la gente tome las reglas como algo “personal”.)</a:t>
            </a:r>
          </a:p>
          <a:p>
            <a:pPr marL="514350" indent="-514350">
              <a:lnSpc>
                <a:spcPct val="120000"/>
              </a:lnSpc>
              <a:buFont typeface="+mj-lt"/>
              <a:buAutoNum type="arabicPeriod"/>
            </a:pPr>
            <a:r>
              <a:rPr lang="es-ES" sz="3400" dirty="0" smtClean="0">
                <a:latin typeface="Futura Std Medium" panose="020B0502020204020303" pitchFamily="34" charset="0"/>
              </a:rPr>
              <a:t>Minutas </a:t>
            </a:r>
            <a:r>
              <a:rPr lang="es-ES" sz="3400" dirty="0">
                <a:latin typeface="Futura Std Medium" panose="020B0502020204020303" pitchFamily="34" charset="0"/>
              </a:rPr>
              <a:t>de reuniones de la junta por los últimos 3 años (¿Qué revelan acerca de cómo la iglesia hace sus negociaciones</a:t>
            </a:r>
            <a:r>
              <a:rPr lang="es-ES" sz="3400" dirty="0" smtClean="0">
                <a:latin typeface="Futura Std Medium" panose="020B0502020204020303" pitchFamily="34" charset="0"/>
              </a:rPr>
              <a:t>?</a:t>
            </a:r>
            <a:r>
              <a:rPr lang="es-ES" sz="3400" dirty="0">
                <a:latin typeface="Futura Std Medium" panose="020B0502020204020303" pitchFamily="34" charset="0"/>
              </a:rPr>
              <a:t> </a:t>
            </a:r>
          </a:p>
          <a:p>
            <a:pPr marL="0" indent="0">
              <a:buNone/>
            </a:pPr>
            <a:endParaRPr lang="es-ES" sz="2800" dirty="0"/>
          </a:p>
        </p:txBody>
      </p:sp>
    </p:spTree>
    <p:extLst>
      <p:ext uri="{BB962C8B-B14F-4D97-AF65-F5344CB8AC3E}">
        <p14:creationId xmlns:p14="http://schemas.microsoft.com/office/powerpoint/2010/main" val="1430670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822959" y="286604"/>
            <a:ext cx="7632977" cy="1450757"/>
          </a:xfrm>
        </p:spPr>
        <p:txBody>
          <a:bodyPr>
            <a:noAutofit/>
          </a:bodyPr>
          <a:lstStyle/>
          <a:p>
            <a:r>
              <a:rPr lang="es-ES" sz="4000" b="1" dirty="0">
                <a:latin typeface="Agency FB" panose="020B0503020202020204" pitchFamily="34" charset="0"/>
              </a:rPr>
              <a:t>CUESTIONARIO DE AUTO-ESTUDIO DIRIGIDO A</a:t>
            </a:r>
            <a:r>
              <a:rPr lang="es-ES" sz="4000" dirty="0">
                <a:latin typeface="Agency FB" panose="020B0503020202020204" pitchFamily="34" charset="0"/>
              </a:rPr>
              <a:t/>
            </a:r>
            <a:br>
              <a:rPr lang="es-ES" sz="4000" dirty="0">
                <a:latin typeface="Agency FB" panose="020B0503020202020204" pitchFamily="34" charset="0"/>
              </a:rPr>
            </a:br>
            <a:r>
              <a:rPr lang="es-ES" sz="4000" b="1" dirty="0">
                <a:latin typeface="Agency FB" panose="020B0503020202020204" pitchFamily="34" charset="0"/>
              </a:rPr>
              <a:t>DESARROLLAR UN ANÁLISIS </a:t>
            </a:r>
            <a:r>
              <a:rPr lang="es-ES" sz="4000" b="1" dirty="0" smtClean="0">
                <a:latin typeface="Agency FB" panose="020B0503020202020204" pitchFamily="34" charset="0"/>
              </a:rPr>
              <a:t>CONTEXTUAL</a:t>
            </a:r>
            <a:endParaRPr lang="es-ES" sz="4000" dirty="0">
              <a:latin typeface="Agency FB" panose="020B0503020202020204" pitchFamily="34" charset="0"/>
            </a:endParaRPr>
          </a:p>
        </p:txBody>
      </p:sp>
      <p:sp>
        <p:nvSpPr>
          <p:cNvPr id="8" name="Content Placeholder 7"/>
          <p:cNvSpPr>
            <a:spLocks noGrp="1"/>
          </p:cNvSpPr>
          <p:nvPr>
            <p:ph idx="1"/>
          </p:nvPr>
        </p:nvSpPr>
        <p:spPr>
          <a:xfrm>
            <a:off x="822959" y="1883121"/>
            <a:ext cx="7543801" cy="4381877"/>
          </a:xfrm>
        </p:spPr>
        <p:txBody>
          <a:bodyPr>
            <a:normAutofit/>
          </a:bodyPr>
          <a:lstStyle/>
          <a:p>
            <a:pPr marL="342900" indent="-342900">
              <a:buFont typeface="+mj-lt"/>
              <a:buAutoNum type="arabicPeriod" startAt="5"/>
            </a:pPr>
            <a:r>
              <a:rPr lang="es-ES" sz="2100" dirty="0" smtClean="0">
                <a:latin typeface="Futura Std Medium" panose="020B0502020204020303" pitchFamily="34" charset="0"/>
              </a:rPr>
              <a:t>Presupuesto </a:t>
            </a:r>
            <a:r>
              <a:rPr lang="es-ES" sz="2100" dirty="0">
                <a:latin typeface="Futura Std Medium" panose="020B0502020204020303" pitchFamily="34" charset="0"/>
              </a:rPr>
              <a:t>anual del 2000, 2010 y el 2015 (¿Qué revelan estas tendencias?)</a:t>
            </a:r>
          </a:p>
          <a:p>
            <a:pPr marL="342900" indent="-342900">
              <a:buFont typeface="+mj-lt"/>
              <a:buAutoNum type="arabicPeriod" startAt="5"/>
            </a:pPr>
            <a:r>
              <a:rPr lang="es-ES" sz="2100" dirty="0" smtClean="0">
                <a:latin typeface="Futura Std Medium" panose="020B0502020204020303" pitchFamily="34" charset="0"/>
              </a:rPr>
              <a:t>Informes </a:t>
            </a:r>
            <a:r>
              <a:rPr lang="es-ES" sz="2100" dirty="0">
                <a:latin typeface="Futura Std Medium" panose="020B0502020204020303" pitchFamily="34" charset="0"/>
              </a:rPr>
              <a:t>anuales del pastor o miembros de la junta a la junta o congregación por los últimos 5 años (¿Qué tendencias y espíritu revelan?)</a:t>
            </a:r>
          </a:p>
          <a:p>
            <a:pPr marL="342900" indent="-342900">
              <a:buFont typeface="+mj-lt"/>
              <a:buAutoNum type="arabicPeriod" startAt="5"/>
            </a:pPr>
            <a:r>
              <a:rPr lang="es-ES" sz="2100" dirty="0" smtClean="0">
                <a:latin typeface="Futura Std Medium" panose="020B0502020204020303" pitchFamily="34" charset="0"/>
              </a:rPr>
              <a:t>Declaración </a:t>
            </a:r>
            <a:r>
              <a:rPr lang="es-ES" sz="2100" dirty="0">
                <a:latin typeface="Futura Std Medium" panose="020B0502020204020303" pitchFamily="34" charset="0"/>
              </a:rPr>
              <a:t>de la misión, si la tienen (¿Sigue siendo relevante a tu contexto y es suficientemente específica para proveer dirección?)</a:t>
            </a:r>
          </a:p>
          <a:p>
            <a:pPr marL="342900" indent="-342900">
              <a:buFont typeface="+mj-lt"/>
              <a:buAutoNum type="arabicPeriod" startAt="5"/>
            </a:pPr>
            <a:r>
              <a:rPr lang="es-ES" sz="2100" dirty="0" smtClean="0">
                <a:latin typeface="Futura Std Medium" panose="020B0502020204020303" pitchFamily="34" charset="0"/>
              </a:rPr>
              <a:t>Declaración </a:t>
            </a:r>
            <a:r>
              <a:rPr lang="es-ES" sz="2100" dirty="0">
                <a:latin typeface="Futura Std Medium" panose="020B0502020204020303" pitchFamily="34" charset="0"/>
              </a:rPr>
              <a:t>de la visión, si la tienen (¿Sigue siendo relevante a tu contexto y es suficientemente específica para proveer dirección?)</a:t>
            </a:r>
          </a:p>
          <a:p>
            <a:pPr marL="342900" indent="-342900">
              <a:buFont typeface="+mj-lt"/>
              <a:buAutoNum type="arabicPeriod" startAt="5"/>
            </a:pPr>
            <a:r>
              <a:rPr lang="es-ES" sz="2100" dirty="0" smtClean="0">
                <a:latin typeface="Futura Std Medium" panose="020B0502020204020303" pitchFamily="34" charset="0"/>
              </a:rPr>
              <a:t>Descripción </a:t>
            </a:r>
            <a:r>
              <a:rPr lang="es-ES" sz="2100" dirty="0">
                <a:latin typeface="Futura Std Medium" panose="020B0502020204020303" pitchFamily="34" charset="0"/>
              </a:rPr>
              <a:t>del puesto de pastor (¿Refleja la realidad</a:t>
            </a:r>
            <a:r>
              <a:rPr lang="es-ES" sz="2100" dirty="0" smtClean="0">
                <a:latin typeface="Futura Std Medium" panose="020B0502020204020303" pitchFamily="34" charset="0"/>
              </a:rPr>
              <a:t>?)</a:t>
            </a:r>
            <a:endParaRPr lang="es-ES" sz="2100" dirty="0">
              <a:latin typeface="Futura Std Medium" panose="020B0502020204020303" pitchFamily="34" charset="0"/>
            </a:endParaRPr>
          </a:p>
        </p:txBody>
      </p:sp>
    </p:spTree>
    <p:extLst>
      <p:ext uri="{BB962C8B-B14F-4D97-AF65-F5344CB8AC3E}">
        <p14:creationId xmlns:p14="http://schemas.microsoft.com/office/powerpoint/2010/main" val="9316441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822959" y="286604"/>
            <a:ext cx="7632977" cy="1450757"/>
          </a:xfrm>
        </p:spPr>
        <p:txBody>
          <a:bodyPr>
            <a:noAutofit/>
          </a:bodyPr>
          <a:lstStyle/>
          <a:p>
            <a:r>
              <a:rPr lang="es-ES" sz="3600" b="1" dirty="0" smtClean="0">
                <a:latin typeface="Agency FB" panose="020B0503020202020204" pitchFamily="34" charset="0"/>
              </a:rPr>
              <a:t>OTRA INFORMACIÓN QUE NECESITAN CONSEGUIR…</a:t>
            </a:r>
            <a:endParaRPr lang="es-ES" sz="3600" dirty="0">
              <a:latin typeface="Agency FB" panose="020B0503020202020204" pitchFamily="34" charset="0"/>
            </a:endParaRPr>
          </a:p>
        </p:txBody>
      </p:sp>
      <p:sp>
        <p:nvSpPr>
          <p:cNvPr id="8" name="Content Placeholder 7"/>
          <p:cNvSpPr>
            <a:spLocks noGrp="1"/>
          </p:cNvSpPr>
          <p:nvPr>
            <p:ph idx="1"/>
          </p:nvPr>
        </p:nvSpPr>
        <p:spPr>
          <a:xfrm>
            <a:off x="822959" y="1883121"/>
            <a:ext cx="7543801" cy="4381877"/>
          </a:xfrm>
        </p:spPr>
        <p:txBody>
          <a:bodyPr>
            <a:normAutofit/>
          </a:bodyPr>
          <a:lstStyle/>
          <a:p>
            <a:pPr marL="457200" indent="-457200">
              <a:lnSpc>
                <a:spcPct val="100000"/>
              </a:lnSpc>
              <a:buFont typeface="+mj-lt"/>
              <a:buAutoNum type="arabicPeriod"/>
            </a:pPr>
            <a:r>
              <a:rPr lang="es-ES" sz="2400" dirty="0" smtClean="0">
                <a:latin typeface="Futura Std Medium" panose="020B0502020204020303" pitchFamily="34" charset="0"/>
              </a:rPr>
              <a:t>Aproximadamente</a:t>
            </a:r>
            <a:r>
              <a:rPr lang="es-ES" sz="2400" dirty="0">
                <a:latin typeface="Futura Std Medium" panose="020B0502020204020303" pitchFamily="34" charset="0"/>
              </a:rPr>
              <a:t>, ¿cuántos miembros se han </a:t>
            </a:r>
            <a:r>
              <a:rPr lang="es-ES" sz="2400" dirty="0" smtClean="0">
                <a:latin typeface="Futura Std Medium" panose="020B0502020204020303" pitchFamily="34" charset="0"/>
              </a:rPr>
              <a:t>perdido en los pasados 5 años por</a:t>
            </a:r>
            <a:r>
              <a:rPr lang="es-ES" sz="2400" dirty="0">
                <a:latin typeface="Futura Std Medium" panose="020B0502020204020303" pitchFamily="34" charset="0"/>
              </a:rPr>
              <a:t>; ¿muerte? ¿mudanza? ¿enojo? (Si no tienen esta información, se puede buscar a tres miembros de mucho tiempo que se sienten a dialogar y hacer una lista de las personas que han muerto o se han ido y por qué razón.) Saber por qué alguien se va, es tan importante como saber por qué vinieron.</a:t>
            </a:r>
          </a:p>
          <a:p>
            <a:r>
              <a:rPr lang="es-ES" sz="2400" dirty="0"/>
              <a:t> </a:t>
            </a:r>
          </a:p>
        </p:txBody>
      </p:sp>
    </p:spTree>
    <p:extLst>
      <p:ext uri="{BB962C8B-B14F-4D97-AF65-F5344CB8AC3E}">
        <p14:creationId xmlns:p14="http://schemas.microsoft.com/office/powerpoint/2010/main" val="922780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p:cNvSpPr>
            <a:spLocks noGrp="1"/>
          </p:cNvSpPr>
          <p:nvPr>
            <p:ph type="title"/>
          </p:nvPr>
        </p:nvSpPr>
        <p:spPr>
          <a:xfrm>
            <a:off x="822960" y="286604"/>
            <a:ext cx="7614870" cy="1450757"/>
          </a:xfrm>
        </p:spPr>
        <p:txBody>
          <a:bodyPr>
            <a:noAutofit/>
          </a:bodyPr>
          <a:lstStyle/>
          <a:p>
            <a:r>
              <a:rPr lang="es-ES" sz="3600" b="1" dirty="0" smtClean="0">
                <a:latin typeface="Agency FB" panose="020B0503020202020204" pitchFamily="34" charset="0"/>
              </a:rPr>
              <a:t>OTRA INFORMACIÓN QUE NECESITAN CONSEGUIR…</a:t>
            </a:r>
            <a:endParaRPr lang="es-ES" sz="3600" b="1" dirty="0">
              <a:latin typeface="Agency FB" panose="020B0503020202020204" pitchFamily="34" charset="0"/>
            </a:endParaRPr>
          </a:p>
        </p:txBody>
      </p:sp>
      <p:sp>
        <p:nvSpPr>
          <p:cNvPr id="8" name="Content Placeholder 7"/>
          <p:cNvSpPr>
            <a:spLocks noGrp="1"/>
          </p:cNvSpPr>
          <p:nvPr>
            <p:ph sz="half" idx="1"/>
          </p:nvPr>
        </p:nvSpPr>
        <p:spPr/>
        <p:txBody>
          <a:bodyPr>
            <a:normAutofit/>
          </a:bodyPr>
          <a:lstStyle/>
          <a:p>
            <a:pPr marL="457200" indent="-457200">
              <a:buFont typeface="+mj-lt"/>
              <a:buAutoNum type="arabicPeriod" startAt="2"/>
            </a:pPr>
            <a:r>
              <a:rPr lang="es-ES" dirty="0" smtClean="0">
                <a:latin typeface="Futura Std Medium" panose="020B0502020204020303" pitchFamily="34" charset="0"/>
              </a:rPr>
              <a:t>Coloque </a:t>
            </a:r>
            <a:r>
              <a:rPr lang="es-ES" dirty="0">
                <a:latin typeface="Futura Std Medium" panose="020B0502020204020303" pitchFamily="34" charset="0"/>
              </a:rPr>
              <a:t>un mapa de tu área metropolitana o rural en un tablón con corcho y utiliza tachuelas de colores de la siguiente manera. (Esto se puede hacer electrónicamente con Google.) Cada color se ubicará en la residencia de una familia participante</a:t>
            </a:r>
            <a:r>
              <a:rPr lang="es-ES" dirty="0" smtClean="0">
                <a:latin typeface="Futura Std Medium" panose="020B0502020204020303" pitchFamily="34" charset="0"/>
              </a:rPr>
              <a:t>. </a:t>
            </a:r>
            <a:r>
              <a:rPr lang="es-ES" sz="2400" dirty="0"/>
              <a:t> </a:t>
            </a:r>
          </a:p>
        </p:txBody>
      </p:sp>
      <p:graphicFrame>
        <p:nvGraphicFramePr>
          <p:cNvPr id="11" name="Content Placeholder 10"/>
          <p:cNvGraphicFramePr>
            <a:graphicFrameLocks noGrp="1"/>
          </p:cNvGraphicFramePr>
          <p:nvPr>
            <p:ph sz="half" idx="2"/>
            <p:extLst>
              <p:ext uri="{D42A27DB-BD31-4B8C-83A1-F6EECF244321}">
                <p14:modId xmlns:p14="http://schemas.microsoft.com/office/powerpoint/2010/main" val="1765121307"/>
              </p:ext>
            </p:extLst>
          </p:nvPr>
        </p:nvGraphicFramePr>
        <p:xfrm>
          <a:off x="5216335" y="1963438"/>
          <a:ext cx="3702050" cy="2272288"/>
        </p:xfrm>
        <a:graphic>
          <a:graphicData uri="http://schemas.openxmlformats.org/drawingml/2006/table">
            <a:tbl>
              <a:tblPr/>
              <a:tblGrid>
                <a:gridCol w="752481"/>
                <a:gridCol w="2949569"/>
              </a:tblGrid>
              <a:tr h="284036">
                <a:tc>
                  <a:txBody>
                    <a:bodyPr/>
                    <a:lstStyle/>
                    <a:p>
                      <a:pPr marR="0" indent="0" algn="ctr" rtl="0">
                        <a:lnSpc>
                          <a:spcPct val="119000"/>
                        </a:lnSpc>
                        <a:spcBef>
                          <a:spcPts val="0"/>
                        </a:spcBef>
                        <a:spcAft>
                          <a:spcPts val="600"/>
                        </a:spcAft>
                      </a:pPr>
                      <a:r>
                        <a:rPr lang="es-PR" sz="1200" b="1" kern="1400" dirty="0">
                          <a:solidFill>
                            <a:srgbClr val="FFFFFF"/>
                          </a:solidFill>
                          <a:effectLst/>
                          <a:latin typeface="Agency FB" panose="020B0503020202020204" pitchFamily="34" charset="0"/>
                        </a:rPr>
                        <a:t>ROJO</a:t>
                      </a:r>
                      <a:endParaRPr lang="es-PR" sz="900" kern="1400" dirty="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FF0000"/>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El jefe de familia es menor de 30 años</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FFFFFF"/>
                          </a:solidFill>
                          <a:effectLst/>
                          <a:latin typeface="Agency FB" panose="020B0503020202020204" pitchFamily="34" charset="0"/>
                        </a:rPr>
                        <a:t>AZUL</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0000FF"/>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El jefe de familia es menor de 40 años</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FFFFFF"/>
                          </a:solidFill>
                          <a:effectLst/>
                          <a:latin typeface="Agency FB" panose="020B0503020202020204" pitchFamily="34" charset="0"/>
                        </a:rPr>
                        <a:t>MARRÓN</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663300"/>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El jefe de familia es menor de 50 años</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FFFFFF"/>
                          </a:solidFill>
                          <a:effectLst/>
                          <a:latin typeface="Agency FB" panose="020B0503020202020204" pitchFamily="34" charset="0"/>
                        </a:rPr>
                        <a:t>VERDE</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00B050"/>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El jefe de familia es menor de 60 años</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FFFFFF"/>
                          </a:solidFill>
                          <a:effectLst/>
                          <a:latin typeface="Agency FB" panose="020B0503020202020204" pitchFamily="34" charset="0"/>
                        </a:rPr>
                        <a:t>NEGRO</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000000"/>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El jefe de familia es menor de 70 años</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FFFFFF"/>
                          </a:solidFill>
                          <a:effectLst/>
                          <a:latin typeface="Agency FB" panose="020B0503020202020204" pitchFamily="34" charset="0"/>
                        </a:rPr>
                        <a:t>AMARILLO</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FF9900"/>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El jefe de la casa tiene más de 70 años</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FFFFFF"/>
                          </a:solidFill>
                          <a:effectLst/>
                          <a:latin typeface="Agency FB" panose="020B0503020202020204" pitchFamily="34" charset="0"/>
                        </a:rPr>
                        <a:t>VIOLETA</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solidFill>
                      <a:srgbClr val="600060"/>
                    </a:solidFill>
                  </a:tcPr>
                </a:tc>
                <a:tc>
                  <a:txBody>
                    <a:bodyPr/>
                    <a:lstStyle/>
                    <a:p>
                      <a:pPr marR="0" indent="0" algn="l" rtl="0">
                        <a:lnSpc>
                          <a:spcPct val="119000"/>
                        </a:lnSpc>
                        <a:spcBef>
                          <a:spcPts val="0"/>
                        </a:spcBef>
                        <a:spcAft>
                          <a:spcPts val="600"/>
                        </a:spcAft>
                      </a:pPr>
                      <a:r>
                        <a:rPr lang="es-ES" sz="1000" kern="1400" dirty="0">
                          <a:solidFill>
                            <a:srgbClr val="000000"/>
                          </a:solidFill>
                          <a:effectLst/>
                          <a:latin typeface="Futura Std Medium" panose="020B0502020204020303" pitchFamily="34" charset="0"/>
                        </a:rPr>
                        <a:t>Viven personas que ya no salen del hogar</a:t>
                      </a:r>
                      <a:endParaRPr lang="es-ES"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r h="284036">
                <a:tc>
                  <a:txBody>
                    <a:bodyPr/>
                    <a:lstStyle/>
                    <a:p>
                      <a:pPr marR="0" indent="0" algn="ctr" rtl="0">
                        <a:lnSpc>
                          <a:spcPct val="119000"/>
                        </a:lnSpc>
                        <a:spcBef>
                          <a:spcPts val="0"/>
                        </a:spcBef>
                        <a:spcAft>
                          <a:spcPts val="600"/>
                        </a:spcAft>
                      </a:pPr>
                      <a:r>
                        <a:rPr lang="es-PR" sz="1200" b="1" kern="1400">
                          <a:solidFill>
                            <a:srgbClr val="000000"/>
                          </a:solidFill>
                          <a:effectLst/>
                          <a:latin typeface="Agency FB" panose="020B0503020202020204" pitchFamily="34" charset="0"/>
                        </a:rPr>
                        <a:t>BLANCO</a:t>
                      </a:r>
                      <a:endParaRPr lang="es-PR" sz="900" kern="1400">
                        <a:solidFill>
                          <a:srgbClr val="000000"/>
                        </a:solidFill>
                        <a:effectLst/>
                        <a:latin typeface="Calibri" panose="020F0502020204030204" pitchFamily="34" charset="0"/>
                      </a:endParaRPr>
                    </a:p>
                  </a:txBody>
                  <a:tcPr marL="31485" marR="31485" marT="31485" marB="31485">
                    <a:lnL>
                      <a:noFill/>
                    </a:lnL>
                    <a:lnR w="6350" cap="flat" cmpd="sng" algn="ctr">
                      <a:solidFill>
                        <a:srgbClr val="1F497D"/>
                      </a:solidFill>
                      <a:prstDash val="solid"/>
                      <a:round/>
                      <a:headEnd type="none" w="med" len="med"/>
                      <a:tailEnd type="none" w="med" len="med"/>
                    </a:lnR>
                    <a:lnT>
                      <a:noFill/>
                    </a:lnT>
                    <a:lnB>
                      <a:noFill/>
                    </a:lnB>
                  </a:tcPr>
                </a:tc>
                <a:tc>
                  <a:txBody>
                    <a:bodyPr/>
                    <a:lstStyle/>
                    <a:p>
                      <a:pPr marR="0" indent="0" algn="l" rtl="0">
                        <a:lnSpc>
                          <a:spcPct val="119000"/>
                        </a:lnSpc>
                        <a:spcBef>
                          <a:spcPts val="0"/>
                        </a:spcBef>
                        <a:spcAft>
                          <a:spcPts val="600"/>
                        </a:spcAft>
                      </a:pPr>
                      <a:r>
                        <a:rPr lang="es-PR" sz="1000" kern="1400" dirty="0">
                          <a:solidFill>
                            <a:srgbClr val="000000"/>
                          </a:solidFill>
                          <a:effectLst/>
                          <a:latin typeface="Futura Std Medium" panose="020B0502020204020303" pitchFamily="34" charset="0"/>
                        </a:rPr>
                        <a:t>Familia que pertenece pero no participa</a:t>
                      </a:r>
                      <a:endParaRPr lang="es-PR" sz="900" kern="1400" dirty="0">
                        <a:solidFill>
                          <a:srgbClr val="000000"/>
                        </a:solidFill>
                        <a:effectLst/>
                        <a:latin typeface="Futura Std Medium" panose="020B0502020204020303" pitchFamily="34" charset="0"/>
                      </a:endParaRPr>
                    </a:p>
                  </a:txBody>
                  <a:tcPr marL="31485" marR="31485" marT="31485" marB="31485">
                    <a:lnL w="6350" cap="flat" cmpd="sng" algn="ctr">
                      <a:solidFill>
                        <a:srgbClr val="1F497D"/>
                      </a:solidFill>
                      <a:prstDash val="solid"/>
                      <a:round/>
                      <a:headEnd type="none" w="med" len="med"/>
                      <a:tailEnd type="none" w="med" len="med"/>
                    </a:lnL>
                    <a:lnR>
                      <a:noFill/>
                    </a:lnR>
                    <a:lnT>
                      <a:noFill/>
                    </a:lnT>
                    <a:lnB>
                      <a:noFill/>
                    </a:lnB>
                  </a:tcPr>
                </a:tc>
              </a:tr>
            </a:tbl>
          </a:graphicData>
        </a:graphic>
      </p:graphicFrame>
      <p:sp>
        <p:nvSpPr>
          <p:cNvPr id="12" name="Control 3"/>
          <p:cNvSpPr>
            <a:spLocks noChangeArrowheads="1" noChangeShapeType="1"/>
          </p:cNvSpPr>
          <p:nvPr/>
        </p:nvSpPr>
        <p:spPr bwMode="auto">
          <a:xfrm>
            <a:off x="5625864" y="4952968"/>
            <a:ext cx="4300537" cy="2640013"/>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0" tIns="0" rIns="0" bIns="0" numCol="1" anchor="t" anchorCtr="0" compatLnSpc="1">
            <a:prstTxWarp prst="textNoShape">
              <a:avLst/>
            </a:prstTxWarp>
          </a:bodyPr>
          <a:lstStyle/>
          <a:p>
            <a:endParaRPr lang="en-US"/>
          </a:p>
        </p:txBody>
      </p:sp>
      <p:sp>
        <p:nvSpPr>
          <p:cNvPr id="13" name="TextBox 12"/>
          <p:cNvSpPr txBox="1"/>
          <p:nvPr/>
        </p:nvSpPr>
        <p:spPr>
          <a:xfrm>
            <a:off x="822960" y="4952968"/>
            <a:ext cx="7614870" cy="738664"/>
          </a:xfrm>
          <a:prstGeom prst="rect">
            <a:avLst/>
          </a:prstGeom>
          <a:noFill/>
        </p:spPr>
        <p:txBody>
          <a:bodyPr wrap="square" rtlCol="0">
            <a:spAutoFit/>
          </a:bodyPr>
          <a:lstStyle/>
          <a:p>
            <a:r>
              <a:rPr lang="es-ES" sz="1400" dirty="0">
                <a:latin typeface="Futura Std Medium" panose="020B0502020204020303" pitchFamily="34" charset="0"/>
              </a:rPr>
              <a:t>Hagan una leyenda para el mapa con los colores.  Anoten nombres de familias participantes que viven fuera del área del mapa, ¿Dónde? ¿Cuán lejos? ¿En qué dirección? Este mapa te servirá para ver dónde están concentrados tus miembros y que áreas no se sirven suficientemente</a:t>
            </a:r>
            <a:r>
              <a:rPr lang="es-ES" sz="1400" dirty="0" smtClean="0">
                <a:latin typeface="Futura Std Medium" panose="020B0502020204020303" pitchFamily="34" charset="0"/>
              </a:rPr>
              <a:t>.</a:t>
            </a:r>
            <a:endParaRPr lang="en-US" sz="1400" dirty="0">
              <a:latin typeface="Futura Std Medium" panose="020B0502020204020303" pitchFamily="34" charset="0"/>
            </a:endParaRPr>
          </a:p>
        </p:txBody>
      </p:sp>
    </p:spTree>
    <p:extLst>
      <p:ext uri="{BB962C8B-B14F-4D97-AF65-F5344CB8AC3E}">
        <p14:creationId xmlns:p14="http://schemas.microsoft.com/office/powerpoint/2010/main" val="42847493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247</TotalTime>
  <Words>2158</Words>
  <Application>Microsoft Macintosh PowerPoint</Application>
  <PresentationFormat>On-screen Show (4:3)</PresentationFormat>
  <Paragraphs>145</Paragraphs>
  <Slides>25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Agency FB</vt:lpstr>
      <vt:lpstr>Calibri</vt:lpstr>
      <vt:lpstr>Calibri Light</vt:lpstr>
      <vt:lpstr>Futura Std Light</vt:lpstr>
      <vt:lpstr>Futura Std Medium</vt:lpstr>
      <vt:lpstr>Wingdings</vt:lpstr>
      <vt:lpstr>Retrospect</vt:lpstr>
      <vt:lpstr>PowerPoint Presentation</vt:lpstr>
      <vt:lpstr>COMPOSICIÓN DEL EQUIPO VISIÓN 2020</vt:lpstr>
      <vt:lpstr>PROCESO DE LOS 5 PASOS DEL VIAJE ESPIRITUAL ESTRATÉGICO</vt:lpstr>
      <vt:lpstr>PASO 1</vt:lpstr>
      <vt:lpstr>CUESTIONARIO DE AUTO-ESTUDIO DIRIGIDO A DESARROLLAR UN ANÁLISIS CONTEXTUAL</vt:lpstr>
      <vt:lpstr>CUESTIONARIO DE AUTO-ESTUDIO DIRIGIDO A DESARROLLAR UN ANÁLISIS CONTEXTUAL</vt:lpstr>
      <vt:lpstr>CUESTIONARIO DE AUTO-ESTUDIO DIRIGIDO A DESARROLLAR UN ANÁLISIS CONTEXTUAL</vt:lpstr>
      <vt:lpstr>OTRA INFORMACIÓN QUE NECESITAN CONSEGUIR…</vt:lpstr>
      <vt:lpstr>OTRA INFORMACIÓN QUE NECESITAN CONSEGUIR…</vt:lpstr>
      <vt:lpstr>OTRA INFORMACIÓN QUE NECESITAN CONSEGUIR…</vt:lpstr>
      <vt:lpstr>OTRA INFORMACIÓN QUE NECESITAN CONSEGUIR…</vt:lpstr>
      <vt:lpstr>OTRA INFORMACIÓN QUE NECESITAN CONSEGUIR…</vt:lpstr>
      <vt:lpstr>OTRA INFORMACIÓN QUE NECESITAN CONSEGUIR…</vt:lpstr>
      <vt:lpstr>ESTA PARTE DEBE SER CONTESTADA POR EL EQUIPO DE VISIÓN, SIN EL PASTOR/A (EL PASTOR/A CONTESTARÁ ESTAS PREGUNTAS POR SEPARADO)</vt:lpstr>
      <vt:lpstr>PowerPoint Presentation</vt:lpstr>
      <vt:lpstr>PowerPoint Presentation</vt:lpstr>
      <vt:lpstr>PowerPoint Presentation</vt:lpstr>
      <vt:lpstr>PASO 2: Tiempo de Discernimiento a través de las Triadas</vt:lpstr>
      <vt:lpstr>En cada sesión harán tres cosas:</vt:lpstr>
      <vt:lpstr>Cada Triada</vt:lpstr>
      <vt:lpstr>PASO 3: Desarrollo de una Historia Futura</vt:lpstr>
      <vt:lpstr>PREGUNTAS DE RETROALIMENTACIÓN</vt:lpstr>
      <vt:lpstr>PASO 4: DESARROLLO DE UN PLAN ESTRATÉGICO</vt:lpstr>
      <vt:lpstr>PASO 5: Implementación y Responsabilidad</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VISION 2020</dc:title>
  <dc:creator>Microsoft Office User</dc:creator>
  <cp:lastModifiedBy>Microsoft Office User</cp:lastModifiedBy>
  <cp:revision>40</cp:revision>
  <cp:lastPrinted>2015-10-28T17:24:44Z</cp:lastPrinted>
  <dcterms:created xsi:type="dcterms:W3CDTF">2015-10-28T14:31:35Z</dcterms:created>
  <dcterms:modified xsi:type="dcterms:W3CDTF">2015-10-28T19:59:36Z</dcterms:modified>
</cp:coreProperties>
</file>