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66" r:id="rId1"/>
  </p:sldMasterIdLst>
  <p:notesMasterIdLst>
    <p:notesMasterId r:id="rId8"/>
  </p:notesMasterIdLst>
  <p:handoutMasterIdLst>
    <p:handoutMasterId r:id="rId9"/>
  </p:handoutMasterIdLst>
  <p:sldIdLst>
    <p:sldId id="256" r:id="rId2"/>
    <p:sldId id="261" r:id="rId3"/>
    <p:sldId id="282" r:id="rId4"/>
    <p:sldId id="296" r:id="rId5"/>
    <p:sldId id="279" r:id="rId6"/>
    <p:sldId id="28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772" autoAdjust="0"/>
    <p:restoredTop sz="94776"/>
  </p:normalViewPr>
  <p:slideViewPr>
    <p:cSldViewPr snapToGrid="0" snapToObjects="1">
      <p:cViewPr>
        <p:scale>
          <a:sx n="94" d="100"/>
          <a:sy n="94" d="100"/>
        </p:scale>
        <p:origin x="264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ABD993-7F9A-2142-95A7-EE2CD17BD7F6}" type="doc">
      <dgm:prSet loTypeId="urn:microsoft.com/office/officeart/2005/8/layout/process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FA36EBC-8BAD-D44B-A57B-F3638B358B8D}">
      <dgm:prSet phldrT="[Text]" custT="1"/>
      <dgm:spPr>
        <a:solidFill>
          <a:schemeClr val="bg1"/>
        </a:solidFill>
        <a:ln w="3175"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r>
            <a:rPr lang="en-US" sz="16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Composici</a:t>
          </a:r>
          <a:r>
            <a:rPr lang="es-ES" sz="16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ón</a:t>
          </a:r>
          <a:r>
            <a:rPr lang="es-ES" sz="1600" b="1" dirty="0" smtClean="0">
              <a:solidFill>
                <a:schemeClr val="tx1"/>
              </a:solidFill>
              <a:latin typeface="Agency FB" panose="020B0503020202020204" pitchFamily="34" charset="0"/>
            </a:rPr>
            <a:t> del Equipo de Visión 2020</a:t>
          </a:r>
          <a:endParaRPr lang="en-US" sz="1600" b="1" dirty="0">
            <a:solidFill>
              <a:schemeClr val="tx1"/>
            </a:solidFill>
            <a:latin typeface="Agency FB" panose="020B0503020202020204" pitchFamily="34" charset="0"/>
          </a:endParaRPr>
        </a:p>
      </dgm:t>
    </dgm:pt>
    <dgm:pt modelId="{4700076F-C3F5-FB42-9659-10764807BABC}" type="parTrans" cxnId="{59696529-CD8D-7B42-BF3E-A938D4A32F21}">
      <dgm:prSet/>
      <dgm:spPr/>
      <dgm:t>
        <a:bodyPr/>
        <a:lstStyle/>
        <a:p>
          <a:endParaRPr lang="en-US"/>
        </a:p>
      </dgm:t>
    </dgm:pt>
    <dgm:pt modelId="{CC185EAF-9B42-D145-BAE5-3845722E0B6A}" type="sibTrans" cxnId="{59696529-CD8D-7B42-BF3E-A938D4A32F21}">
      <dgm:prSet/>
      <dgm:spPr/>
      <dgm:t>
        <a:bodyPr/>
        <a:lstStyle/>
        <a:p>
          <a:endParaRPr lang="en-US"/>
        </a:p>
      </dgm:t>
    </dgm:pt>
    <dgm:pt modelId="{F9C9F815-880B-D44F-A007-9BEB2BB48D4C}">
      <dgm:prSet phldrT="[Text]" custT="1"/>
      <dgm:spPr>
        <a:solidFill>
          <a:schemeClr val="bg1"/>
        </a:solidFill>
        <a:ln w="3175"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r>
            <a:rPr lang="es-ES" sz="1600" b="1" dirty="0" smtClean="0">
              <a:solidFill>
                <a:schemeClr val="tx1"/>
              </a:solidFill>
              <a:latin typeface="Agency FB" panose="020B0503020202020204" pitchFamily="34" charset="0"/>
            </a:rPr>
            <a:t>Reunirse para leer materiales y repasar el proceso</a:t>
          </a:r>
          <a:endParaRPr lang="en-US" sz="1600" b="1" dirty="0">
            <a:solidFill>
              <a:schemeClr val="tx1"/>
            </a:solidFill>
            <a:latin typeface="Agency FB" panose="020B0503020202020204" pitchFamily="34" charset="0"/>
          </a:endParaRPr>
        </a:p>
      </dgm:t>
    </dgm:pt>
    <dgm:pt modelId="{A77BEB85-30D9-6246-B8DD-F99DF02AC686}" type="parTrans" cxnId="{60A2A4F8-A5FB-024D-B9A2-43786777E76C}">
      <dgm:prSet/>
      <dgm:spPr/>
      <dgm:t>
        <a:bodyPr/>
        <a:lstStyle/>
        <a:p>
          <a:endParaRPr lang="en-US"/>
        </a:p>
      </dgm:t>
    </dgm:pt>
    <dgm:pt modelId="{0B5DB276-E62C-F746-84CE-F0B90469680E}" type="sibTrans" cxnId="{60A2A4F8-A5FB-024D-B9A2-43786777E76C}">
      <dgm:prSet/>
      <dgm:spPr/>
      <dgm:t>
        <a:bodyPr/>
        <a:lstStyle/>
        <a:p>
          <a:endParaRPr lang="en-US"/>
        </a:p>
      </dgm:t>
    </dgm:pt>
    <dgm:pt modelId="{AA949423-9466-7A4E-97C0-E90E3DA6ABF1}">
      <dgm:prSet phldrT="[Text]" custT="1"/>
      <dgm:spPr>
        <a:solidFill>
          <a:schemeClr val="bg1"/>
        </a:solidFill>
        <a:ln w="3175"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r>
            <a:rPr lang="en-US" sz="16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Desarrollo</a:t>
          </a:r>
          <a:r>
            <a:rPr lang="en-US" sz="1600" b="1" dirty="0" smtClean="0">
              <a:solidFill>
                <a:schemeClr val="tx1"/>
              </a:solidFill>
              <a:latin typeface="Agency FB" panose="020B0503020202020204" pitchFamily="34" charset="0"/>
            </a:rPr>
            <a:t> de un an</a:t>
          </a:r>
          <a:r>
            <a:rPr lang="es-ES" sz="16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álisis</a:t>
          </a:r>
          <a:r>
            <a:rPr lang="es-ES" sz="1600" b="1" dirty="0" smtClean="0">
              <a:solidFill>
                <a:schemeClr val="tx1"/>
              </a:solidFill>
              <a:latin typeface="Agency FB" panose="020B0503020202020204" pitchFamily="34" charset="0"/>
            </a:rPr>
            <a:t> contextual</a:t>
          </a:r>
          <a:endParaRPr lang="en-US" sz="1600" b="1" dirty="0">
            <a:solidFill>
              <a:schemeClr val="tx1"/>
            </a:solidFill>
            <a:latin typeface="Agency FB" panose="020B0503020202020204" pitchFamily="34" charset="0"/>
          </a:endParaRPr>
        </a:p>
      </dgm:t>
    </dgm:pt>
    <dgm:pt modelId="{7B4063D2-118E-8840-ACAF-8D5AF8F22035}" type="parTrans" cxnId="{05250ADF-90B6-E844-99D2-3EA23B7FB886}">
      <dgm:prSet/>
      <dgm:spPr/>
      <dgm:t>
        <a:bodyPr/>
        <a:lstStyle/>
        <a:p>
          <a:endParaRPr lang="en-US"/>
        </a:p>
      </dgm:t>
    </dgm:pt>
    <dgm:pt modelId="{AFA1E67C-B38D-1046-AD32-63988A978B96}" type="sibTrans" cxnId="{05250ADF-90B6-E844-99D2-3EA23B7FB886}">
      <dgm:prSet/>
      <dgm:spPr/>
      <dgm:t>
        <a:bodyPr/>
        <a:lstStyle/>
        <a:p>
          <a:endParaRPr lang="en-US"/>
        </a:p>
      </dgm:t>
    </dgm:pt>
    <dgm:pt modelId="{BBEC9259-9598-D343-AF41-0930A3C0972D}">
      <dgm:prSet phldrT="[Text]" custT="1"/>
      <dgm:spPr>
        <a:solidFill>
          <a:schemeClr val="bg1"/>
        </a:solidFill>
        <a:ln w="3175"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r>
            <a:rPr lang="en-US" sz="16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Cuestionario</a:t>
          </a:r>
          <a:r>
            <a:rPr lang="en-US" sz="1600" b="1" baseline="0" dirty="0" smtClean="0">
              <a:solidFill>
                <a:schemeClr val="tx1"/>
              </a:solidFill>
              <a:latin typeface="Agency FB" panose="020B0503020202020204" pitchFamily="34" charset="0"/>
            </a:rPr>
            <a:t> Auto-</a:t>
          </a:r>
          <a:r>
            <a:rPr lang="en-US" sz="1600" b="1" baseline="0" dirty="0" err="1" smtClean="0">
              <a:solidFill>
                <a:schemeClr val="tx1"/>
              </a:solidFill>
              <a:latin typeface="Agency FB" panose="020B0503020202020204" pitchFamily="34" charset="0"/>
            </a:rPr>
            <a:t>estudio</a:t>
          </a:r>
          <a:endParaRPr lang="en-US" sz="1600" b="1" dirty="0">
            <a:solidFill>
              <a:schemeClr val="tx1"/>
            </a:solidFill>
            <a:latin typeface="Agency FB" panose="020B0503020202020204" pitchFamily="34" charset="0"/>
          </a:endParaRPr>
        </a:p>
      </dgm:t>
    </dgm:pt>
    <dgm:pt modelId="{8DC68518-C858-764A-88EE-C5D1524F7663}" type="parTrans" cxnId="{681C9628-2749-C246-BCC6-C797F2AE1C5C}">
      <dgm:prSet/>
      <dgm:spPr/>
      <dgm:t>
        <a:bodyPr/>
        <a:lstStyle/>
        <a:p>
          <a:endParaRPr lang="en-US"/>
        </a:p>
      </dgm:t>
    </dgm:pt>
    <dgm:pt modelId="{CD6DF3B5-1D54-0341-AC27-6D68ABFEFF41}" type="sibTrans" cxnId="{681C9628-2749-C246-BCC6-C797F2AE1C5C}">
      <dgm:prSet/>
      <dgm:spPr/>
      <dgm:t>
        <a:bodyPr/>
        <a:lstStyle/>
        <a:p>
          <a:endParaRPr lang="en-US"/>
        </a:p>
      </dgm:t>
    </dgm:pt>
    <dgm:pt modelId="{E1C7340D-42F6-8144-A656-1895F0EE6686}">
      <dgm:prSet phldrT="[Text]" custT="1"/>
      <dgm:spPr>
        <a:solidFill>
          <a:schemeClr val="bg1"/>
        </a:solidFill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r>
            <a:rPr lang="en-US" sz="12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Tiempo</a:t>
          </a:r>
          <a:r>
            <a:rPr lang="en-US" sz="1200" b="1" dirty="0" smtClean="0">
              <a:solidFill>
                <a:schemeClr val="tx1"/>
              </a:solidFill>
              <a:latin typeface="Agency FB" panose="020B0503020202020204" pitchFamily="34" charset="0"/>
            </a:rPr>
            <a:t> de </a:t>
          </a:r>
          <a:r>
            <a:rPr lang="en-US" sz="12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discernimiento</a:t>
          </a:r>
          <a:r>
            <a:rPr lang="en-US" sz="1200" b="1" dirty="0" smtClean="0">
              <a:solidFill>
                <a:schemeClr val="tx1"/>
              </a:solidFill>
              <a:latin typeface="Agency FB" panose="020B0503020202020204" pitchFamily="34" charset="0"/>
            </a:rPr>
            <a:t> a </a:t>
          </a:r>
          <a:r>
            <a:rPr lang="en-US" sz="12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trav</a:t>
          </a:r>
          <a:r>
            <a:rPr lang="es-ES" sz="12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és</a:t>
          </a:r>
          <a:r>
            <a:rPr lang="es-ES" sz="1200" b="1" dirty="0" smtClean="0">
              <a:solidFill>
                <a:schemeClr val="tx1"/>
              </a:solidFill>
              <a:latin typeface="Agency FB" panose="020B0503020202020204" pitchFamily="34" charset="0"/>
            </a:rPr>
            <a:t> de la oración </a:t>
          </a:r>
          <a:endParaRPr lang="en-US" sz="1200" b="1" dirty="0">
            <a:solidFill>
              <a:schemeClr val="tx1"/>
            </a:solidFill>
            <a:latin typeface="Agency FB" panose="020B0503020202020204" pitchFamily="34" charset="0"/>
          </a:endParaRPr>
        </a:p>
      </dgm:t>
    </dgm:pt>
    <dgm:pt modelId="{415BF53F-4C8D-084A-AC8C-4F6080C4C471}" type="parTrans" cxnId="{60F2E5CE-6D5C-414B-B98F-0F0B8E9E4CD6}">
      <dgm:prSet/>
      <dgm:spPr/>
      <dgm:t>
        <a:bodyPr/>
        <a:lstStyle/>
        <a:p>
          <a:endParaRPr lang="en-US"/>
        </a:p>
      </dgm:t>
    </dgm:pt>
    <dgm:pt modelId="{D2B2C73F-AFBB-7C49-83AA-789727BF9CAC}" type="sibTrans" cxnId="{60F2E5CE-6D5C-414B-B98F-0F0B8E9E4CD6}">
      <dgm:prSet/>
      <dgm:spPr/>
      <dgm:t>
        <a:bodyPr/>
        <a:lstStyle/>
        <a:p>
          <a:endParaRPr lang="en-US"/>
        </a:p>
      </dgm:t>
    </dgm:pt>
    <dgm:pt modelId="{8C522BEF-9A4C-2343-A73A-CDA0DEAD790A}">
      <dgm:prSet phldrT="[Text]" custT="1"/>
      <dgm:spPr>
        <a:solidFill>
          <a:schemeClr val="bg1"/>
        </a:solidFill>
        <a:ln w="3175"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r>
            <a:rPr lang="en-US" sz="16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Mapa</a:t>
          </a:r>
          <a:r>
            <a:rPr lang="en-US" sz="1600" b="1" baseline="0" dirty="0" smtClean="0">
              <a:solidFill>
                <a:schemeClr val="tx1"/>
              </a:solidFill>
              <a:latin typeface="Agency FB" panose="020B0503020202020204" pitchFamily="34" charset="0"/>
            </a:rPr>
            <a:t> de la </a:t>
          </a:r>
          <a:r>
            <a:rPr lang="en-US" sz="1600" b="1" baseline="0" dirty="0" err="1" smtClean="0">
              <a:solidFill>
                <a:schemeClr val="tx1"/>
              </a:solidFill>
              <a:latin typeface="Agency FB" panose="020B0503020202020204" pitchFamily="34" charset="0"/>
            </a:rPr>
            <a:t>comunidad</a:t>
          </a:r>
          <a:endParaRPr lang="en-US" sz="1600" b="1" dirty="0">
            <a:solidFill>
              <a:schemeClr val="tx1"/>
            </a:solidFill>
            <a:latin typeface="Agency FB" panose="020B0503020202020204" pitchFamily="34" charset="0"/>
          </a:endParaRPr>
        </a:p>
      </dgm:t>
    </dgm:pt>
    <dgm:pt modelId="{AEA2E692-C2A1-7043-AE3B-CA3161329506}" type="parTrans" cxnId="{64DA070F-840E-A345-987E-6DE895F8A932}">
      <dgm:prSet/>
      <dgm:spPr/>
      <dgm:t>
        <a:bodyPr/>
        <a:lstStyle/>
        <a:p>
          <a:endParaRPr lang="en-US"/>
        </a:p>
      </dgm:t>
    </dgm:pt>
    <dgm:pt modelId="{F34BE8A8-E5AC-8345-ACAC-D4C53C2AFA52}" type="sibTrans" cxnId="{64DA070F-840E-A345-987E-6DE895F8A932}">
      <dgm:prSet/>
      <dgm:spPr/>
      <dgm:t>
        <a:bodyPr/>
        <a:lstStyle/>
        <a:p>
          <a:endParaRPr lang="en-US"/>
        </a:p>
      </dgm:t>
    </dgm:pt>
    <dgm:pt modelId="{646E7FB2-0BBA-E44F-A27E-1EE86736AB76}">
      <dgm:prSet phldrT="[Text]" custT="1"/>
      <dgm:spPr>
        <a:solidFill>
          <a:schemeClr val="bg1"/>
        </a:solidFill>
        <a:ln w="3175"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r>
            <a:rPr lang="en-US" sz="16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Presentarle</a:t>
          </a:r>
          <a:r>
            <a:rPr lang="en-US" sz="1600" b="1" dirty="0" smtClean="0">
              <a:solidFill>
                <a:schemeClr val="tx1"/>
              </a:solidFill>
              <a:latin typeface="Agency FB" panose="020B0503020202020204" pitchFamily="34" charset="0"/>
            </a:rPr>
            <a:t> a la </a:t>
          </a:r>
          <a:r>
            <a:rPr lang="en-US" sz="16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congregaci</a:t>
          </a:r>
          <a:r>
            <a:rPr lang="es-ES" sz="16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ón</a:t>
          </a:r>
          <a:r>
            <a:rPr lang="es-ES" sz="1600" b="1" dirty="0" smtClean="0">
              <a:solidFill>
                <a:schemeClr val="tx1"/>
              </a:solidFill>
              <a:latin typeface="Agency FB" panose="020B0503020202020204" pitchFamily="34" charset="0"/>
            </a:rPr>
            <a:t> el análisis contextual</a:t>
          </a:r>
          <a:endParaRPr lang="en-US" sz="1600" b="1" dirty="0">
            <a:solidFill>
              <a:schemeClr val="tx1"/>
            </a:solidFill>
            <a:latin typeface="Agency FB" panose="020B0503020202020204" pitchFamily="34" charset="0"/>
          </a:endParaRPr>
        </a:p>
      </dgm:t>
    </dgm:pt>
    <dgm:pt modelId="{420D861E-FB03-C84A-A11E-57024E64C4EC}" type="parTrans" cxnId="{DAC440E3-31BE-BC47-93C1-108704EC6F1B}">
      <dgm:prSet/>
      <dgm:spPr/>
      <dgm:t>
        <a:bodyPr/>
        <a:lstStyle/>
        <a:p>
          <a:endParaRPr lang="en-US"/>
        </a:p>
      </dgm:t>
    </dgm:pt>
    <dgm:pt modelId="{7F745AD5-17F9-454C-9BC4-7B71D852AED1}" type="sibTrans" cxnId="{DAC440E3-31BE-BC47-93C1-108704EC6F1B}">
      <dgm:prSet/>
      <dgm:spPr/>
      <dgm:t>
        <a:bodyPr/>
        <a:lstStyle/>
        <a:p>
          <a:endParaRPr lang="en-US"/>
        </a:p>
      </dgm:t>
    </dgm:pt>
    <dgm:pt modelId="{904B39AA-2EAB-3842-A528-11B71A0389D5}">
      <dgm:prSet phldrT="[Text]" custT="1"/>
      <dgm:spPr>
        <a:solidFill>
          <a:schemeClr val="bg1"/>
        </a:solidFill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Desarrollo</a:t>
          </a:r>
          <a:r>
            <a:rPr lang="en-US" sz="1400" b="1" dirty="0" smtClean="0">
              <a:solidFill>
                <a:schemeClr val="tx1"/>
              </a:solidFill>
              <a:latin typeface="Agency FB" panose="020B0503020202020204" pitchFamily="34" charset="0"/>
            </a:rPr>
            <a:t> de </a:t>
          </a:r>
          <a:r>
            <a:rPr lang="en-US" sz="14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una</a:t>
          </a:r>
          <a:r>
            <a:rPr lang="en-US" sz="1400" b="1" dirty="0" smtClean="0">
              <a:solidFill>
                <a:schemeClr val="tx1"/>
              </a:solidFill>
              <a:latin typeface="Agency FB" panose="020B0503020202020204" pitchFamily="34" charset="0"/>
            </a:rPr>
            <a:t> </a:t>
          </a:r>
          <a:r>
            <a:rPr lang="en-US" sz="14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Historia</a:t>
          </a:r>
          <a:r>
            <a:rPr lang="en-US" sz="1400" b="1" dirty="0" smtClean="0">
              <a:solidFill>
                <a:schemeClr val="tx1"/>
              </a:solidFill>
              <a:latin typeface="Agency FB" panose="020B0503020202020204" pitchFamily="34" charset="0"/>
            </a:rPr>
            <a:t> </a:t>
          </a:r>
          <a:r>
            <a:rPr lang="en-US" sz="14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Futura</a:t>
          </a:r>
          <a:endParaRPr lang="en-US" sz="1400" b="1" dirty="0">
            <a:solidFill>
              <a:schemeClr val="tx1"/>
            </a:solidFill>
            <a:latin typeface="Agency FB" panose="020B0503020202020204" pitchFamily="34" charset="0"/>
          </a:endParaRPr>
        </a:p>
      </dgm:t>
    </dgm:pt>
    <dgm:pt modelId="{412C2EF7-2062-EA49-8E52-DE44A5123931}" type="parTrans" cxnId="{5A735C3F-5792-0F42-B953-CD069BDDF63A}">
      <dgm:prSet/>
      <dgm:spPr/>
      <dgm:t>
        <a:bodyPr/>
        <a:lstStyle/>
        <a:p>
          <a:endParaRPr lang="en-US"/>
        </a:p>
      </dgm:t>
    </dgm:pt>
    <dgm:pt modelId="{89CC96D6-46EE-3244-B12A-64E200E46553}" type="sibTrans" cxnId="{5A735C3F-5792-0F42-B953-CD069BDDF63A}">
      <dgm:prSet/>
      <dgm:spPr/>
      <dgm:t>
        <a:bodyPr/>
        <a:lstStyle/>
        <a:p>
          <a:endParaRPr lang="en-US"/>
        </a:p>
      </dgm:t>
    </dgm:pt>
    <dgm:pt modelId="{D97A43DE-32AD-A448-AB30-616E17FB92DA}">
      <dgm:prSet phldrT="[Text]" custT="1"/>
      <dgm:spPr>
        <a:solidFill>
          <a:schemeClr val="bg1"/>
        </a:solidFill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r>
            <a:rPr lang="en-US" sz="14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Desarrollo</a:t>
          </a:r>
          <a:r>
            <a:rPr lang="en-US" sz="1400" b="1" dirty="0" smtClean="0">
              <a:solidFill>
                <a:schemeClr val="tx1"/>
              </a:solidFill>
              <a:latin typeface="Agency FB" panose="020B0503020202020204" pitchFamily="34" charset="0"/>
            </a:rPr>
            <a:t> de un Plan </a:t>
          </a:r>
          <a:r>
            <a:rPr lang="en-US" sz="14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Estrat</a:t>
          </a:r>
          <a:r>
            <a:rPr lang="es-ES" sz="14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égico</a:t>
          </a:r>
          <a:endParaRPr lang="en-US" sz="1400" b="1" dirty="0">
            <a:solidFill>
              <a:schemeClr val="tx1"/>
            </a:solidFill>
            <a:latin typeface="Agency FB" panose="020B0503020202020204" pitchFamily="34" charset="0"/>
          </a:endParaRPr>
        </a:p>
      </dgm:t>
    </dgm:pt>
    <dgm:pt modelId="{E039DC0B-BD1F-5A40-9D6A-662DB9FF97B6}" type="parTrans" cxnId="{4AA6518D-724C-A842-A94E-D3095D07ADAD}">
      <dgm:prSet/>
      <dgm:spPr/>
      <dgm:t>
        <a:bodyPr/>
        <a:lstStyle/>
        <a:p>
          <a:endParaRPr lang="en-US"/>
        </a:p>
      </dgm:t>
    </dgm:pt>
    <dgm:pt modelId="{F3E85121-6CF4-2642-A4FE-C986C8B47EED}" type="sibTrans" cxnId="{4AA6518D-724C-A842-A94E-D3095D07ADAD}">
      <dgm:prSet/>
      <dgm:spPr/>
      <dgm:t>
        <a:bodyPr/>
        <a:lstStyle/>
        <a:p>
          <a:endParaRPr lang="en-US"/>
        </a:p>
      </dgm:t>
    </dgm:pt>
    <dgm:pt modelId="{D787689B-E102-624A-80D9-996C925F36F7}">
      <dgm:prSet phldrT="[Text]" custT="1"/>
      <dgm:spPr>
        <a:solidFill>
          <a:schemeClr val="bg1"/>
        </a:solidFill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r>
            <a:rPr lang="en-US" sz="12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Implementaci</a:t>
          </a:r>
          <a:r>
            <a:rPr lang="es-ES" sz="12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ón</a:t>
          </a:r>
          <a:r>
            <a:rPr lang="es-ES" sz="1200" b="1" dirty="0" smtClean="0">
              <a:solidFill>
                <a:schemeClr val="tx1"/>
              </a:solidFill>
              <a:latin typeface="Agency FB" panose="020B0503020202020204" pitchFamily="34" charset="0"/>
            </a:rPr>
            <a:t> y Responsabilidad</a:t>
          </a:r>
          <a:endParaRPr lang="en-US" sz="1200" b="1" dirty="0">
            <a:solidFill>
              <a:schemeClr val="tx1"/>
            </a:solidFill>
            <a:latin typeface="Agency FB" panose="020B0503020202020204" pitchFamily="34" charset="0"/>
          </a:endParaRPr>
        </a:p>
      </dgm:t>
    </dgm:pt>
    <dgm:pt modelId="{1E957EA6-62D6-3B43-9124-B5039C9117B7}" type="parTrans" cxnId="{7C93271B-F807-084C-83FB-6599DEECBC1C}">
      <dgm:prSet/>
      <dgm:spPr/>
      <dgm:t>
        <a:bodyPr/>
        <a:lstStyle/>
        <a:p>
          <a:endParaRPr lang="en-US"/>
        </a:p>
      </dgm:t>
    </dgm:pt>
    <dgm:pt modelId="{AC6F534F-DAD4-4541-A9EE-BB7B01134F62}" type="sibTrans" cxnId="{7C93271B-F807-084C-83FB-6599DEECBC1C}">
      <dgm:prSet/>
      <dgm:spPr/>
      <dgm:t>
        <a:bodyPr/>
        <a:lstStyle/>
        <a:p>
          <a:endParaRPr lang="en-US"/>
        </a:p>
      </dgm:t>
    </dgm:pt>
    <dgm:pt modelId="{8CA46008-5920-DB4E-978F-58E5C9B07C8C}">
      <dgm:prSet phldrT="[Text]" custT="1"/>
      <dgm:spPr>
        <a:solidFill>
          <a:schemeClr val="bg1"/>
        </a:solidFill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r>
            <a:rPr lang="en-US" sz="12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Equipo</a:t>
          </a:r>
          <a:r>
            <a:rPr lang="en-US" sz="1200" b="1" dirty="0" smtClean="0">
              <a:solidFill>
                <a:schemeClr val="tx1"/>
              </a:solidFill>
              <a:latin typeface="Agency FB" panose="020B0503020202020204" pitchFamily="34" charset="0"/>
            </a:rPr>
            <a:t> de </a:t>
          </a:r>
          <a:r>
            <a:rPr lang="en-US" sz="12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Visi</a:t>
          </a:r>
          <a:r>
            <a:rPr lang="es-ES" sz="12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ón</a:t>
          </a:r>
          <a:r>
            <a:rPr lang="es-ES" sz="1200" b="1" dirty="0" smtClean="0">
              <a:solidFill>
                <a:schemeClr val="tx1"/>
              </a:solidFill>
              <a:latin typeface="Agency FB" panose="020B0503020202020204" pitchFamily="34" charset="0"/>
            </a:rPr>
            <a:t> se</a:t>
          </a:r>
          <a:r>
            <a:rPr lang="es-ES" sz="1200" b="1" baseline="0" dirty="0" smtClean="0">
              <a:solidFill>
                <a:schemeClr val="tx1"/>
              </a:solidFill>
              <a:latin typeface="Agency FB" panose="020B0503020202020204" pitchFamily="34" charset="0"/>
            </a:rPr>
            <a:t> reunirá para dialogar sobre lo que comuniquen las triadas</a:t>
          </a:r>
          <a:endParaRPr lang="en-US" sz="1200" b="1" dirty="0">
            <a:solidFill>
              <a:schemeClr val="tx1"/>
            </a:solidFill>
            <a:latin typeface="Agency FB" panose="020B0503020202020204" pitchFamily="34" charset="0"/>
          </a:endParaRPr>
        </a:p>
      </dgm:t>
    </dgm:pt>
    <dgm:pt modelId="{E0FD3067-9E4D-E64D-9CDE-17408EAD19E9}" type="parTrans" cxnId="{29FCCE39-4254-BF42-81EB-D336D3FB04EB}">
      <dgm:prSet/>
      <dgm:spPr/>
      <dgm:t>
        <a:bodyPr/>
        <a:lstStyle/>
        <a:p>
          <a:endParaRPr lang="en-US"/>
        </a:p>
      </dgm:t>
    </dgm:pt>
    <dgm:pt modelId="{267EB9F2-0179-E64F-8135-F2CCF6DDD859}" type="sibTrans" cxnId="{29FCCE39-4254-BF42-81EB-D336D3FB04EB}">
      <dgm:prSet/>
      <dgm:spPr/>
      <dgm:t>
        <a:bodyPr/>
        <a:lstStyle/>
        <a:p>
          <a:endParaRPr lang="en-US"/>
        </a:p>
      </dgm:t>
    </dgm:pt>
    <dgm:pt modelId="{ADE734AD-5B0F-004D-8D72-F0F8423D1109}">
      <dgm:prSet phldrT="[Text]" custT="1"/>
      <dgm:spPr>
        <a:solidFill>
          <a:schemeClr val="bg1"/>
        </a:solidFill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r>
            <a:rPr lang="en-US" sz="12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Diez</a:t>
          </a:r>
          <a:r>
            <a:rPr lang="en-US" sz="1200" b="1" dirty="0" smtClean="0">
              <a:solidFill>
                <a:schemeClr val="tx1"/>
              </a:solidFill>
              <a:latin typeface="Agency FB" panose="020B0503020202020204" pitchFamily="34" charset="0"/>
            </a:rPr>
            <a:t> </a:t>
          </a:r>
          <a:r>
            <a:rPr lang="en-US" sz="12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caracter</a:t>
          </a:r>
          <a:r>
            <a:rPr lang="es-ES" sz="12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ísticas</a:t>
          </a:r>
          <a:r>
            <a:rPr lang="es-ES" sz="1200" b="1" dirty="0" smtClean="0">
              <a:solidFill>
                <a:schemeClr val="tx1"/>
              </a:solidFill>
              <a:latin typeface="Agency FB" panose="020B0503020202020204" pitchFamily="34" charset="0"/>
            </a:rPr>
            <a:t> de</a:t>
          </a:r>
          <a:r>
            <a:rPr lang="es-ES" sz="1200" b="1" baseline="0" dirty="0" smtClean="0">
              <a:solidFill>
                <a:schemeClr val="tx1"/>
              </a:solidFill>
              <a:latin typeface="Agency FB" panose="020B0503020202020204" pitchFamily="34" charset="0"/>
            </a:rPr>
            <a:t> congregaciones que están creciendo</a:t>
          </a:r>
          <a:endParaRPr lang="en-US" sz="1200" b="1" dirty="0">
            <a:solidFill>
              <a:schemeClr val="tx1"/>
            </a:solidFill>
            <a:latin typeface="Agency FB" panose="020B0503020202020204" pitchFamily="34" charset="0"/>
          </a:endParaRPr>
        </a:p>
      </dgm:t>
    </dgm:pt>
    <dgm:pt modelId="{4228D7DD-AA3C-9446-B5BB-4DA5E14672EA}" type="parTrans" cxnId="{89809CE6-33E3-AF47-9330-A8E69E3FFAE1}">
      <dgm:prSet/>
      <dgm:spPr/>
      <dgm:t>
        <a:bodyPr/>
        <a:lstStyle/>
        <a:p>
          <a:endParaRPr lang="en-US"/>
        </a:p>
      </dgm:t>
    </dgm:pt>
    <dgm:pt modelId="{FF9E5984-E17A-3D47-97F5-365FA63EE1DE}" type="sibTrans" cxnId="{89809CE6-33E3-AF47-9330-A8E69E3FFAE1}">
      <dgm:prSet/>
      <dgm:spPr/>
      <dgm:t>
        <a:bodyPr/>
        <a:lstStyle/>
        <a:p>
          <a:endParaRPr lang="en-US"/>
        </a:p>
      </dgm:t>
    </dgm:pt>
    <dgm:pt modelId="{5CB1CD15-86E1-F243-9370-FB0642E4A5E2}">
      <dgm:prSet custT="1"/>
      <dgm:spPr>
        <a:solidFill>
          <a:schemeClr val="bg1"/>
        </a:solidFill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r>
            <a:rPr lang="en-US" sz="14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Mapa</a:t>
          </a:r>
          <a:r>
            <a:rPr lang="en-US" sz="1400" b="1" dirty="0" smtClean="0">
              <a:solidFill>
                <a:schemeClr val="tx1"/>
              </a:solidFill>
              <a:latin typeface="Agency FB" panose="020B0503020202020204" pitchFamily="34" charset="0"/>
            </a:rPr>
            <a:t> de </a:t>
          </a:r>
          <a:r>
            <a:rPr lang="en-US" sz="14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cumplimiento</a:t>
          </a:r>
          <a:r>
            <a:rPr lang="en-US" sz="1400" b="1" dirty="0" smtClean="0">
              <a:solidFill>
                <a:schemeClr val="tx1"/>
              </a:solidFill>
              <a:latin typeface="Agency FB" panose="020B0503020202020204" pitchFamily="34" charset="0"/>
            </a:rPr>
            <a:t> de la </a:t>
          </a:r>
          <a:r>
            <a:rPr lang="en-US" sz="14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Historia</a:t>
          </a:r>
          <a:r>
            <a:rPr lang="en-US" sz="1400" b="1" dirty="0" smtClean="0">
              <a:solidFill>
                <a:schemeClr val="tx1"/>
              </a:solidFill>
              <a:latin typeface="Agency FB" panose="020B0503020202020204" pitchFamily="34" charset="0"/>
            </a:rPr>
            <a:t> </a:t>
          </a:r>
          <a:r>
            <a:rPr lang="en-US" sz="14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Futura</a:t>
          </a:r>
          <a:r>
            <a:rPr lang="en-US" sz="1400" b="1" dirty="0" smtClean="0">
              <a:solidFill>
                <a:schemeClr val="tx1"/>
              </a:solidFill>
              <a:latin typeface="Agency FB" panose="020B0503020202020204" pitchFamily="34" charset="0"/>
            </a:rPr>
            <a:t> </a:t>
          </a:r>
          <a:endParaRPr lang="en-US" sz="1400" b="1" dirty="0">
            <a:solidFill>
              <a:schemeClr val="tx1"/>
            </a:solidFill>
            <a:latin typeface="Agency FB" panose="020B0503020202020204" pitchFamily="34" charset="0"/>
          </a:endParaRPr>
        </a:p>
      </dgm:t>
    </dgm:pt>
    <dgm:pt modelId="{8AFC8DFE-2A23-C544-8A9E-FDA6E177507C}" type="parTrans" cxnId="{5792963C-6267-4C41-B024-194801ABED0F}">
      <dgm:prSet/>
      <dgm:spPr/>
      <dgm:t>
        <a:bodyPr/>
        <a:lstStyle/>
        <a:p>
          <a:endParaRPr lang="en-US"/>
        </a:p>
      </dgm:t>
    </dgm:pt>
    <dgm:pt modelId="{BF9DE117-42D9-934A-A0F9-6F14B254C93D}" type="sibTrans" cxnId="{5792963C-6267-4C41-B024-194801ABED0F}">
      <dgm:prSet/>
      <dgm:spPr/>
      <dgm:t>
        <a:bodyPr/>
        <a:lstStyle/>
        <a:p>
          <a:endParaRPr lang="en-US"/>
        </a:p>
      </dgm:t>
    </dgm:pt>
    <dgm:pt modelId="{A7F7B544-CEED-D94F-A8FC-551D3AC87627}">
      <dgm:prSet custT="1"/>
      <dgm:spPr>
        <a:solidFill>
          <a:schemeClr val="bg1"/>
        </a:solidFill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4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Equipo</a:t>
          </a:r>
          <a:r>
            <a:rPr lang="en-US" sz="1400" b="1" dirty="0" smtClean="0">
              <a:solidFill>
                <a:schemeClr val="tx1"/>
              </a:solidFill>
              <a:latin typeface="Agency FB" panose="020B0503020202020204" pitchFamily="34" charset="0"/>
            </a:rPr>
            <a:t> de </a:t>
          </a:r>
          <a:r>
            <a:rPr lang="en-US" sz="14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Visi</a:t>
          </a:r>
          <a:r>
            <a:rPr lang="es-ES" sz="14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ón</a:t>
          </a:r>
          <a:r>
            <a:rPr lang="es-ES" sz="1400" b="1" dirty="0" smtClean="0">
              <a:solidFill>
                <a:schemeClr val="tx1"/>
              </a:solidFill>
              <a:latin typeface="Agency FB" panose="020B0503020202020204" pitchFamily="34" charset="0"/>
            </a:rPr>
            <a:t> identificará 2 a 4 Historias Futuras </a:t>
          </a:r>
          <a:r>
            <a:rPr lang="es-ES" sz="1400" b="1" dirty="0" smtClean="0">
              <a:solidFill>
                <a:schemeClr val="tx1"/>
              </a:solidFill>
              <a:latin typeface="Agency FB" panose="020B0503020202020204" pitchFamily="34" charset="0"/>
            </a:rPr>
            <a:t>posibles. </a:t>
          </a:r>
          <a:r>
            <a:rPr lang="en-US" sz="14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Escoger</a:t>
          </a:r>
          <a:r>
            <a:rPr lang="es-ES" sz="14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án</a:t>
          </a:r>
          <a:r>
            <a:rPr lang="es-ES" sz="1400" b="1" dirty="0" smtClean="0">
              <a:solidFill>
                <a:schemeClr val="tx1"/>
              </a:solidFill>
              <a:latin typeface="Agency FB" panose="020B0503020202020204" pitchFamily="34" charset="0"/>
            </a:rPr>
            <a:t> una Historia Futura </a:t>
          </a:r>
          <a:endParaRPr lang="en-US" sz="1400" b="1" dirty="0" smtClean="0">
            <a:solidFill>
              <a:schemeClr val="tx1"/>
            </a:solidFill>
            <a:latin typeface="Agency FB" panose="020B0503020202020204" pitchFamily="34" charset="0"/>
          </a:endParaRPr>
        </a:p>
        <a:p>
          <a:pPr marL="114300" indent="0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1400" b="1" dirty="0">
            <a:solidFill>
              <a:schemeClr val="tx1"/>
            </a:solidFill>
            <a:latin typeface="Agency FB" panose="020B0503020202020204" pitchFamily="34" charset="0"/>
          </a:endParaRPr>
        </a:p>
      </dgm:t>
    </dgm:pt>
    <dgm:pt modelId="{0E6D51B5-F923-9B41-B265-B9ED6FAA1804}" type="parTrans" cxnId="{9C2078C5-158A-D348-86A8-892F0448FCEC}">
      <dgm:prSet/>
      <dgm:spPr/>
      <dgm:t>
        <a:bodyPr/>
        <a:lstStyle/>
        <a:p>
          <a:endParaRPr lang="en-US"/>
        </a:p>
      </dgm:t>
    </dgm:pt>
    <dgm:pt modelId="{BAE76CC5-7397-3645-A742-7BE545E93D14}" type="sibTrans" cxnId="{9C2078C5-158A-D348-86A8-892F0448FCEC}">
      <dgm:prSet/>
      <dgm:spPr/>
      <dgm:t>
        <a:bodyPr/>
        <a:lstStyle/>
        <a:p>
          <a:endParaRPr lang="en-US"/>
        </a:p>
      </dgm:t>
    </dgm:pt>
    <dgm:pt modelId="{33D3C086-B51D-1343-88AF-9E89C4A402A1}">
      <dgm:prSet custT="1"/>
      <dgm:spPr>
        <a:solidFill>
          <a:schemeClr val="bg1"/>
        </a:solidFill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pPr marL="114300" indent="0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1400" b="1" dirty="0">
            <a:solidFill>
              <a:schemeClr val="tx1"/>
            </a:solidFill>
            <a:latin typeface="Agency FB" panose="020B0503020202020204" pitchFamily="34" charset="0"/>
          </a:endParaRPr>
        </a:p>
      </dgm:t>
    </dgm:pt>
    <dgm:pt modelId="{9B4729A1-4BE0-C748-9105-B138F7B874F4}" type="parTrans" cxnId="{FB6A6316-517A-4848-9BEE-E68F2F31A5A1}">
      <dgm:prSet/>
      <dgm:spPr/>
      <dgm:t>
        <a:bodyPr/>
        <a:lstStyle/>
        <a:p>
          <a:endParaRPr lang="en-US"/>
        </a:p>
      </dgm:t>
    </dgm:pt>
    <dgm:pt modelId="{A1CC14A1-2CCB-1349-9FC3-007CC3E61094}" type="sibTrans" cxnId="{FB6A6316-517A-4848-9BEE-E68F2F31A5A1}">
      <dgm:prSet/>
      <dgm:spPr/>
      <dgm:t>
        <a:bodyPr/>
        <a:lstStyle/>
        <a:p>
          <a:endParaRPr lang="en-US"/>
        </a:p>
      </dgm:t>
    </dgm:pt>
    <dgm:pt modelId="{40DEE39D-E041-774F-B995-A4DD6F59D45C}">
      <dgm:prSet custT="1"/>
      <dgm:spPr>
        <a:solidFill>
          <a:schemeClr val="bg1"/>
        </a:solidFill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r>
            <a:rPr lang="en-US" sz="18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Presentaci</a:t>
          </a:r>
          <a:r>
            <a:rPr lang="es-ES" sz="18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ón</a:t>
          </a:r>
          <a:r>
            <a:rPr lang="es-ES" sz="1800" b="1" dirty="0" smtClean="0">
              <a:solidFill>
                <a:schemeClr val="tx1"/>
              </a:solidFill>
              <a:latin typeface="Agency FB" panose="020B0503020202020204" pitchFamily="34" charset="0"/>
            </a:rPr>
            <a:t> y Retroalimentación de la Historia Futura</a:t>
          </a:r>
          <a:endParaRPr lang="en-US" sz="1800" b="1" dirty="0">
            <a:solidFill>
              <a:schemeClr val="tx1"/>
            </a:solidFill>
            <a:latin typeface="Agency FB" panose="020B0503020202020204" pitchFamily="34" charset="0"/>
          </a:endParaRPr>
        </a:p>
      </dgm:t>
    </dgm:pt>
    <dgm:pt modelId="{2E00C5A4-C033-464F-B9A5-66120AB29F2F}" type="parTrans" cxnId="{01E8B8F4-B343-E44F-931D-2F643092E1F0}">
      <dgm:prSet/>
      <dgm:spPr/>
      <dgm:t>
        <a:bodyPr/>
        <a:lstStyle/>
        <a:p>
          <a:endParaRPr lang="en-US"/>
        </a:p>
      </dgm:t>
    </dgm:pt>
    <dgm:pt modelId="{812D0FEE-994A-F542-95A2-04E2C125CC40}" type="sibTrans" cxnId="{01E8B8F4-B343-E44F-931D-2F643092E1F0}">
      <dgm:prSet/>
      <dgm:spPr/>
      <dgm:t>
        <a:bodyPr/>
        <a:lstStyle/>
        <a:p>
          <a:endParaRPr lang="en-US"/>
        </a:p>
      </dgm:t>
    </dgm:pt>
    <dgm:pt modelId="{7C6A7EB4-7DC9-8244-A14A-D76469B496DD}">
      <dgm:prSet custT="1"/>
      <dgm:spPr>
        <a:solidFill>
          <a:schemeClr val="bg1"/>
        </a:solidFill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r>
            <a:rPr lang="en-US" sz="14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Debe</a:t>
          </a:r>
          <a:r>
            <a:rPr lang="en-US" sz="1400" b="1" dirty="0" smtClean="0">
              <a:solidFill>
                <a:schemeClr val="tx1"/>
              </a:solidFill>
              <a:latin typeface="Agency FB" panose="020B0503020202020204" pitchFamily="34" charset="0"/>
            </a:rPr>
            <a:t> </a:t>
          </a:r>
          <a:r>
            <a:rPr lang="en-US" sz="14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incluir</a:t>
          </a:r>
          <a:r>
            <a:rPr lang="en-US" sz="1400" b="1" dirty="0" smtClean="0">
              <a:solidFill>
                <a:schemeClr val="tx1"/>
              </a:solidFill>
              <a:latin typeface="Agency FB" panose="020B0503020202020204" pitchFamily="34" charset="0"/>
            </a:rPr>
            <a:t> </a:t>
          </a:r>
          <a:r>
            <a:rPr lang="en-US" sz="14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aproximadamente</a:t>
          </a:r>
          <a:r>
            <a:rPr lang="en-US" sz="1400" b="1" dirty="0" smtClean="0">
              <a:solidFill>
                <a:schemeClr val="tx1"/>
              </a:solidFill>
              <a:latin typeface="Agency FB" panose="020B0503020202020204" pitchFamily="34" charset="0"/>
            </a:rPr>
            <a:t> 10 </a:t>
          </a:r>
          <a:r>
            <a:rPr lang="en-US" sz="14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aspectos</a:t>
          </a:r>
          <a:r>
            <a:rPr lang="en-US" sz="1400" b="1" dirty="0" smtClean="0">
              <a:solidFill>
                <a:schemeClr val="tx1"/>
              </a:solidFill>
              <a:latin typeface="Agency FB" panose="020B0503020202020204" pitchFamily="34" charset="0"/>
            </a:rPr>
            <a:t> a </a:t>
          </a:r>
          <a:r>
            <a:rPr lang="en-US" sz="14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trabajar</a:t>
          </a:r>
          <a:endParaRPr lang="en-US" sz="1400" b="1" dirty="0">
            <a:solidFill>
              <a:schemeClr val="tx1"/>
            </a:solidFill>
            <a:latin typeface="Agency FB" panose="020B0503020202020204" pitchFamily="34" charset="0"/>
          </a:endParaRPr>
        </a:p>
      </dgm:t>
    </dgm:pt>
    <dgm:pt modelId="{73B9D870-D879-5944-A66A-9596691EC169}" type="parTrans" cxnId="{FCDB01A4-3F3F-1141-B3E1-44A44CBFEB6F}">
      <dgm:prSet/>
      <dgm:spPr/>
      <dgm:t>
        <a:bodyPr/>
        <a:lstStyle/>
        <a:p>
          <a:endParaRPr lang="en-US"/>
        </a:p>
      </dgm:t>
    </dgm:pt>
    <dgm:pt modelId="{74CC8BCC-51B4-A54B-82D8-9195CF21D0F2}" type="sibTrans" cxnId="{FCDB01A4-3F3F-1141-B3E1-44A44CBFEB6F}">
      <dgm:prSet/>
      <dgm:spPr/>
      <dgm:t>
        <a:bodyPr/>
        <a:lstStyle/>
        <a:p>
          <a:endParaRPr lang="en-US"/>
        </a:p>
      </dgm:t>
    </dgm:pt>
    <dgm:pt modelId="{94B41F2A-0CD5-F746-BDE1-D799305BEF9A}">
      <dgm:prSet phldrT="[Text]" custT="1"/>
      <dgm:spPr>
        <a:solidFill>
          <a:schemeClr val="bg1"/>
        </a:solidFill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r>
            <a:rPr lang="en-US" sz="12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Compartir</a:t>
          </a:r>
          <a:r>
            <a:rPr lang="en-US" sz="1200" b="1" dirty="0" smtClean="0">
              <a:solidFill>
                <a:schemeClr val="tx1"/>
              </a:solidFill>
              <a:latin typeface="Agency FB" panose="020B0503020202020204" pitchFamily="34" charset="0"/>
            </a:rPr>
            <a:t> el "</a:t>
          </a:r>
          <a:r>
            <a:rPr lang="en-US" sz="12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Mapa</a:t>
          </a:r>
          <a:r>
            <a:rPr lang="en-US" sz="1200" b="1" dirty="0" smtClean="0">
              <a:solidFill>
                <a:schemeClr val="tx1"/>
              </a:solidFill>
              <a:latin typeface="Agency FB" panose="020B0503020202020204" pitchFamily="34" charset="0"/>
            </a:rPr>
            <a:t>" con la </a:t>
          </a:r>
          <a:r>
            <a:rPr lang="en-US" sz="12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congregaci</a:t>
          </a:r>
          <a:r>
            <a:rPr lang="es-ES" sz="12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ón</a:t>
          </a:r>
          <a:endParaRPr lang="en-US" sz="1200" b="1" dirty="0">
            <a:solidFill>
              <a:schemeClr val="tx1"/>
            </a:solidFill>
            <a:latin typeface="Agency FB" panose="020B0503020202020204" pitchFamily="34" charset="0"/>
          </a:endParaRPr>
        </a:p>
      </dgm:t>
    </dgm:pt>
    <dgm:pt modelId="{108B979E-1920-3D43-AEE8-BF7CEEACD46A}" type="parTrans" cxnId="{1D261D66-347C-6549-8624-25CB1B352D5F}">
      <dgm:prSet/>
      <dgm:spPr/>
      <dgm:t>
        <a:bodyPr/>
        <a:lstStyle/>
        <a:p>
          <a:endParaRPr lang="en-US"/>
        </a:p>
      </dgm:t>
    </dgm:pt>
    <dgm:pt modelId="{94108081-DEDC-734E-93A9-FB068871BF2F}" type="sibTrans" cxnId="{1D261D66-347C-6549-8624-25CB1B352D5F}">
      <dgm:prSet/>
      <dgm:spPr/>
      <dgm:t>
        <a:bodyPr/>
        <a:lstStyle/>
        <a:p>
          <a:endParaRPr lang="en-US"/>
        </a:p>
      </dgm:t>
    </dgm:pt>
    <dgm:pt modelId="{54E528A3-44C5-034E-B569-2BC9BDAC6CF8}">
      <dgm:prSet phldrT="[Text]" custT="1"/>
      <dgm:spPr>
        <a:solidFill>
          <a:schemeClr val="bg1"/>
        </a:solidFill>
        <a:ln>
          <a:solidFill>
            <a:schemeClr val="tx1">
              <a:lumMod val="65000"/>
              <a:lumOff val="35000"/>
            </a:schemeClr>
          </a:solidFill>
        </a:ln>
      </dgm:spPr>
      <dgm:t>
        <a:bodyPr/>
        <a:lstStyle/>
        <a:p>
          <a:r>
            <a:rPr lang="en-US" sz="12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Organizar</a:t>
          </a:r>
          <a:r>
            <a:rPr lang="en-US" sz="1200" b="1" dirty="0" smtClean="0">
              <a:solidFill>
                <a:schemeClr val="tx1"/>
              </a:solidFill>
              <a:latin typeface="Agency FB" panose="020B0503020202020204" pitchFamily="34" charset="0"/>
            </a:rPr>
            <a:t> a l</a:t>
          </a:r>
          <a:r>
            <a:rPr lang="es-ES" sz="1200" b="1" dirty="0" err="1" smtClean="0">
              <a:solidFill>
                <a:schemeClr val="tx1"/>
              </a:solidFill>
              <a:latin typeface="Agency FB" panose="020B0503020202020204" pitchFamily="34" charset="0"/>
            </a:rPr>
            <a:t>íderes</a:t>
          </a:r>
          <a:r>
            <a:rPr lang="es-ES" sz="1200" b="1" dirty="0" smtClean="0">
              <a:solidFill>
                <a:schemeClr val="tx1"/>
              </a:solidFill>
              <a:latin typeface="Agency FB" panose="020B0503020202020204" pitchFamily="34" charset="0"/>
            </a:rPr>
            <a:t> de Comisiones, Comités y Ministerios para implementar los planes de trabajo</a:t>
          </a:r>
          <a:endParaRPr lang="en-US" sz="1200" b="1" dirty="0">
            <a:solidFill>
              <a:schemeClr val="tx1"/>
            </a:solidFill>
            <a:latin typeface="Agency FB" panose="020B0503020202020204" pitchFamily="34" charset="0"/>
          </a:endParaRPr>
        </a:p>
      </dgm:t>
    </dgm:pt>
    <dgm:pt modelId="{DC91F027-F9A9-504D-BB3F-35179CD166CE}" type="parTrans" cxnId="{0A73A8E9-84A6-7E44-8B60-5380BE79D9CF}">
      <dgm:prSet/>
      <dgm:spPr/>
      <dgm:t>
        <a:bodyPr/>
        <a:lstStyle/>
        <a:p>
          <a:endParaRPr lang="en-US"/>
        </a:p>
      </dgm:t>
    </dgm:pt>
    <dgm:pt modelId="{6B2CB84F-7984-5F4A-9E24-29F94C85C177}" type="sibTrans" cxnId="{0A73A8E9-84A6-7E44-8B60-5380BE79D9CF}">
      <dgm:prSet/>
      <dgm:spPr/>
      <dgm:t>
        <a:bodyPr/>
        <a:lstStyle/>
        <a:p>
          <a:endParaRPr lang="en-US"/>
        </a:p>
      </dgm:t>
    </dgm:pt>
    <dgm:pt modelId="{7A0CD27D-D594-C548-9184-E88C6F137D40}" type="pres">
      <dgm:prSet presAssocID="{69ABD993-7F9A-2142-95A7-EE2CD17BD7F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540C439-08EE-9D44-A8F3-4C9A5267ED64}" type="pres">
      <dgm:prSet presAssocID="{1FA36EBC-8BAD-D44B-A57B-F3638B358B8D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87700A-6580-E844-8EC7-5516124CD4E6}" type="pres">
      <dgm:prSet presAssocID="{CC185EAF-9B42-D145-BAE5-3845722E0B6A}" presName="sibTrans" presStyleLbl="sibTrans2D1" presStyleIdx="0" presStyleCnt="7"/>
      <dgm:spPr/>
      <dgm:t>
        <a:bodyPr/>
        <a:lstStyle/>
        <a:p>
          <a:endParaRPr lang="en-US"/>
        </a:p>
      </dgm:t>
    </dgm:pt>
    <dgm:pt modelId="{D9E0C5FF-9870-4D4E-A577-6895D0A9724C}" type="pres">
      <dgm:prSet presAssocID="{CC185EAF-9B42-D145-BAE5-3845722E0B6A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4145DDB5-3D83-C149-BB5B-97642E06FAA1}" type="pres">
      <dgm:prSet presAssocID="{AA949423-9466-7A4E-97C0-E90E3DA6ABF1}" presName="node" presStyleLbl="node1" presStyleIdx="1" presStyleCnt="8" custLinFactNeighborY="9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9A3EB6-76B3-0246-91A3-9B76CF817317}" type="pres">
      <dgm:prSet presAssocID="{AFA1E67C-B38D-1046-AD32-63988A978B96}" presName="sibTrans" presStyleLbl="sibTrans2D1" presStyleIdx="1" presStyleCnt="7"/>
      <dgm:spPr/>
      <dgm:t>
        <a:bodyPr/>
        <a:lstStyle/>
        <a:p>
          <a:endParaRPr lang="en-US"/>
        </a:p>
      </dgm:t>
    </dgm:pt>
    <dgm:pt modelId="{BD3AB95E-2D36-2D41-B487-02CAD12C2710}" type="pres">
      <dgm:prSet presAssocID="{AFA1E67C-B38D-1046-AD32-63988A978B96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5C1719BA-0B60-F840-9673-047737DCEF7E}" type="pres">
      <dgm:prSet presAssocID="{646E7FB2-0BBA-E44F-A27E-1EE86736AB76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FC5BC9-2D5B-834D-AE3B-349E4A610008}" type="pres">
      <dgm:prSet presAssocID="{7F745AD5-17F9-454C-9BC4-7B71D852AED1}" presName="sibTrans" presStyleLbl="sibTrans2D1" presStyleIdx="2" presStyleCnt="7"/>
      <dgm:spPr/>
      <dgm:t>
        <a:bodyPr/>
        <a:lstStyle/>
        <a:p>
          <a:endParaRPr lang="en-US"/>
        </a:p>
      </dgm:t>
    </dgm:pt>
    <dgm:pt modelId="{CBBC65F5-045E-3241-812D-2C0DD7AF19DC}" type="pres">
      <dgm:prSet presAssocID="{7F745AD5-17F9-454C-9BC4-7B71D852AED1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01AE8A40-581A-2240-9E00-A9B6945FEA36}" type="pres">
      <dgm:prSet presAssocID="{E1C7340D-42F6-8144-A656-1895F0EE6686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7D7E79-B909-CC46-94E3-CAFDB665BAA6}" type="pres">
      <dgm:prSet presAssocID="{D2B2C73F-AFBB-7C49-83AA-789727BF9CAC}" presName="sibTrans" presStyleLbl="sibTrans2D1" presStyleIdx="3" presStyleCnt="7"/>
      <dgm:spPr/>
      <dgm:t>
        <a:bodyPr/>
        <a:lstStyle/>
        <a:p>
          <a:endParaRPr lang="en-US"/>
        </a:p>
      </dgm:t>
    </dgm:pt>
    <dgm:pt modelId="{33D5E2E3-5487-2049-AA14-67EFEDC446A7}" type="pres">
      <dgm:prSet presAssocID="{D2B2C73F-AFBB-7C49-83AA-789727BF9CAC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59C16396-A52D-3940-8997-5F3AF7496EC5}" type="pres">
      <dgm:prSet presAssocID="{904B39AA-2EAB-3842-A528-11B71A0389D5}" presName="node" presStyleLbl="node1" presStyleIdx="4" presStyleCnt="8" custLinFactNeighborY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6E34FD-B168-004B-B819-4BC3E9049DDC}" type="pres">
      <dgm:prSet presAssocID="{89CC96D6-46EE-3244-B12A-64E200E46553}" presName="sibTrans" presStyleLbl="sibTrans2D1" presStyleIdx="4" presStyleCnt="7"/>
      <dgm:spPr/>
      <dgm:t>
        <a:bodyPr/>
        <a:lstStyle/>
        <a:p>
          <a:endParaRPr lang="en-US"/>
        </a:p>
      </dgm:t>
    </dgm:pt>
    <dgm:pt modelId="{13FD4ED4-13AE-5E4D-A5CD-85B642F89F69}" type="pres">
      <dgm:prSet presAssocID="{89CC96D6-46EE-3244-B12A-64E200E46553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66E142A2-F6FD-0449-990F-1E3B4AF7EF27}" type="pres">
      <dgm:prSet presAssocID="{40DEE39D-E041-774F-B995-A4DD6F59D45C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CC8FD1-398A-9A48-921E-1527343F7E4B}" type="pres">
      <dgm:prSet presAssocID="{812D0FEE-994A-F542-95A2-04E2C125CC40}" presName="sibTrans" presStyleLbl="sibTrans2D1" presStyleIdx="5" presStyleCnt="7"/>
      <dgm:spPr/>
      <dgm:t>
        <a:bodyPr/>
        <a:lstStyle/>
        <a:p>
          <a:endParaRPr lang="en-US"/>
        </a:p>
      </dgm:t>
    </dgm:pt>
    <dgm:pt modelId="{785E5321-14AC-644B-808B-4E887D51E840}" type="pres">
      <dgm:prSet presAssocID="{812D0FEE-994A-F542-95A2-04E2C125CC40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162F1B1E-9D60-7941-9D9A-ECBF13FAD4E3}" type="pres">
      <dgm:prSet presAssocID="{D97A43DE-32AD-A448-AB30-616E17FB92DA}" presName="node" presStyleLbl="node1" presStyleIdx="6" presStyleCnt="8" custLinFactNeighborY="-9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F2EB48-1BBA-8544-8B76-BF7A9BC09CD0}" type="pres">
      <dgm:prSet presAssocID="{F3E85121-6CF4-2642-A4FE-C986C8B47EED}" presName="sibTrans" presStyleLbl="sibTrans2D1" presStyleIdx="6" presStyleCnt="7"/>
      <dgm:spPr/>
      <dgm:t>
        <a:bodyPr/>
        <a:lstStyle/>
        <a:p>
          <a:endParaRPr lang="en-US"/>
        </a:p>
      </dgm:t>
    </dgm:pt>
    <dgm:pt modelId="{7CFDBB17-99B0-6647-B8B6-483B06334B70}" type="pres">
      <dgm:prSet presAssocID="{F3E85121-6CF4-2642-A4FE-C986C8B47EED}" presName="connectorText" presStyleLbl="sibTrans2D1" presStyleIdx="6" presStyleCnt="7"/>
      <dgm:spPr/>
      <dgm:t>
        <a:bodyPr/>
        <a:lstStyle/>
        <a:p>
          <a:endParaRPr lang="en-US"/>
        </a:p>
      </dgm:t>
    </dgm:pt>
    <dgm:pt modelId="{9E0885D7-E885-FF41-A263-7A3D69B2426B}" type="pres">
      <dgm:prSet presAssocID="{D787689B-E102-624A-80D9-996C925F36F7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697FA97-7684-C845-9F46-18E1DD1376B0}" type="presOf" srcId="{F3E85121-6CF4-2642-A4FE-C986C8B47EED}" destId="{E4F2EB48-1BBA-8544-8B76-BF7A9BC09CD0}" srcOrd="0" destOrd="0" presId="urn:microsoft.com/office/officeart/2005/8/layout/process5"/>
    <dgm:cxn modelId="{05250ADF-90B6-E844-99D2-3EA23B7FB886}" srcId="{69ABD993-7F9A-2142-95A7-EE2CD17BD7F6}" destId="{AA949423-9466-7A4E-97C0-E90E3DA6ABF1}" srcOrd="1" destOrd="0" parTransId="{7B4063D2-118E-8840-ACAF-8D5AF8F22035}" sibTransId="{AFA1E67C-B38D-1046-AD32-63988A978B96}"/>
    <dgm:cxn modelId="{506DFD62-7EDD-F340-B3AE-D66BA6817090}" type="presOf" srcId="{D787689B-E102-624A-80D9-996C925F36F7}" destId="{9E0885D7-E885-FF41-A263-7A3D69B2426B}" srcOrd="0" destOrd="0" presId="urn:microsoft.com/office/officeart/2005/8/layout/process5"/>
    <dgm:cxn modelId="{07A810F6-0BA4-584E-ADF4-EBB632A7F3E2}" type="presOf" srcId="{F9C9F815-880B-D44F-A007-9BEB2BB48D4C}" destId="{D540C439-08EE-9D44-A8F3-4C9A5267ED64}" srcOrd="0" destOrd="1" presId="urn:microsoft.com/office/officeart/2005/8/layout/process5"/>
    <dgm:cxn modelId="{1E18AE57-893B-5D43-B14D-4292FF521B5E}" type="presOf" srcId="{AA949423-9466-7A4E-97C0-E90E3DA6ABF1}" destId="{4145DDB5-3D83-C149-BB5B-97642E06FAA1}" srcOrd="0" destOrd="0" presId="urn:microsoft.com/office/officeart/2005/8/layout/process5"/>
    <dgm:cxn modelId="{592EE65E-CE4E-F448-9600-81E261D570F1}" type="presOf" srcId="{7F745AD5-17F9-454C-9BC4-7B71D852AED1}" destId="{B9FC5BC9-2D5B-834D-AE3B-349E4A610008}" srcOrd="0" destOrd="0" presId="urn:microsoft.com/office/officeart/2005/8/layout/process5"/>
    <dgm:cxn modelId="{0A73A8E9-84A6-7E44-8B60-5380BE79D9CF}" srcId="{D787689B-E102-624A-80D9-996C925F36F7}" destId="{54E528A3-44C5-034E-B569-2BC9BDAC6CF8}" srcOrd="1" destOrd="0" parTransId="{DC91F027-F9A9-504D-BB3F-35179CD166CE}" sibTransId="{6B2CB84F-7984-5F4A-9E24-29F94C85C177}"/>
    <dgm:cxn modelId="{E38A24A9-1811-C240-97D5-75A12ED21078}" type="presOf" srcId="{8C522BEF-9A4C-2343-A73A-CDA0DEAD790A}" destId="{4145DDB5-3D83-C149-BB5B-97642E06FAA1}" srcOrd="0" destOrd="2" presId="urn:microsoft.com/office/officeart/2005/8/layout/process5"/>
    <dgm:cxn modelId="{DAC440E3-31BE-BC47-93C1-108704EC6F1B}" srcId="{69ABD993-7F9A-2142-95A7-EE2CD17BD7F6}" destId="{646E7FB2-0BBA-E44F-A27E-1EE86736AB76}" srcOrd="2" destOrd="0" parTransId="{420D861E-FB03-C84A-A11E-57024E64C4EC}" sibTransId="{7F745AD5-17F9-454C-9BC4-7B71D852AED1}"/>
    <dgm:cxn modelId="{5792963C-6267-4C41-B024-194801ABED0F}" srcId="{D97A43DE-32AD-A448-AB30-616E17FB92DA}" destId="{5CB1CD15-86E1-F243-9370-FB0642E4A5E2}" srcOrd="0" destOrd="0" parTransId="{8AFC8DFE-2A23-C544-8A9E-FDA6E177507C}" sibTransId="{BF9DE117-42D9-934A-A0F9-6F14B254C93D}"/>
    <dgm:cxn modelId="{B862AEAA-B381-CB49-AFC1-F95138E4401C}" type="presOf" srcId="{D97A43DE-32AD-A448-AB30-616E17FB92DA}" destId="{162F1B1E-9D60-7941-9D9A-ECBF13FAD4E3}" srcOrd="0" destOrd="0" presId="urn:microsoft.com/office/officeart/2005/8/layout/process5"/>
    <dgm:cxn modelId="{626BB41B-860C-2744-AD19-36CC724780A4}" type="presOf" srcId="{54E528A3-44C5-034E-B569-2BC9BDAC6CF8}" destId="{9E0885D7-E885-FF41-A263-7A3D69B2426B}" srcOrd="0" destOrd="2" presId="urn:microsoft.com/office/officeart/2005/8/layout/process5"/>
    <dgm:cxn modelId="{4AA6518D-724C-A842-A94E-D3095D07ADAD}" srcId="{69ABD993-7F9A-2142-95A7-EE2CD17BD7F6}" destId="{D97A43DE-32AD-A448-AB30-616E17FB92DA}" srcOrd="6" destOrd="0" parTransId="{E039DC0B-BD1F-5A40-9D6A-662DB9FF97B6}" sibTransId="{F3E85121-6CF4-2642-A4FE-C986C8B47EED}"/>
    <dgm:cxn modelId="{4177EF5B-86A3-8B4E-82FE-0F4C8B88FFB0}" type="presOf" srcId="{7C6A7EB4-7DC9-8244-A14A-D76469B496DD}" destId="{162F1B1E-9D60-7941-9D9A-ECBF13FAD4E3}" srcOrd="0" destOrd="2" presId="urn:microsoft.com/office/officeart/2005/8/layout/process5"/>
    <dgm:cxn modelId="{3AF21A3D-3D1A-1646-99DF-13621215AA45}" type="presOf" srcId="{AFA1E67C-B38D-1046-AD32-63988A978B96}" destId="{BD3AB95E-2D36-2D41-B487-02CAD12C2710}" srcOrd="1" destOrd="0" presId="urn:microsoft.com/office/officeart/2005/8/layout/process5"/>
    <dgm:cxn modelId="{BF1B26B2-EE8D-B54E-82C5-485E1AB2E17A}" type="presOf" srcId="{AFA1E67C-B38D-1046-AD32-63988A978B96}" destId="{259A3EB6-76B3-0246-91A3-9B76CF817317}" srcOrd="0" destOrd="0" presId="urn:microsoft.com/office/officeart/2005/8/layout/process5"/>
    <dgm:cxn modelId="{3ED5541D-142B-4C4A-BC4C-44197599E8E9}" type="presOf" srcId="{904B39AA-2EAB-3842-A528-11B71A0389D5}" destId="{59C16396-A52D-3940-8997-5F3AF7496EC5}" srcOrd="0" destOrd="0" presId="urn:microsoft.com/office/officeart/2005/8/layout/process5"/>
    <dgm:cxn modelId="{1EEB6EA9-B1B0-0A4F-A055-223068CA7B4D}" type="presOf" srcId="{812D0FEE-994A-F542-95A2-04E2C125CC40}" destId="{18CC8FD1-398A-9A48-921E-1527343F7E4B}" srcOrd="0" destOrd="0" presId="urn:microsoft.com/office/officeart/2005/8/layout/process5"/>
    <dgm:cxn modelId="{C349EB9D-B2A9-C14D-84E4-607978851477}" type="presOf" srcId="{8CA46008-5920-DB4E-978F-58E5C9B07C8C}" destId="{01AE8A40-581A-2240-9E00-A9B6945FEA36}" srcOrd="0" destOrd="2" presId="urn:microsoft.com/office/officeart/2005/8/layout/process5"/>
    <dgm:cxn modelId="{30D46715-0A90-7D4D-A3BE-2A109855976A}" type="presOf" srcId="{D2B2C73F-AFBB-7C49-83AA-789727BF9CAC}" destId="{33D5E2E3-5487-2049-AA14-67EFEDC446A7}" srcOrd="1" destOrd="0" presId="urn:microsoft.com/office/officeart/2005/8/layout/process5"/>
    <dgm:cxn modelId="{8F4E6505-E371-AE4F-868A-BACA2EB06AD9}" type="presOf" srcId="{ADE734AD-5B0F-004D-8D72-F0F8423D1109}" destId="{01AE8A40-581A-2240-9E00-A9B6945FEA36}" srcOrd="0" destOrd="1" presId="urn:microsoft.com/office/officeart/2005/8/layout/process5"/>
    <dgm:cxn modelId="{34A185AA-B08A-A045-9942-5DFCEB3EDFE3}" type="presOf" srcId="{7F745AD5-17F9-454C-9BC4-7B71D852AED1}" destId="{CBBC65F5-045E-3241-812D-2C0DD7AF19DC}" srcOrd="1" destOrd="0" presId="urn:microsoft.com/office/officeart/2005/8/layout/process5"/>
    <dgm:cxn modelId="{6942827D-B8D5-3C45-9B7F-29BB89F11F97}" type="presOf" srcId="{89CC96D6-46EE-3244-B12A-64E200E46553}" destId="{13FD4ED4-13AE-5E4D-A5CD-85B642F89F69}" srcOrd="1" destOrd="0" presId="urn:microsoft.com/office/officeart/2005/8/layout/process5"/>
    <dgm:cxn modelId="{8E878733-1BC5-FD40-9578-BFB2A00A4AC4}" type="presOf" srcId="{D2B2C73F-AFBB-7C49-83AA-789727BF9CAC}" destId="{667D7E79-B909-CC46-94E3-CAFDB665BAA6}" srcOrd="0" destOrd="0" presId="urn:microsoft.com/office/officeart/2005/8/layout/process5"/>
    <dgm:cxn modelId="{D2549DB2-E192-1342-AD02-CA37EFAB22A6}" type="presOf" srcId="{812D0FEE-994A-F542-95A2-04E2C125CC40}" destId="{785E5321-14AC-644B-808B-4E887D51E840}" srcOrd="1" destOrd="0" presId="urn:microsoft.com/office/officeart/2005/8/layout/process5"/>
    <dgm:cxn modelId="{F4CBC511-BF6B-D64B-AC38-4065113923C8}" type="presOf" srcId="{69ABD993-7F9A-2142-95A7-EE2CD17BD7F6}" destId="{7A0CD27D-D594-C548-9184-E88C6F137D40}" srcOrd="0" destOrd="0" presId="urn:microsoft.com/office/officeart/2005/8/layout/process5"/>
    <dgm:cxn modelId="{3D9980C2-DEDD-2347-9AD2-FDC74B7991B4}" type="presOf" srcId="{CC185EAF-9B42-D145-BAE5-3845722E0B6A}" destId="{D9E0C5FF-9870-4D4E-A577-6895D0A9724C}" srcOrd="1" destOrd="0" presId="urn:microsoft.com/office/officeart/2005/8/layout/process5"/>
    <dgm:cxn modelId="{6CB38E96-2B26-2947-9B42-36C812AEFE87}" type="presOf" srcId="{33D3C086-B51D-1343-88AF-9E89C4A402A1}" destId="{59C16396-A52D-3940-8997-5F3AF7496EC5}" srcOrd="0" destOrd="2" presId="urn:microsoft.com/office/officeart/2005/8/layout/process5"/>
    <dgm:cxn modelId="{967AB9D3-B945-AE4A-A791-8F1715493B28}" type="presOf" srcId="{BBEC9259-9598-D343-AF41-0930A3C0972D}" destId="{4145DDB5-3D83-C149-BB5B-97642E06FAA1}" srcOrd="0" destOrd="1" presId="urn:microsoft.com/office/officeart/2005/8/layout/process5"/>
    <dgm:cxn modelId="{8BE37368-CA9C-004E-8D12-51616B6FDFB3}" type="presOf" srcId="{646E7FB2-0BBA-E44F-A27E-1EE86736AB76}" destId="{5C1719BA-0B60-F840-9673-047737DCEF7E}" srcOrd="0" destOrd="0" presId="urn:microsoft.com/office/officeart/2005/8/layout/process5"/>
    <dgm:cxn modelId="{19D10694-7A0D-C446-B0E1-09EAB9462935}" type="presOf" srcId="{89CC96D6-46EE-3244-B12A-64E200E46553}" destId="{DB6E34FD-B168-004B-B819-4BC3E9049DDC}" srcOrd="0" destOrd="0" presId="urn:microsoft.com/office/officeart/2005/8/layout/process5"/>
    <dgm:cxn modelId="{5A735C3F-5792-0F42-B953-CD069BDDF63A}" srcId="{69ABD993-7F9A-2142-95A7-EE2CD17BD7F6}" destId="{904B39AA-2EAB-3842-A528-11B71A0389D5}" srcOrd="4" destOrd="0" parTransId="{412C2EF7-2062-EA49-8E52-DE44A5123931}" sibTransId="{89CC96D6-46EE-3244-B12A-64E200E46553}"/>
    <dgm:cxn modelId="{681C9628-2749-C246-BCC6-C797F2AE1C5C}" srcId="{AA949423-9466-7A4E-97C0-E90E3DA6ABF1}" destId="{BBEC9259-9598-D343-AF41-0930A3C0972D}" srcOrd="0" destOrd="0" parTransId="{8DC68518-C858-764A-88EE-C5D1524F7663}" sibTransId="{CD6DF3B5-1D54-0341-AC27-6D68ABFEFF41}"/>
    <dgm:cxn modelId="{9C2078C5-158A-D348-86A8-892F0448FCEC}" srcId="{904B39AA-2EAB-3842-A528-11B71A0389D5}" destId="{A7F7B544-CEED-D94F-A8FC-551D3AC87627}" srcOrd="0" destOrd="0" parTransId="{0E6D51B5-F923-9B41-B265-B9ED6FAA1804}" sibTransId="{BAE76CC5-7397-3645-A742-7BE545E93D14}"/>
    <dgm:cxn modelId="{59696529-CD8D-7B42-BF3E-A938D4A32F21}" srcId="{69ABD993-7F9A-2142-95A7-EE2CD17BD7F6}" destId="{1FA36EBC-8BAD-D44B-A57B-F3638B358B8D}" srcOrd="0" destOrd="0" parTransId="{4700076F-C3F5-FB42-9659-10764807BABC}" sibTransId="{CC185EAF-9B42-D145-BAE5-3845722E0B6A}"/>
    <dgm:cxn modelId="{01E8B8F4-B343-E44F-931D-2F643092E1F0}" srcId="{69ABD993-7F9A-2142-95A7-EE2CD17BD7F6}" destId="{40DEE39D-E041-774F-B995-A4DD6F59D45C}" srcOrd="5" destOrd="0" parTransId="{2E00C5A4-C033-464F-B9A5-66120AB29F2F}" sibTransId="{812D0FEE-994A-F542-95A2-04E2C125CC40}"/>
    <dgm:cxn modelId="{E10398DD-48E0-9C45-A242-D5CD7DE01E4F}" type="presOf" srcId="{40DEE39D-E041-774F-B995-A4DD6F59D45C}" destId="{66E142A2-F6FD-0449-990F-1E3B4AF7EF27}" srcOrd="0" destOrd="0" presId="urn:microsoft.com/office/officeart/2005/8/layout/process5"/>
    <dgm:cxn modelId="{29FCCE39-4254-BF42-81EB-D336D3FB04EB}" srcId="{E1C7340D-42F6-8144-A656-1895F0EE6686}" destId="{8CA46008-5920-DB4E-978F-58E5C9B07C8C}" srcOrd="1" destOrd="0" parTransId="{E0FD3067-9E4D-E64D-9CDE-17408EAD19E9}" sibTransId="{267EB9F2-0179-E64F-8135-F2CCF6DDD859}"/>
    <dgm:cxn modelId="{1D261D66-347C-6549-8624-25CB1B352D5F}" srcId="{D787689B-E102-624A-80D9-996C925F36F7}" destId="{94B41F2A-0CD5-F746-BDE1-D799305BEF9A}" srcOrd="0" destOrd="0" parTransId="{108B979E-1920-3D43-AEE8-BF7CEEACD46A}" sibTransId="{94108081-DEDC-734E-93A9-FB068871BF2F}"/>
    <dgm:cxn modelId="{6735F59B-7AEB-AB42-BAB4-BDE3B4A1B413}" type="presOf" srcId="{A7F7B544-CEED-D94F-A8FC-551D3AC87627}" destId="{59C16396-A52D-3940-8997-5F3AF7496EC5}" srcOrd="0" destOrd="1" presId="urn:microsoft.com/office/officeart/2005/8/layout/process5"/>
    <dgm:cxn modelId="{673700B6-8C3D-524E-83D7-F2C18ED369C1}" type="presOf" srcId="{1FA36EBC-8BAD-D44B-A57B-F3638B358B8D}" destId="{D540C439-08EE-9D44-A8F3-4C9A5267ED64}" srcOrd="0" destOrd="0" presId="urn:microsoft.com/office/officeart/2005/8/layout/process5"/>
    <dgm:cxn modelId="{52C5A613-2ACF-B547-AF36-6A11997C2344}" type="presOf" srcId="{E1C7340D-42F6-8144-A656-1895F0EE6686}" destId="{01AE8A40-581A-2240-9E00-A9B6945FEA36}" srcOrd="0" destOrd="0" presId="urn:microsoft.com/office/officeart/2005/8/layout/process5"/>
    <dgm:cxn modelId="{FB6A6316-517A-4848-9BEE-E68F2F31A5A1}" srcId="{904B39AA-2EAB-3842-A528-11B71A0389D5}" destId="{33D3C086-B51D-1343-88AF-9E89C4A402A1}" srcOrd="1" destOrd="0" parTransId="{9B4729A1-4BE0-C748-9105-B138F7B874F4}" sibTransId="{A1CC14A1-2CCB-1349-9FC3-007CC3E61094}"/>
    <dgm:cxn modelId="{D281138A-C3F7-9F4B-A8C8-11870111C8FB}" type="presOf" srcId="{94B41F2A-0CD5-F746-BDE1-D799305BEF9A}" destId="{9E0885D7-E885-FF41-A263-7A3D69B2426B}" srcOrd="0" destOrd="1" presId="urn:microsoft.com/office/officeart/2005/8/layout/process5"/>
    <dgm:cxn modelId="{13540588-AE67-C345-A0D1-4EC9B9E99066}" type="presOf" srcId="{F3E85121-6CF4-2642-A4FE-C986C8B47EED}" destId="{7CFDBB17-99B0-6647-B8B6-483B06334B70}" srcOrd="1" destOrd="0" presId="urn:microsoft.com/office/officeart/2005/8/layout/process5"/>
    <dgm:cxn modelId="{0FC40F3C-3A6F-5446-B952-2CC5EDC48C34}" type="presOf" srcId="{5CB1CD15-86E1-F243-9370-FB0642E4A5E2}" destId="{162F1B1E-9D60-7941-9D9A-ECBF13FAD4E3}" srcOrd="0" destOrd="1" presId="urn:microsoft.com/office/officeart/2005/8/layout/process5"/>
    <dgm:cxn modelId="{60A2A4F8-A5FB-024D-B9A2-43786777E76C}" srcId="{1FA36EBC-8BAD-D44B-A57B-F3638B358B8D}" destId="{F9C9F815-880B-D44F-A007-9BEB2BB48D4C}" srcOrd="0" destOrd="0" parTransId="{A77BEB85-30D9-6246-B8DD-F99DF02AC686}" sibTransId="{0B5DB276-E62C-F746-84CE-F0B90469680E}"/>
    <dgm:cxn modelId="{77380554-40DF-7D4D-9928-A3469C573D32}" type="presOf" srcId="{CC185EAF-9B42-D145-BAE5-3845722E0B6A}" destId="{E287700A-6580-E844-8EC7-5516124CD4E6}" srcOrd="0" destOrd="0" presId="urn:microsoft.com/office/officeart/2005/8/layout/process5"/>
    <dgm:cxn modelId="{60F2E5CE-6D5C-414B-B98F-0F0B8E9E4CD6}" srcId="{69ABD993-7F9A-2142-95A7-EE2CD17BD7F6}" destId="{E1C7340D-42F6-8144-A656-1895F0EE6686}" srcOrd="3" destOrd="0" parTransId="{415BF53F-4C8D-084A-AC8C-4F6080C4C471}" sibTransId="{D2B2C73F-AFBB-7C49-83AA-789727BF9CAC}"/>
    <dgm:cxn modelId="{89809CE6-33E3-AF47-9330-A8E69E3FFAE1}" srcId="{E1C7340D-42F6-8144-A656-1895F0EE6686}" destId="{ADE734AD-5B0F-004D-8D72-F0F8423D1109}" srcOrd="0" destOrd="0" parTransId="{4228D7DD-AA3C-9446-B5BB-4DA5E14672EA}" sibTransId="{FF9E5984-E17A-3D47-97F5-365FA63EE1DE}"/>
    <dgm:cxn modelId="{64DA070F-840E-A345-987E-6DE895F8A932}" srcId="{AA949423-9466-7A4E-97C0-E90E3DA6ABF1}" destId="{8C522BEF-9A4C-2343-A73A-CDA0DEAD790A}" srcOrd="1" destOrd="0" parTransId="{AEA2E692-C2A1-7043-AE3B-CA3161329506}" sibTransId="{F34BE8A8-E5AC-8345-ACAC-D4C53C2AFA52}"/>
    <dgm:cxn modelId="{FCDB01A4-3F3F-1141-B3E1-44A44CBFEB6F}" srcId="{D97A43DE-32AD-A448-AB30-616E17FB92DA}" destId="{7C6A7EB4-7DC9-8244-A14A-D76469B496DD}" srcOrd="1" destOrd="0" parTransId="{73B9D870-D879-5944-A66A-9596691EC169}" sibTransId="{74CC8BCC-51B4-A54B-82D8-9195CF21D0F2}"/>
    <dgm:cxn modelId="{7C93271B-F807-084C-83FB-6599DEECBC1C}" srcId="{69ABD993-7F9A-2142-95A7-EE2CD17BD7F6}" destId="{D787689B-E102-624A-80D9-996C925F36F7}" srcOrd="7" destOrd="0" parTransId="{1E957EA6-62D6-3B43-9124-B5039C9117B7}" sibTransId="{AC6F534F-DAD4-4541-A9EE-BB7B01134F62}"/>
    <dgm:cxn modelId="{94942DEE-5CAF-124D-9326-9BAE97B2151E}" type="presParOf" srcId="{7A0CD27D-D594-C548-9184-E88C6F137D40}" destId="{D540C439-08EE-9D44-A8F3-4C9A5267ED64}" srcOrd="0" destOrd="0" presId="urn:microsoft.com/office/officeart/2005/8/layout/process5"/>
    <dgm:cxn modelId="{8CBC30B9-0B6B-D94A-985E-504DEE2A79F6}" type="presParOf" srcId="{7A0CD27D-D594-C548-9184-E88C6F137D40}" destId="{E287700A-6580-E844-8EC7-5516124CD4E6}" srcOrd="1" destOrd="0" presId="urn:microsoft.com/office/officeart/2005/8/layout/process5"/>
    <dgm:cxn modelId="{8570C04F-59F9-5648-A251-62B8A6066E96}" type="presParOf" srcId="{E287700A-6580-E844-8EC7-5516124CD4E6}" destId="{D9E0C5FF-9870-4D4E-A577-6895D0A9724C}" srcOrd="0" destOrd="0" presId="urn:microsoft.com/office/officeart/2005/8/layout/process5"/>
    <dgm:cxn modelId="{2D906A34-1BE0-A74E-B1FD-B58B732A3931}" type="presParOf" srcId="{7A0CD27D-D594-C548-9184-E88C6F137D40}" destId="{4145DDB5-3D83-C149-BB5B-97642E06FAA1}" srcOrd="2" destOrd="0" presId="urn:microsoft.com/office/officeart/2005/8/layout/process5"/>
    <dgm:cxn modelId="{DAB3D6C0-B254-5A4D-882A-61182565D9EF}" type="presParOf" srcId="{7A0CD27D-D594-C548-9184-E88C6F137D40}" destId="{259A3EB6-76B3-0246-91A3-9B76CF817317}" srcOrd="3" destOrd="0" presId="urn:microsoft.com/office/officeart/2005/8/layout/process5"/>
    <dgm:cxn modelId="{497704E6-AF34-EA48-8560-B272C4C91AEE}" type="presParOf" srcId="{259A3EB6-76B3-0246-91A3-9B76CF817317}" destId="{BD3AB95E-2D36-2D41-B487-02CAD12C2710}" srcOrd="0" destOrd="0" presId="urn:microsoft.com/office/officeart/2005/8/layout/process5"/>
    <dgm:cxn modelId="{A04A8D0E-EEB0-754B-8D1F-0549E0802AD4}" type="presParOf" srcId="{7A0CD27D-D594-C548-9184-E88C6F137D40}" destId="{5C1719BA-0B60-F840-9673-047737DCEF7E}" srcOrd="4" destOrd="0" presId="urn:microsoft.com/office/officeart/2005/8/layout/process5"/>
    <dgm:cxn modelId="{18F6BB9A-E186-E149-9D7A-E57AF9A83396}" type="presParOf" srcId="{7A0CD27D-D594-C548-9184-E88C6F137D40}" destId="{B9FC5BC9-2D5B-834D-AE3B-349E4A610008}" srcOrd="5" destOrd="0" presId="urn:microsoft.com/office/officeart/2005/8/layout/process5"/>
    <dgm:cxn modelId="{BC1B6937-9ADB-5841-B452-0FAE54B6570D}" type="presParOf" srcId="{B9FC5BC9-2D5B-834D-AE3B-349E4A610008}" destId="{CBBC65F5-045E-3241-812D-2C0DD7AF19DC}" srcOrd="0" destOrd="0" presId="urn:microsoft.com/office/officeart/2005/8/layout/process5"/>
    <dgm:cxn modelId="{370C4101-B0FC-854D-9258-DFD2BD16F1F9}" type="presParOf" srcId="{7A0CD27D-D594-C548-9184-E88C6F137D40}" destId="{01AE8A40-581A-2240-9E00-A9B6945FEA36}" srcOrd="6" destOrd="0" presId="urn:microsoft.com/office/officeart/2005/8/layout/process5"/>
    <dgm:cxn modelId="{277E6A79-858D-B243-A925-8066170BEF8A}" type="presParOf" srcId="{7A0CD27D-D594-C548-9184-E88C6F137D40}" destId="{667D7E79-B909-CC46-94E3-CAFDB665BAA6}" srcOrd="7" destOrd="0" presId="urn:microsoft.com/office/officeart/2005/8/layout/process5"/>
    <dgm:cxn modelId="{F0DBD25F-B916-4D45-B2F1-0E7C8671C0B7}" type="presParOf" srcId="{667D7E79-B909-CC46-94E3-CAFDB665BAA6}" destId="{33D5E2E3-5487-2049-AA14-67EFEDC446A7}" srcOrd="0" destOrd="0" presId="urn:microsoft.com/office/officeart/2005/8/layout/process5"/>
    <dgm:cxn modelId="{9858E469-E075-1E40-9D9B-C40F7B0DB682}" type="presParOf" srcId="{7A0CD27D-D594-C548-9184-E88C6F137D40}" destId="{59C16396-A52D-3940-8997-5F3AF7496EC5}" srcOrd="8" destOrd="0" presId="urn:microsoft.com/office/officeart/2005/8/layout/process5"/>
    <dgm:cxn modelId="{287D756F-5DB6-0C45-973C-4AFE031364CB}" type="presParOf" srcId="{7A0CD27D-D594-C548-9184-E88C6F137D40}" destId="{DB6E34FD-B168-004B-B819-4BC3E9049DDC}" srcOrd="9" destOrd="0" presId="urn:microsoft.com/office/officeart/2005/8/layout/process5"/>
    <dgm:cxn modelId="{0A288635-4E07-8746-B659-518605231E21}" type="presParOf" srcId="{DB6E34FD-B168-004B-B819-4BC3E9049DDC}" destId="{13FD4ED4-13AE-5E4D-A5CD-85B642F89F69}" srcOrd="0" destOrd="0" presId="urn:microsoft.com/office/officeart/2005/8/layout/process5"/>
    <dgm:cxn modelId="{CF4BB592-F689-5442-8A1E-71252E6F2B66}" type="presParOf" srcId="{7A0CD27D-D594-C548-9184-E88C6F137D40}" destId="{66E142A2-F6FD-0449-990F-1E3B4AF7EF27}" srcOrd="10" destOrd="0" presId="urn:microsoft.com/office/officeart/2005/8/layout/process5"/>
    <dgm:cxn modelId="{91FABBC0-94AB-694D-8E7C-93F21098DDB4}" type="presParOf" srcId="{7A0CD27D-D594-C548-9184-E88C6F137D40}" destId="{18CC8FD1-398A-9A48-921E-1527343F7E4B}" srcOrd="11" destOrd="0" presId="urn:microsoft.com/office/officeart/2005/8/layout/process5"/>
    <dgm:cxn modelId="{882F4FF9-DDFF-6342-B6C6-5B6D81A82FB0}" type="presParOf" srcId="{18CC8FD1-398A-9A48-921E-1527343F7E4B}" destId="{785E5321-14AC-644B-808B-4E887D51E840}" srcOrd="0" destOrd="0" presId="urn:microsoft.com/office/officeart/2005/8/layout/process5"/>
    <dgm:cxn modelId="{70E435A2-53CD-1342-B2BA-56D97821740B}" type="presParOf" srcId="{7A0CD27D-D594-C548-9184-E88C6F137D40}" destId="{162F1B1E-9D60-7941-9D9A-ECBF13FAD4E3}" srcOrd="12" destOrd="0" presId="urn:microsoft.com/office/officeart/2005/8/layout/process5"/>
    <dgm:cxn modelId="{1C9B03E0-881D-5B4C-843A-0F693C4E755B}" type="presParOf" srcId="{7A0CD27D-D594-C548-9184-E88C6F137D40}" destId="{E4F2EB48-1BBA-8544-8B76-BF7A9BC09CD0}" srcOrd="13" destOrd="0" presId="urn:microsoft.com/office/officeart/2005/8/layout/process5"/>
    <dgm:cxn modelId="{407002FC-A709-8E40-9357-9A68B8796646}" type="presParOf" srcId="{E4F2EB48-1BBA-8544-8B76-BF7A9BC09CD0}" destId="{7CFDBB17-99B0-6647-B8B6-483B06334B70}" srcOrd="0" destOrd="0" presId="urn:microsoft.com/office/officeart/2005/8/layout/process5"/>
    <dgm:cxn modelId="{F5C0D7FD-118C-0B4F-AB63-9540987673FF}" type="presParOf" srcId="{7A0CD27D-D594-C548-9184-E88C6F137D40}" destId="{9E0885D7-E885-FF41-A263-7A3D69B2426B}" srcOrd="14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0C439-08EE-9D44-A8F3-4C9A5267ED64}">
      <dsp:nvSpPr>
        <dsp:cNvPr id="0" name=""/>
        <dsp:cNvSpPr/>
      </dsp:nvSpPr>
      <dsp:spPr>
        <a:xfrm>
          <a:off x="926276" y="116"/>
          <a:ext cx="2279749" cy="1367849"/>
        </a:xfrm>
        <a:prstGeom prst="roundRect">
          <a:avLst>
            <a:gd name="adj" fmla="val 10000"/>
          </a:avLst>
        </a:prstGeom>
        <a:solidFill>
          <a:schemeClr val="bg1"/>
        </a:solidFill>
        <a:ln w="3175">
          <a:solidFill>
            <a:schemeClr val="tx1">
              <a:lumMod val="65000"/>
              <a:lumOff val="35000"/>
            </a:schemeClr>
          </a:solidFill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Composici</a:t>
          </a:r>
          <a:r>
            <a:rPr lang="es-ES" sz="16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ón</a:t>
          </a:r>
          <a:r>
            <a:rPr lang="es-ES" sz="16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 del Equipo de Visión 2020</a:t>
          </a:r>
          <a:endParaRPr lang="en-US" sz="1600" b="1" kern="1200" dirty="0">
            <a:solidFill>
              <a:schemeClr val="tx1"/>
            </a:solidFill>
            <a:latin typeface="Agency FB" panose="020B050302020202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Reunirse para leer materiales y repasar el proceso</a:t>
          </a:r>
          <a:endParaRPr lang="en-US" sz="1600" b="1" kern="1200" dirty="0">
            <a:solidFill>
              <a:schemeClr val="tx1"/>
            </a:solidFill>
            <a:latin typeface="Agency FB" panose="020B0503020202020204" pitchFamily="34" charset="0"/>
          </a:endParaRPr>
        </a:p>
      </dsp:txBody>
      <dsp:txXfrm>
        <a:off x="966339" y="40179"/>
        <a:ext cx="2199623" cy="1287723"/>
      </dsp:txXfrm>
    </dsp:sp>
    <dsp:sp modelId="{E287700A-6580-E844-8EC7-5516124CD4E6}">
      <dsp:nvSpPr>
        <dsp:cNvPr id="0" name=""/>
        <dsp:cNvSpPr/>
      </dsp:nvSpPr>
      <dsp:spPr>
        <a:xfrm rot="14571">
          <a:off x="3406641" y="408058"/>
          <a:ext cx="483311" cy="5653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tint val="6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3406642" y="520826"/>
        <a:ext cx="338318" cy="339227"/>
      </dsp:txXfrm>
    </dsp:sp>
    <dsp:sp modelId="{4145DDB5-3D83-C149-BB5B-97642E06FAA1}">
      <dsp:nvSpPr>
        <dsp:cNvPr id="0" name=""/>
        <dsp:cNvSpPr/>
      </dsp:nvSpPr>
      <dsp:spPr>
        <a:xfrm>
          <a:off x="4117925" y="13644"/>
          <a:ext cx="2279749" cy="1367849"/>
        </a:xfrm>
        <a:prstGeom prst="roundRect">
          <a:avLst>
            <a:gd name="adj" fmla="val 10000"/>
          </a:avLst>
        </a:prstGeom>
        <a:solidFill>
          <a:schemeClr val="bg1"/>
        </a:solidFill>
        <a:ln w="3175">
          <a:solidFill>
            <a:schemeClr val="tx1">
              <a:lumMod val="65000"/>
              <a:lumOff val="35000"/>
            </a:schemeClr>
          </a:solidFill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Desarrollo</a:t>
          </a:r>
          <a:r>
            <a:rPr lang="en-US" sz="16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 de un an</a:t>
          </a:r>
          <a:r>
            <a:rPr lang="es-ES" sz="16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álisis</a:t>
          </a:r>
          <a:r>
            <a:rPr lang="es-ES" sz="16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 contextual</a:t>
          </a:r>
          <a:endParaRPr lang="en-US" sz="1600" b="1" kern="1200" dirty="0">
            <a:solidFill>
              <a:schemeClr val="tx1"/>
            </a:solidFill>
            <a:latin typeface="Agency FB" panose="020B050302020202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Cuestionario</a:t>
          </a:r>
          <a:r>
            <a:rPr lang="en-US" sz="1600" b="1" kern="1200" baseline="0" dirty="0" smtClean="0">
              <a:solidFill>
                <a:schemeClr val="tx1"/>
              </a:solidFill>
              <a:latin typeface="Agency FB" panose="020B0503020202020204" pitchFamily="34" charset="0"/>
            </a:rPr>
            <a:t> Auto-</a:t>
          </a:r>
          <a:r>
            <a:rPr lang="en-US" sz="1600" b="1" kern="1200" baseline="0" dirty="0" err="1" smtClean="0">
              <a:solidFill>
                <a:schemeClr val="tx1"/>
              </a:solidFill>
              <a:latin typeface="Agency FB" panose="020B0503020202020204" pitchFamily="34" charset="0"/>
            </a:rPr>
            <a:t>estudio</a:t>
          </a:r>
          <a:endParaRPr lang="en-US" sz="1600" b="1" kern="1200" dirty="0">
            <a:solidFill>
              <a:schemeClr val="tx1"/>
            </a:solidFill>
            <a:latin typeface="Agency FB" panose="020B050302020202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Mapa</a:t>
          </a:r>
          <a:r>
            <a:rPr lang="en-US" sz="1600" b="1" kern="1200" baseline="0" dirty="0" smtClean="0">
              <a:solidFill>
                <a:schemeClr val="tx1"/>
              </a:solidFill>
              <a:latin typeface="Agency FB" panose="020B0503020202020204" pitchFamily="34" charset="0"/>
            </a:rPr>
            <a:t> de la </a:t>
          </a:r>
          <a:r>
            <a:rPr lang="en-US" sz="1600" b="1" kern="1200" baseline="0" dirty="0" err="1" smtClean="0">
              <a:solidFill>
                <a:schemeClr val="tx1"/>
              </a:solidFill>
              <a:latin typeface="Agency FB" panose="020B0503020202020204" pitchFamily="34" charset="0"/>
            </a:rPr>
            <a:t>comunidad</a:t>
          </a:r>
          <a:endParaRPr lang="en-US" sz="1600" b="1" kern="1200" dirty="0">
            <a:solidFill>
              <a:schemeClr val="tx1"/>
            </a:solidFill>
            <a:latin typeface="Agency FB" panose="020B0503020202020204" pitchFamily="34" charset="0"/>
          </a:endParaRPr>
        </a:p>
      </dsp:txBody>
      <dsp:txXfrm>
        <a:off x="4157988" y="53707"/>
        <a:ext cx="2199623" cy="1287723"/>
      </dsp:txXfrm>
    </dsp:sp>
    <dsp:sp modelId="{259A3EB6-76B3-0246-91A3-9B76CF817317}">
      <dsp:nvSpPr>
        <dsp:cNvPr id="0" name=""/>
        <dsp:cNvSpPr/>
      </dsp:nvSpPr>
      <dsp:spPr>
        <a:xfrm rot="21585429">
          <a:off x="6598290" y="408174"/>
          <a:ext cx="483311" cy="5653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tint val="6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6598291" y="521556"/>
        <a:ext cx="338318" cy="339227"/>
      </dsp:txXfrm>
    </dsp:sp>
    <dsp:sp modelId="{5C1719BA-0B60-F840-9673-047737DCEF7E}">
      <dsp:nvSpPr>
        <dsp:cNvPr id="0" name=""/>
        <dsp:cNvSpPr/>
      </dsp:nvSpPr>
      <dsp:spPr>
        <a:xfrm>
          <a:off x="7309574" y="116"/>
          <a:ext cx="2279749" cy="1367849"/>
        </a:xfrm>
        <a:prstGeom prst="roundRect">
          <a:avLst>
            <a:gd name="adj" fmla="val 10000"/>
          </a:avLst>
        </a:prstGeom>
        <a:solidFill>
          <a:schemeClr val="bg1"/>
        </a:solidFill>
        <a:ln w="3175">
          <a:solidFill>
            <a:schemeClr val="tx1">
              <a:lumMod val="65000"/>
              <a:lumOff val="35000"/>
            </a:schemeClr>
          </a:solidFill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Presentarle</a:t>
          </a:r>
          <a:r>
            <a:rPr lang="en-US" sz="16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 a la </a:t>
          </a:r>
          <a:r>
            <a:rPr lang="en-US" sz="16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congregaci</a:t>
          </a:r>
          <a:r>
            <a:rPr lang="es-ES" sz="16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ón</a:t>
          </a:r>
          <a:r>
            <a:rPr lang="es-ES" sz="16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 el análisis contextual</a:t>
          </a:r>
          <a:endParaRPr lang="en-US" sz="1600" b="1" kern="1200" dirty="0">
            <a:solidFill>
              <a:schemeClr val="tx1"/>
            </a:solidFill>
            <a:latin typeface="Agency FB" panose="020B0503020202020204" pitchFamily="34" charset="0"/>
          </a:endParaRPr>
        </a:p>
      </dsp:txBody>
      <dsp:txXfrm>
        <a:off x="7349637" y="40179"/>
        <a:ext cx="2199623" cy="1287723"/>
      </dsp:txXfrm>
    </dsp:sp>
    <dsp:sp modelId="{B9FC5BC9-2D5B-834D-AE3B-349E4A610008}">
      <dsp:nvSpPr>
        <dsp:cNvPr id="0" name=""/>
        <dsp:cNvSpPr/>
      </dsp:nvSpPr>
      <dsp:spPr>
        <a:xfrm rot="5400000">
          <a:off x="8207795" y="1527548"/>
          <a:ext cx="483306" cy="5653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tint val="6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 rot="-5400000">
        <a:off x="8279835" y="1568583"/>
        <a:ext cx="339227" cy="338314"/>
      </dsp:txXfrm>
    </dsp:sp>
    <dsp:sp modelId="{01AE8A40-581A-2240-9E00-A9B6945FEA36}">
      <dsp:nvSpPr>
        <dsp:cNvPr id="0" name=""/>
        <dsp:cNvSpPr/>
      </dsp:nvSpPr>
      <dsp:spPr>
        <a:xfrm>
          <a:off x="7309574" y="2279865"/>
          <a:ext cx="2279749" cy="1367849"/>
        </a:xfrm>
        <a:prstGeom prst="roundRect">
          <a:avLst>
            <a:gd name="adj" fmla="val 10000"/>
          </a:avLst>
        </a:prstGeom>
        <a:solidFill>
          <a:schemeClr val="bg1"/>
        </a:solidFill>
        <a:ln>
          <a:solidFill>
            <a:schemeClr val="tx1">
              <a:lumMod val="65000"/>
              <a:lumOff val="35000"/>
            </a:schemeClr>
          </a:solidFill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Tiempo</a:t>
          </a:r>
          <a:r>
            <a:rPr lang="en-US" sz="12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 de </a:t>
          </a:r>
          <a:r>
            <a:rPr lang="en-US" sz="12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discernimiento</a:t>
          </a:r>
          <a:r>
            <a:rPr lang="en-US" sz="12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 a </a:t>
          </a:r>
          <a:r>
            <a:rPr lang="en-US" sz="12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trav</a:t>
          </a:r>
          <a:r>
            <a:rPr lang="es-ES" sz="12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és</a:t>
          </a:r>
          <a:r>
            <a:rPr lang="es-ES" sz="12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 de la oración </a:t>
          </a:r>
          <a:endParaRPr lang="en-US" sz="1200" b="1" kern="1200" dirty="0">
            <a:solidFill>
              <a:schemeClr val="tx1"/>
            </a:solidFill>
            <a:latin typeface="Agency FB" panose="020B0503020202020204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Diez</a:t>
          </a:r>
          <a:r>
            <a:rPr lang="en-US" sz="12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 </a:t>
          </a:r>
          <a:r>
            <a:rPr lang="en-US" sz="12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caracter</a:t>
          </a:r>
          <a:r>
            <a:rPr lang="es-ES" sz="12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ísticas</a:t>
          </a:r>
          <a:r>
            <a:rPr lang="es-ES" sz="12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 de</a:t>
          </a:r>
          <a:r>
            <a:rPr lang="es-ES" sz="1200" b="1" kern="1200" baseline="0" dirty="0" smtClean="0">
              <a:solidFill>
                <a:schemeClr val="tx1"/>
              </a:solidFill>
              <a:latin typeface="Agency FB" panose="020B0503020202020204" pitchFamily="34" charset="0"/>
            </a:rPr>
            <a:t> congregaciones que están creciendo</a:t>
          </a:r>
          <a:endParaRPr lang="en-US" sz="1200" b="1" kern="1200" dirty="0">
            <a:solidFill>
              <a:schemeClr val="tx1"/>
            </a:solidFill>
            <a:latin typeface="Agency FB" panose="020B0503020202020204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Equipo</a:t>
          </a:r>
          <a:r>
            <a:rPr lang="en-US" sz="12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 de </a:t>
          </a:r>
          <a:r>
            <a:rPr lang="en-US" sz="12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Visi</a:t>
          </a:r>
          <a:r>
            <a:rPr lang="es-ES" sz="12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ón</a:t>
          </a:r>
          <a:r>
            <a:rPr lang="es-ES" sz="12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 se</a:t>
          </a:r>
          <a:r>
            <a:rPr lang="es-ES" sz="1200" b="1" kern="1200" baseline="0" dirty="0" smtClean="0">
              <a:solidFill>
                <a:schemeClr val="tx1"/>
              </a:solidFill>
              <a:latin typeface="Agency FB" panose="020B0503020202020204" pitchFamily="34" charset="0"/>
            </a:rPr>
            <a:t> reunirá para dialogar sobre lo que comuniquen las triadas</a:t>
          </a:r>
          <a:endParaRPr lang="en-US" sz="1200" b="1" kern="1200" dirty="0">
            <a:solidFill>
              <a:schemeClr val="tx1"/>
            </a:solidFill>
            <a:latin typeface="Agency FB" panose="020B0503020202020204" pitchFamily="34" charset="0"/>
          </a:endParaRPr>
        </a:p>
      </dsp:txBody>
      <dsp:txXfrm>
        <a:off x="7349637" y="2319928"/>
        <a:ext cx="2199623" cy="1287723"/>
      </dsp:txXfrm>
    </dsp:sp>
    <dsp:sp modelId="{667D7E79-B909-CC46-94E3-CAFDB665BAA6}">
      <dsp:nvSpPr>
        <dsp:cNvPr id="0" name=""/>
        <dsp:cNvSpPr/>
      </dsp:nvSpPr>
      <dsp:spPr>
        <a:xfrm rot="10800000">
          <a:off x="6625649" y="2681101"/>
          <a:ext cx="483306" cy="5653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tint val="6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 rot="10800000">
        <a:off x="6770641" y="2794176"/>
        <a:ext cx="338314" cy="339227"/>
      </dsp:txXfrm>
    </dsp:sp>
    <dsp:sp modelId="{59C16396-A52D-3940-8997-5F3AF7496EC5}">
      <dsp:nvSpPr>
        <dsp:cNvPr id="0" name=""/>
        <dsp:cNvSpPr/>
      </dsp:nvSpPr>
      <dsp:spPr>
        <a:xfrm>
          <a:off x="4117925" y="2279865"/>
          <a:ext cx="2279749" cy="1367849"/>
        </a:xfrm>
        <a:prstGeom prst="roundRect">
          <a:avLst>
            <a:gd name="adj" fmla="val 10000"/>
          </a:avLst>
        </a:prstGeom>
        <a:solidFill>
          <a:schemeClr val="bg1"/>
        </a:solidFill>
        <a:ln>
          <a:solidFill>
            <a:schemeClr val="tx1">
              <a:lumMod val="65000"/>
              <a:lumOff val="35000"/>
            </a:schemeClr>
          </a:solidFill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Desarrollo</a:t>
          </a:r>
          <a:r>
            <a:rPr lang="en-US" sz="14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 de </a:t>
          </a:r>
          <a:r>
            <a:rPr lang="en-US" sz="14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una</a:t>
          </a:r>
          <a:r>
            <a:rPr lang="en-US" sz="14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 </a:t>
          </a:r>
          <a:r>
            <a:rPr lang="en-US" sz="14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Historia</a:t>
          </a:r>
          <a:r>
            <a:rPr lang="en-US" sz="14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 </a:t>
          </a:r>
          <a:r>
            <a:rPr lang="en-US" sz="14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Futura</a:t>
          </a:r>
          <a:endParaRPr lang="en-US" sz="1400" b="1" kern="1200" dirty="0">
            <a:solidFill>
              <a:schemeClr val="tx1"/>
            </a:solidFill>
            <a:latin typeface="Agency FB" panose="020B0503020202020204" pitchFamily="34" charset="0"/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4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Equipo</a:t>
          </a:r>
          <a:r>
            <a:rPr lang="en-US" sz="14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 de </a:t>
          </a:r>
          <a:r>
            <a:rPr lang="en-US" sz="14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Visi</a:t>
          </a:r>
          <a:r>
            <a:rPr lang="es-ES" sz="14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ón</a:t>
          </a:r>
          <a:r>
            <a:rPr lang="es-ES" sz="14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 identificará 2 a 4 Historias Futuras </a:t>
          </a:r>
          <a:r>
            <a:rPr lang="es-ES" sz="14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posibles. </a:t>
          </a:r>
          <a:r>
            <a:rPr lang="en-US" sz="14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Escoger</a:t>
          </a:r>
          <a:r>
            <a:rPr lang="es-ES" sz="14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án</a:t>
          </a:r>
          <a:r>
            <a:rPr lang="es-ES" sz="14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 una Historia Futura </a:t>
          </a:r>
          <a:endParaRPr lang="en-US" sz="1400" b="1" kern="1200" dirty="0" smtClean="0">
            <a:solidFill>
              <a:schemeClr val="tx1"/>
            </a:solidFill>
            <a:latin typeface="Agency FB" panose="020B0503020202020204" pitchFamily="34" charset="0"/>
          </a:endParaRPr>
        </a:p>
        <a:p>
          <a:pPr marL="11430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b="1" kern="1200" dirty="0">
            <a:solidFill>
              <a:schemeClr val="tx1"/>
            </a:solidFill>
            <a:latin typeface="Agency FB" panose="020B0503020202020204" pitchFamily="34" charset="0"/>
          </a:endParaRPr>
        </a:p>
        <a:p>
          <a:pPr marL="114300" lvl="1" indent="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b="1" kern="1200" dirty="0">
            <a:solidFill>
              <a:schemeClr val="tx1"/>
            </a:solidFill>
            <a:latin typeface="Agency FB" panose="020B0503020202020204" pitchFamily="34" charset="0"/>
          </a:endParaRPr>
        </a:p>
      </dsp:txBody>
      <dsp:txXfrm>
        <a:off x="4157988" y="2319928"/>
        <a:ext cx="2199623" cy="1287723"/>
      </dsp:txXfrm>
    </dsp:sp>
    <dsp:sp modelId="{DB6E34FD-B168-004B-B819-4BC3E9049DDC}">
      <dsp:nvSpPr>
        <dsp:cNvPr id="0" name=""/>
        <dsp:cNvSpPr/>
      </dsp:nvSpPr>
      <dsp:spPr>
        <a:xfrm rot="10800000">
          <a:off x="3434000" y="2681101"/>
          <a:ext cx="483306" cy="5653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tint val="6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 rot="10800000">
        <a:off x="3578992" y="2794176"/>
        <a:ext cx="338314" cy="339227"/>
      </dsp:txXfrm>
    </dsp:sp>
    <dsp:sp modelId="{66E142A2-F6FD-0449-990F-1E3B4AF7EF27}">
      <dsp:nvSpPr>
        <dsp:cNvPr id="0" name=""/>
        <dsp:cNvSpPr/>
      </dsp:nvSpPr>
      <dsp:spPr>
        <a:xfrm>
          <a:off x="926276" y="2279865"/>
          <a:ext cx="2279749" cy="1367849"/>
        </a:xfrm>
        <a:prstGeom prst="roundRect">
          <a:avLst>
            <a:gd name="adj" fmla="val 10000"/>
          </a:avLst>
        </a:prstGeom>
        <a:solidFill>
          <a:schemeClr val="bg1"/>
        </a:solidFill>
        <a:ln>
          <a:solidFill>
            <a:schemeClr val="tx1">
              <a:lumMod val="65000"/>
              <a:lumOff val="35000"/>
            </a:schemeClr>
          </a:solidFill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Presentaci</a:t>
          </a:r>
          <a:r>
            <a:rPr lang="es-ES" sz="18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ón</a:t>
          </a:r>
          <a:r>
            <a:rPr lang="es-ES" sz="18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 y Retroalimentación de la Historia Futura</a:t>
          </a:r>
          <a:endParaRPr lang="en-US" sz="1800" b="1" kern="1200" dirty="0">
            <a:solidFill>
              <a:schemeClr val="tx1"/>
            </a:solidFill>
            <a:latin typeface="Agency FB" panose="020B0503020202020204" pitchFamily="34" charset="0"/>
          </a:endParaRPr>
        </a:p>
      </dsp:txBody>
      <dsp:txXfrm>
        <a:off x="966339" y="2319928"/>
        <a:ext cx="2199623" cy="1287723"/>
      </dsp:txXfrm>
    </dsp:sp>
    <dsp:sp modelId="{18CC8FD1-398A-9A48-921E-1527343F7E4B}">
      <dsp:nvSpPr>
        <dsp:cNvPr id="0" name=""/>
        <dsp:cNvSpPr/>
      </dsp:nvSpPr>
      <dsp:spPr>
        <a:xfrm rot="5400000">
          <a:off x="1828082" y="3800736"/>
          <a:ext cx="476136" cy="5653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tint val="6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-5400000">
        <a:off x="1896537" y="3845357"/>
        <a:ext cx="339227" cy="333295"/>
      </dsp:txXfrm>
    </dsp:sp>
    <dsp:sp modelId="{162F1B1E-9D60-7941-9D9A-ECBF13FAD4E3}">
      <dsp:nvSpPr>
        <dsp:cNvPr id="0" name=""/>
        <dsp:cNvSpPr/>
      </dsp:nvSpPr>
      <dsp:spPr>
        <a:xfrm>
          <a:off x="926276" y="4546086"/>
          <a:ext cx="2279749" cy="1367849"/>
        </a:xfrm>
        <a:prstGeom prst="roundRect">
          <a:avLst>
            <a:gd name="adj" fmla="val 10000"/>
          </a:avLst>
        </a:prstGeom>
        <a:solidFill>
          <a:schemeClr val="bg1"/>
        </a:solidFill>
        <a:ln>
          <a:solidFill>
            <a:schemeClr val="tx1">
              <a:lumMod val="65000"/>
              <a:lumOff val="35000"/>
            </a:schemeClr>
          </a:solidFill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Desarrollo</a:t>
          </a:r>
          <a:r>
            <a:rPr lang="en-US" sz="14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 de un Plan </a:t>
          </a:r>
          <a:r>
            <a:rPr lang="en-US" sz="14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Estrat</a:t>
          </a:r>
          <a:r>
            <a:rPr lang="es-ES" sz="14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égico</a:t>
          </a:r>
          <a:endParaRPr lang="en-US" sz="1400" b="1" kern="1200" dirty="0">
            <a:solidFill>
              <a:schemeClr val="tx1"/>
            </a:solidFill>
            <a:latin typeface="Agency FB" panose="020B0503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Mapa</a:t>
          </a:r>
          <a:r>
            <a:rPr lang="en-US" sz="14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 de </a:t>
          </a:r>
          <a:r>
            <a:rPr lang="en-US" sz="14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cumplimiento</a:t>
          </a:r>
          <a:r>
            <a:rPr lang="en-US" sz="14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 de la </a:t>
          </a:r>
          <a:r>
            <a:rPr lang="en-US" sz="14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Historia</a:t>
          </a:r>
          <a:r>
            <a:rPr lang="en-US" sz="14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 </a:t>
          </a:r>
          <a:r>
            <a:rPr lang="en-US" sz="14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Futura</a:t>
          </a:r>
          <a:r>
            <a:rPr lang="en-US" sz="14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 </a:t>
          </a:r>
          <a:endParaRPr lang="en-US" sz="1400" b="1" kern="1200" dirty="0">
            <a:solidFill>
              <a:schemeClr val="tx1"/>
            </a:solidFill>
            <a:latin typeface="Agency FB" panose="020B0503020202020204" pitchFamily="34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Debe</a:t>
          </a:r>
          <a:r>
            <a:rPr lang="en-US" sz="14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 </a:t>
          </a:r>
          <a:r>
            <a:rPr lang="en-US" sz="14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incluir</a:t>
          </a:r>
          <a:r>
            <a:rPr lang="en-US" sz="14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 </a:t>
          </a:r>
          <a:r>
            <a:rPr lang="en-US" sz="14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aproximadamente</a:t>
          </a:r>
          <a:r>
            <a:rPr lang="en-US" sz="14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 10 </a:t>
          </a:r>
          <a:r>
            <a:rPr lang="en-US" sz="14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aspectos</a:t>
          </a:r>
          <a:r>
            <a:rPr lang="en-US" sz="14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 a </a:t>
          </a:r>
          <a:r>
            <a:rPr lang="en-US" sz="14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trabajar</a:t>
          </a:r>
          <a:endParaRPr lang="en-US" sz="1400" b="1" kern="1200" dirty="0">
            <a:solidFill>
              <a:schemeClr val="tx1"/>
            </a:solidFill>
            <a:latin typeface="Agency FB" panose="020B0503020202020204" pitchFamily="34" charset="0"/>
          </a:endParaRPr>
        </a:p>
      </dsp:txBody>
      <dsp:txXfrm>
        <a:off x="966339" y="4586149"/>
        <a:ext cx="2199623" cy="1287723"/>
      </dsp:txXfrm>
    </dsp:sp>
    <dsp:sp modelId="{E4F2EB48-1BBA-8544-8B76-BF7A9BC09CD0}">
      <dsp:nvSpPr>
        <dsp:cNvPr id="0" name=""/>
        <dsp:cNvSpPr/>
      </dsp:nvSpPr>
      <dsp:spPr>
        <a:xfrm rot="14571">
          <a:off x="3406641" y="4954028"/>
          <a:ext cx="483311" cy="56537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tint val="60000"/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3406642" y="5066796"/>
        <a:ext cx="338318" cy="339227"/>
      </dsp:txXfrm>
    </dsp:sp>
    <dsp:sp modelId="{9E0885D7-E885-FF41-A263-7A3D69B2426B}">
      <dsp:nvSpPr>
        <dsp:cNvPr id="0" name=""/>
        <dsp:cNvSpPr/>
      </dsp:nvSpPr>
      <dsp:spPr>
        <a:xfrm>
          <a:off x="4117925" y="4559614"/>
          <a:ext cx="2279749" cy="1367849"/>
        </a:xfrm>
        <a:prstGeom prst="roundRect">
          <a:avLst>
            <a:gd name="adj" fmla="val 10000"/>
          </a:avLst>
        </a:prstGeom>
        <a:solidFill>
          <a:schemeClr val="bg1"/>
        </a:solidFill>
        <a:ln>
          <a:solidFill>
            <a:schemeClr val="tx1">
              <a:lumMod val="65000"/>
              <a:lumOff val="35000"/>
            </a:schemeClr>
          </a:solidFill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Implementaci</a:t>
          </a:r>
          <a:r>
            <a:rPr lang="es-ES" sz="12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ón</a:t>
          </a:r>
          <a:r>
            <a:rPr lang="es-ES" sz="12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 y Responsabilidad</a:t>
          </a:r>
          <a:endParaRPr lang="en-US" sz="1200" b="1" kern="1200" dirty="0">
            <a:solidFill>
              <a:schemeClr val="tx1"/>
            </a:solidFill>
            <a:latin typeface="Agency FB" panose="020B0503020202020204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Compartir</a:t>
          </a:r>
          <a:r>
            <a:rPr lang="en-US" sz="12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 el "</a:t>
          </a:r>
          <a:r>
            <a:rPr lang="en-US" sz="12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Mapa</a:t>
          </a:r>
          <a:r>
            <a:rPr lang="en-US" sz="12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" con la </a:t>
          </a:r>
          <a:r>
            <a:rPr lang="en-US" sz="12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congregaci</a:t>
          </a:r>
          <a:r>
            <a:rPr lang="es-ES" sz="12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ón</a:t>
          </a:r>
          <a:endParaRPr lang="en-US" sz="1200" b="1" kern="1200" dirty="0">
            <a:solidFill>
              <a:schemeClr val="tx1"/>
            </a:solidFill>
            <a:latin typeface="Agency FB" panose="020B0503020202020204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Organizar</a:t>
          </a:r>
          <a:r>
            <a:rPr lang="en-US" sz="12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 a l</a:t>
          </a:r>
          <a:r>
            <a:rPr lang="es-ES" sz="1200" b="1" kern="1200" dirty="0" err="1" smtClean="0">
              <a:solidFill>
                <a:schemeClr val="tx1"/>
              </a:solidFill>
              <a:latin typeface="Agency FB" panose="020B0503020202020204" pitchFamily="34" charset="0"/>
            </a:rPr>
            <a:t>íderes</a:t>
          </a:r>
          <a:r>
            <a:rPr lang="es-ES" sz="1200" b="1" kern="1200" dirty="0" smtClean="0">
              <a:solidFill>
                <a:schemeClr val="tx1"/>
              </a:solidFill>
              <a:latin typeface="Agency FB" panose="020B0503020202020204" pitchFamily="34" charset="0"/>
            </a:rPr>
            <a:t> de Comisiones, Comités y Ministerios para implementar los planes de trabajo</a:t>
          </a:r>
          <a:endParaRPr lang="en-US" sz="1200" b="1" kern="1200" dirty="0">
            <a:solidFill>
              <a:schemeClr val="tx1"/>
            </a:solidFill>
            <a:latin typeface="Agency FB" panose="020B0503020202020204" pitchFamily="34" charset="0"/>
          </a:endParaRPr>
        </a:p>
      </dsp:txBody>
      <dsp:txXfrm>
        <a:off x="4157988" y="4599677"/>
        <a:ext cx="2199623" cy="12877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5E0C5A-BBD7-A243-8119-4FD08984AD41}" type="datetimeFigureOut">
              <a:rPr lang="en-US" smtClean="0"/>
              <a:t>6/1/16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E2FD1-7AF2-D645-AE23-AAD03F2A11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489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DBDF87-06F2-4BF5-BB8E-9EEFBE70AB71}" type="datetimeFigureOut">
              <a:rPr lang="en-US" smtClean="0"/>
              <a:t>6/1/16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FFAF4-7385-4027-8F24-A28A6FDD44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294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26446-66E8-924A-96E0-756474C51FA9}" type="datetimeFigureOut">
              <a:rPr lang="en-US" smtClean="0"/>
              <a:t>6/1/16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9756-1DA9-824B-85E1-CA34E34063B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7021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26446-66E8-924A-96E0-756474C51FA9}" type="datetimeFigureOut">
              <a:rPr lang="en-US" smtClean="0"/>
              <a:t>6/1/16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9756-1DA9-824B-85E1-CA34E34063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978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26446-66E8-924A-96E0-756474C51FA9}" type="datetimeFigureOut">
              <a:rPr lang="en-US" smtClean="0"/>
              <a:t>6/1/16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9756-1DA9-824B-85E1-CA34E34063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828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26446-66E8-924A-96E0-756474C51FA9}" type="datetimeFigureOut">
              <a:rPr lang="en-US" smtClean="0"/>
              <a:t>6/1/16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9756-1DA9-824B-85E1-CA34E34063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240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26446-66E8-924A-96E0-756474C51FA9}" type="datetimeFigureOut">
              <a:rPr lang="en-US" smtClean="0"/>
              <a:t>6/1/16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9756-1DA9-824B-85E1-CA34E34063B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7575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26446-66E8-924A-96E0-756474C51FA9}" type="datetimeFigureOut">
              <a:rPr lang="en-US" smtClean="0"/>
              <a:t>6/1/16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9756-1DA9-824B-85E1-CA34E34063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969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26446-66E8-924A-96E0-756474C51FA9}" type="datetimeFigureOut">
              <a:rPr lang="en-US" smtClean="0"/>
              <a:t>6/1/16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9756-1DA9-824B-85E1-CA34E34063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03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26446-66E8-924A-96E0-756474C51FA9}" type="datetimeFigureOut">
              <a:rPr lang="en-US" smtClean="0"/>
              <a:t>6/1/16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9756-1DA9-824B-85E1-CA34E34063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781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26446-66E8-924A-96E0-756474C51FA9}" type="datetimeFigureOut">
              <a:rPr lang="en-US" smtClean="0"/>
              <a:t>6/1/16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9756-1DA9-824B-85E1-CA34E34063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053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79726446-66E8-924A-96E0-756474C51FA9}" type="datetimeFigureOut">
              <a:rPr lang="en-US" smtClean="0"/>
              <a:t>6/1/16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139756-1DA9-824B-85E1-CA34E34063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899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26446-66E8-924A-96E0-756474C51FA9}" type="datetimeFigureOut">
              <a:rPr lang="en-US" smtClean="0"/>
              <a:t>6/1/16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39756-1DA9-824B-85E1-CA34E34063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87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9726446-66E8-924A-96E0-756474C51FA9}" type="datetimeFigureOut">
              <a:rPr lang="en-US" smtClean="0"/>
              <a:t>6/1/16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7139756-1DA9-824B-85E1-CA34E34063B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1720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7" r:id="rId1"/>
    <p:sldLayoutId id="2147484068" r:id="rId2"/>
    <p:sldLayoutId id="2147484069" r:id="rId3"/>
    <p:sldLayoutId id="2147484070" r:id="rId4"/>
    <p:sldLayoutId id="2147484071" r:id="rId5"/>
    <p:sldLayoutId id="2147484072" r:id="rId6"/>
    <p:sldLayoutId id="2147484073" r:id="rId7"/>
    <p:sldLayoutId id="2147484074" r:id="rId8"/>
    <p:sldLayoutId id="2147484075" r:id="rId9"/>
    <p:sldLayoutId id="2147484076" r:id="rId10"/>
    <p:sldLayoutId id="214748407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247" y="804220"/>
            <a:ext cx="7630314" cy="511202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5939078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PR" sz="2400" dirty="0" smtClean="0">
                <a:latin typeface="Futura Std Light" panose="020B0402020204020303" pitchFamily="34" charset="0"/>
              </a:rPr>
              <a:t>IGLESIA CRISTIANA (DISCÍPULOS DE CRISTO) </a:t>
            </a:r>
          </a:p>
          <a:p>
            <a:pPr algn="ctr"/>
            <a:r>
              <a:rPr lang="es-PR" sz="2400" dirty="0" smtClean="0">
                <a:latin typeface="Futura Std Light" panose="020B0402020204020303" pitchFamily="34" charset="0"/>
              </a:rPr>
              <a:t>EN PUERTO RICO</a:t>
            </a:r>
            <a:endParaRPr lang="en-US" sz="2400" dirty="0">
              <a:latin typeface="Futura Std Light" panose="020B04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b="1" dirty="0" smtClean="0">
                <a:latin typeface="Agency FB" panose="020B0503020202020204" pitchFamily="34" charset="0"/>
              </a:rPr>
              <a:t>OBJETIVOS DEL ENCUENTRO</a:t>
            </a:r>
            <a:endParaRPr lang="en-US" sz="4000" dirty="0">
              <a:latin typeface="Agency FB" panose="020B050302020202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s-ES" sz="2800" dirty="0" smtClean="0">
                <a:latin typeface="Futura Std Medium" panose="020B0502020204020303" pitchFamily="34" charset="0"/>
              </a:rPr>
              <a:t>Conocer cómo otras congregaciones están desarrollando su Plan de Visión 2020.</a:t>
            </a:r>
            <a:endParaRPr lang="es-ES" sz="2800" dirty="0">
              <a:latin typeface="Futura Std Medium" panose="020B0502020204020303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s-ES" sz="2800" dirty="0" smtClean="0">
                <a:latin typeface="Futura Std Medium" panose="020B0502020204020303" pitchFamily="34" charset="0"/>
              </a:rPr>
              <a:t>Fortalecer el proceso de desarrollo del Plan Visión 2020 en cad</a:t>
            </a:r>
            <a:r>
              <a:rPr lang="es-ES" sz="2800" dirty="0" smtClean="0">
                <a:latin typeface="Futura Std Medium" panose="020B0502020204020303" pitchFamily="34" charset="0"/>
              </a:rPr>
              <a:t>a congregación.</a:t>
            </a:r>
            <a:endParaRPr lang="es-ES" sz="2800" dirty="0">
              <a:latin typeface="Futura Std Medium" panose="020B0502020204020303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s-ES" sz="2800" dirty="0">
                <a:latin typeface="Futura Std Medium" panose="020B0502020204020303" pitchFamily="34" charset="0"/>
              </a:rPr>
              <a:t>Identificar estrategias para la implementación del Plan de Visión 2020.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ES" sz="2800" dirty="0" smtClean="0">
                <a:latin typeface="Futura Std Medium" panose="020B0502020204020303" pitchFamily="34" charset="0"/>
              </a:rPr>
              <a:t>Contestar preguntas e inquietudes que han surgido en el proceso. </a:t>
            </a:r>
          </a:p>
        </p:txBody>
      </p:sp>
    </p:spTree>
    <p:extLst>
      <p:ext uri="{BB962C8B-B14F-4D97-AF65-F5344CB8AC3E}">
        <p14:creationId xmlns:p14="http://schemas.microsoft.com/office/powerpoint/2010/main" val="95999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22960" y="395788"/>
            <a:ext cx="7543800" cy="1450757"/>
          </a:xfrm>
        </p:spPr>
        <p:txBody>
          <a:bodyPr>
            <a:normAutofit fontScale="90000"/>
          </a:bodyPr>
          <a:lstStyle/>
          <a:p>
            <a:r>
              <a:rPr lang="es-ES" sz="4000" b="1" dirty="0">
                <a:latin typeface="Agency FB" panose="020B0503020202020204" pitchFamily="34" charset="0"/>
              </a:rPr>
              <a:t>PROCESO DE LOS 5 PASOS DEL</a:t>
            </a:r>
            <a:r>
              <a:rPr lang="es-ES" sz="4000" dirty="0">
                <a:latin typeface="Agency FB" panose="020B0503020202020204" pitchFamily="34" charset="0"/>
              </a:rPr>
              <a:t/>
            </a:r>
            <a:br>
              <a:rPr lang="es-ES" sz="4000" dirty="0">
                <a:latin typeface="Agency FB" panose="020B0503020202020204" pitchFamily="34" charset="0"/>
              </a:rPr>
            </a:br>
            <a:r>
              <a:rPr lang="es-ES" sz="4000" b="1" dirty="0">
                <a:latin typeface="Agency FB" panose="020B0503020202020204" pitchFamily="34" charset="0"/>
              </a:rPr>
              <a:t>VIAJE ESPIRITUAL </a:t>
            </a:r>
            <a:r>
              <a:rPr lang="es-ES" sz="4000" b="1" dirty="0" smtClean="0">
                <a:latin typeface="Agency FB" panose="020B0503020202020204" pitchFamily="34" charset="0"/>
              </a:rPr>
              <a:t>ESTRATÉGICO</a:t>
            </a:r>
            <a:endParaRPr lang="es-ES" sz="4000" dirty="0">
              <a:latin typeface="Agency FB" panose="020B0503020202020204" pitchFamily="34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822959" y="2173284"/>
            <a:ext cx="7543801" cy="402336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ES" sz="2800" dirty="0" smtClean="0"/>
              <a:t>Desarrollo </a:t>
            </a:r>
            <a:r>
              <a:rPr lang="es-ES" sz="2800" dirty="0"/>
              <a:t>de un análisis contextual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800" dirty="0" smtClean="0"/>
              <a:t>Tiempo </a:t>
            </a:r>
            <a:r>
              <a:rPr lang="es-ES" sz="2800" dirty="0"/>
              <a:t>de discernimiento a través de la oración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800" dirty="0" smtClean="0"/>
              <a:t>Desarrollo </a:t>
            </a:r>
            <a:r>
              <a:rPr lang="es-ES" sz="2800" dirty="0"/>
              <a:t>de una Historia Futura (visión)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800" dirty="0" smtClean="0"/>
              <a:t>Desarrollo </a:t>
            </a:r>
            <a:r>
              <a:rPr lang="es-ES" sz="2800" dirty="0"/>
              <a:t>de un plan estratégico</a:t>
            </a:r>
          </a:p>
          <a:p>
            <a:pPr marL="514350" indent="-514350">
              <a:buFont typeface="+mj-lt"/>
              <a:buAutoNum type="arabicPeriod"/>
            </a:pPr>
            <a:r>
              <a:rPr lang="es-ES" sz="2800" dirty="0" smtClean="0"/>
              <a:t>Implementación </a:t>
            </a:r>
            <a:r>
              <a:rPr lang="es-ES" sz="2800" dirty="0"/>
              <a:t>y responsabilidad (</a:t>
            </a:r>
            <a:r>
              <a:rPr lang="es-ES" sz="2800" dirty="0" err="1"/>
              <a:t>accountability</a:t>
            </a:r>
            <a:r>
              <a:rPr lang="es-ES" sz="2800" dirty="0" smtClean="0"/>
              <a:t>)</a:t>
            </a: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263259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R" sz="4000" b="1" dirty="0" smtClean="0">
                <a:latin typeface="Agency FB" panose="020B0503020202020204" pitchFamily="34" charset="0"/>
              </a:rPr>
              <a:t>PASO 4:</a:t>
            </a:r>
            <a:br>
              <a:rPr lang="es-PR" sz="4000" b="1" dirty="0" smtClean="0">
                <a:latin typeface="Agency FB" panose="020B0503020202020204" pitchFamily="34" charset="0"/>
              </a:rPr>
            </a:br>
            <a:r>
              <a:rPr lang="es-PR" sz="4000" b="1" dirty="0" smtClean="0">
                <a:latin typeface="Agency FB" panose="020B0503020202020204" pitchFamily="34" charset="0"/>
              </a:rPr>
              <a:t>DESARROLLO DE UN PLAN ESTRATÉGICO</a:t>
            </a:r>
            <a:endParaRPr lang="en-US" sz="4000" b="1" dirty="0">
              <a:latin typeface="Agency FB" panose="020B0503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22959" y="2145670"/>
            <a:ext cx="7543801" cy="3723423"/>
          </a:xfrm>
        </p:spPr>
        <p:txBody>
          <a:bodyPr>
            <a:normAutofit lnSpcReduction="10000"/>
          </a:bodyPr>
          <a:lstStyle/>
          <a:p>
            <a:r>
              <a:rPr lang="en-US" dirty="0" err="1" smtClean="0">
                <a:latin typeface="Futura Std Medium" panose="020B0502020204020303" pitchFamily="34" charset="0"/>
              </a:rPr>
              <a:t>Acciones</a:t>
            </a:r>
            <a:r>
              <a:rPr lang="en-US" dirty="0" smtClean="0">
                <a:latin typeface="Futura Std Medium" panose="020B0502020204020303" pitchFamily="34" charset="0"/>
              </a:rPr>
              <a:t> para </a:t>
            </a:r>
            <a:r>
              <a:rPr lang="en-US" dirty="0" err="1" smtClean="0">
                <a:latin typeface="Futura Std Medium" panose="020B0502020204020303" pitchFamily="34" charset="0"/>
              </a:rPr>
              <a:t>lograr</a:t>
            </a:r>
            <a:r>
              <a:rPr lang="en-US" dirty="0" smtClean="0">
                <a:latin typeface="Futura Std Medium" panose="020B0502020204020303" pitchFamily="34" charset="0"/>
              </a:rPr>
              <a:t> </a:t>
            </a:r>
            <a:r>
              <a:rPr lang="en-US" dirty="0" err="1" smtClean="0">
                <a:latin typeface="Futura Std Medium" panose="020B0502020204020303" pitchFamily="34" charset="0"/>
              </a:rPr>
              <a:t>metas</a:t>
            </a:r>
            <a:r>
              <a:rPr lang="en-US" dirty="0" smtClean="0">
                <a:latin typeface="Futura Std Medium" panose="020B0502020204020303" pitchFamily="34" charset="0"/>
              </a:rPr>
              <a:t>:  </a:t>
            </a:r>
            <a:r>
              <a:rPr lang="en-US" dirty="0" err="1" smtClean="0">
                <a:latin typeface="Futura Std Medium" panose="020B0502020204020303" pitchFamily="34" charset="0"/>
              </a:rPr>
              <a:t>Acciones</a:t>
            </a:r>
            <a:r>
              <a:rPr lang="en-US" dirty="0" smtClean="0">
                <a:latin typeface="Futura Std Medium" panose="020B0502020204020303" pitchFamily="34" charset="0"/>
              </a:rPr>
              <a:t> </a:t>
            </a:r>
            <a:r>
              <a:rPr lang="en-US" dirty="0" err="1" smtClean="0">
                <a:latin typeface="Futura Std Medium" panose="020B0502020204020303" pitchFamily="34" charset="0"/>
              </a:rPr>
              <a:t>necesarias</a:t>
            </a:r>
            <a:r>
              <a:rPr lang="en-US" dirty="0" smtClean="0">
                <a:latin typeface="Futura Std Medium" panose="020B0502020204020303" pitchFamily="34" charset="0"/>
              </a:rPr>
              <a:t> para </a:t>
            </a:r>
            <a:r>
              <a:rPr lang="en-US" dirty="0" err="1" smtClean="0">
                <a:latin typeface="Futura Std Medium" panose="020B0502020204020303" pitchFamily="34" charset="0"/>
              </a:rPr>
              <a:t>vivir</a:t>
            </a:r>
            <a:r>
              <a:rPr lang="en-US" dirty="0" smtClean="0">
                <a:latin typeface="Futura Std Medium" panose="020B0502020204020303" pitchFamily="34" charset="0"/>
              </a:rPr>
              <a:t> </a:t>
            </a:r>
            <a:r>
              <a:rPr lang="en-US" dirty="0" err="1" smtClean="0">
                <a:latin typeface="Futura Std Medium" panose="020B0502020204020303" pitchFamily="34" charset="0"/>
              </a:rPr>
              <a:t>nuestra</a:t>
            </a:r>
            <a:r>
              <a:rPr lang="en-US" dirty="0" smtClean="0">
                <a:latin typeface="Futura Std Medium" panose="020B0502020204020303" pitchFamily="34" charset="0"/>
              </a:rPr>
              <a:t> </a:t>
            </a:r>
            <a:r>
              <a:rPr lang="en-US" dirty="0" err="1" smtClean="0">
                <a:latin typeface="Futura Std Medium" panose="020B0502020204020303" pitchFamily="34" charset="0"/>
              </a:rPr>
              <a:t>Historia</a:t>
            </a:r>
            <a:r>
              <a:rPr lang="en-US" dirty="0" smtClean="0">
                <a:latin typeface="Futura Std Medium" panose="020B0502020204020303" pitchFamily="34" charset="0"/>
              </a:rPr>
              <a:t> </a:t>
            </a:r>
            <a:r>
              <a:rPr lang="en-US" dirty="0" err="1" smtClean="0">
                <a:latin typeface="Futura Std Medium" panose="020B0502020204020303" pitchFamily="34" charset="0"/>
              </a:rPr>
              <a:t>Futura</a:t>
            </a:r>
            <a:endParaRPr lang="en-US" dirty="0" smtClean="0">
              <a:latin typeface="Futura Std Medium" panose="020B0502020204020303" pitchFamily="34" charset="0"/>
            </a:endParaRPr>
          </a:p>
          <a:p>
            <a:r>
              <a:rPr lang="en-US" dirty="0" err="1" smtClean="0">
                <a:latin typeface="Futura Std Medium" panose="020B0502020204020303" pitchFamily="34" charset="0"/>
              </a:rPr>
              <a:t>Logro</a:t>
            </a:r>
            <a:r>
              <a:rPr lang="en-US" dirty="0" smtClean="0">
                <a:latin typeface="Futura Std Medium" panose="020B0502020204020303" pitchFamily="34" charset="0"/>
              </a:rPr>
              <a:t> de la </a:t>
            </a:r>
            <a:r>
              <a:rPr lang="en-US" dirty="0" err="1" smtClean="0">
                <a:latin typeface="Futura Std Medium" panose="020B0502020204020303" pitchFamily="34" charset="0"/>
              </a:rPr>
              <a:t>Historia</a:t>
            </a:r>
            <a:r>
              <a:rPr lang="en-US" dirty="0" smtClean="0">
                <a:latin typeface="Futura Std Medium" panose="020B0502020204020303" pitchFamily="34" charset="0"/>
              </a:rPr>
              <a:t>: ¿Qu</a:t>
            </a:r>
            <a:r>
              <a:rPr lang="es-ES" dirty="0" smtClean="0">
                <a:latin typeface="Futura Std Medium" panose="020B0502020204020303" pitchFamily="34" charset="0"/>
              </a:rPr>
              <a:t>é parte de la historia se logra con esto?</a:t>
            </a:r>
          </a:p>
          <a:p>
            <a:r>
              <a:rPr lang="es-ES" dirty="0" smtClean="0">
                <a:latin typeface="Futura Std Medium" panose="020B0502020204020303" pitchFamily="34" charset="0"/>
              </a:rPr>
              <a:t>Pasos inmediatos:  Acciones que se deben llevar a cabo lo antes posible.</a:t>
            </a:r>
          </a:p>
          <a:p>
            <a:r>
              <a:rPr lang="es-ES" dirty="0" smtClean="0">
                <a:latin typeface="Futura Std Medium" panose="020B0502020204020303" pitchFamily="34" charset="0"/>
              </a:rPr>
              <a:t>Pasos dentro de los próximos 6-18 meses: Acciones a corto plazo</a:t>
            </a:r>
          </a:p>
          <a:p>
            <a:r>
              <a:rPr lang="es-ES" dirty="0" smtClean="0">
                <a:latin typeface="Futura Std Medium" panose="020B0502020204020303" pitchFamily="34" charset="0"/>
              </a:rPr>
              <a:t>Pasos dentro de los próximos 3-5 años: Acciones a largo plazo</a:t>
            </a:r>
          </a:p>
          <a:p>
            <a:r>
              <a:rPr lang="es-ES" dirty="0" smtClean="0">
                <a:latin typeface="Futura Std Medium" panose="020B0502020204020303" pitchFamily="34" charset="0"/>
              </a:rPr>
              <a:t>¿Quién será responsable por estas acciones?: ¿A quién se le va a pedir cuentas?</a:t>
            </a:r>
            <a:endParaRPr lang="en-US" dirty="0">
              <a:latin typeface="Futura Std Medium" panose="020B05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18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cap="all" dirty="0" smtClean="0">
                <a:latin typeface="Agency FB" panose="020B0503020202020204" pitchFamily="34" charset="0"/>
              </a:rPr>
              <a:t>PASO 5:</a:t>
            </a:r>
            <a:br>
              <a:rPr lang="en-US" sz="4000" b="1" cap="all" dirty="0" smtClean="0">
                <a:latin typeface="Agency FB" panose="020B0503020202020204" pitchFamily="34" charset="0"/>
              </a:rPr>
            </a:br>
            <a:r>
              <a:rPr lang="en-US" sz="4000" b="1" cap="all" dirty="0" err="1" smtClean="0">
                <a:latin typeface="Agency FB" panose="020B0503020202020204" pitchFamily="34" charset="0"/>
              </a:rPr>
              <a:t>Implementaci</a:t>
            </a:r>
            <a:r>
              <a:rPr lang="es-ES" sz="4000" b="1" cap="all" dirty="0" err="1" smtClean="0">
                <a:latin typeface="Agency FB" panose="020B0503020202020204" pitchFamily="34" charset="0"/>
              </a:rPr>
              <a:t>ón</a:t>
            </a:r>
            <a:r>
              <a:rPr lang="es-ES" sz="4000" b="1" cap="all" dirty="0" smtClean="0">
                <a:latin typeface="Agency FB" panose="020B0503020202020204" pitchFamily="34" charset="0"/>
              </a:rPr>
              <a:t> y Responsabilidad</a:t>
            </a:r>
            <a:endParaRPr lang="en-US" sz="4000" b="1" cap="all" dirty="0">
              <a:latin typeface="Agency FB" panose="020B0503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s-ES_tradnl" sz="1800" dirty="0" smtClean="0">
                <a:latin typeface="Futura Std Medium" panose="020B0502020204020303" pitchFamily="34" charset="0"/>
              </a:rPr>
              <a:t>El </a:t>
            </a:r>
            <a:r>
              <a:rPr lang="es-ES_tradnl" sz="1800" dirty="0">
                <a:latin typeface="Futura Std Medium" panose="020B0502020204020303" pitchFamily="34" charset="0"/>
              </a:rPr>
              <a:t>Equipo de Visión compartirá con la Junta de Oficiales todos sus hallazgos.  </a:t>
            </a:r>
            <a:endParaRPr lang="en-US" sz="1800" dirty="0">
              <a:latin typeface="Futura Std Medium" panose="020B0502020204020303" pitchFamily="34" charset="0"/>
            </a:endParaRPr>
          </a:p>
          <a:p>
            <a:pPr>
              <a:lnSpc>
                <a:spcPct val="100000"/>
              </a:lnSpc>
            </a:pPr>
            <a:r>
              <a:rPr lang="es-ES_tradnl" sz="1800" dirty="0">
                <a:latin typeface="Futura Std Medium" panose="020B0502020204020303" pitchFamily="34" charset="0"/>
              </a:rPr>
              <a:t>Luego se compartirá con toda la congregación. Pueden hacerlo en un culto dominical o vespertino.  </a:t>
            </a:r>
            <a:endParaRPr lang="en-US" sz="1800" dirty="0">
              <a:latin typeface="Futura Std Medium" panose="020B0502020204020303" pitchFamily="34" charset="0"/>
            </a:endParaRPr>
          </a:p>
          <a:p>
            <a:pPr>
              <a:lnSpc>
                <a:spcPct val="100000"/>
              </a:lnSpc>
            </a:pPr>
            <a:r>
              <a:rPr lang="es-ES_tradnl" sz="1800" dirty="0">
                <a:latin typeface="Futura Std Medium" panose="020B0502020204020303" pitchFamily="34" charset="0"/>
              </a:rPr>
              <a:t>La figura pastoral y la Junta de Oficiales deben reunirse con los comités, comisiones y ministerios para desarrollar actividades y estrategias que les ayude a cumplir con los objetivos</a:t>
            </a:r>
            <a:r>
              <a:rPr lang="es-ES_tradnl" sz="1800" dirty="0" smtClean="0">
                <a:latin typeface="Futura Std Medium" panose="020B0502020204020303" pitchFamily="34" charset="0"/>
              </a:rPr>
              <a:t>.</a:t>
            </a:r>
            <a:endParaRPr lang="en-US" sz="1800" dirty="0">
              <a:latin typeface="Futura Std Medium" panose="020B0502020204020303" pitchFamily="34" charset="0"/>
            </a:endParaRPr>
          </a:p>
          <a:p>
            <a:pPr>
              <a:lnSpc>
                <a:spcPct val="100000"/>
              </a:lnSpc>
            </a:pPr>
            <a:r>
              <a:rPr lang="es-ES_tradnl" sz="1800" dirty="0">
                <a:latin typeface="Futura Std Medium" panose="020B0502020204020303" pitchFamily="34" charset="0"/>
              </a:rPr>
              <a:t>Como actividad final, el Equipo de Visión se reunirá con la Junta de Oficiales y evaluarán el proceso.  Contesten: ¿Se cumplieron las expectativas? ¿Qué aspectos del proceso se pueden mejorar en una próxima ocasión?  </a:t>
            </a:r>
            <a:endParaRPr lang="en-US" sz="1800" dirty="0">
              <a:latin typeface="Futura Std Medium" panose="020B0502020204020303" pitchFamily="34" charset="0"/>
            </a:endParaRPr>
          </a:p>
          <a:p>
            <a:pPr>
              <a:lnSpc>
                <a:spcPct val="100000"/>
              </a:lnSpc>
            </a:pPr>
            <a:r>
              <a:rPr lang="es-ES_tradnl" sz="1800" dirty="0">
                <a:latin typeface="Futura Std Medium" panose="020B0502020204020303" pitchFamily="34" charset="0"/>
              </a:rPr>
              <a:t>La figura pastoral y la Junta de Oficiales ofrecerán seguimiento a los comités de trabajo para que toda la iglesia esté trabajando en vías de alcanzar la historia futura que desean.</a:t>
            </a:r>
            <a:r>
              <a:rPr lang="en-US" sz="1800" dirty="0" smtClean="0">
                <a:effectLst/>
                <a:latin typeface="Futura Std Medium" panose="020B0502020204020303" pitchFamily="34" charset="0"/>
              </a:rPr>
              <a:t> </a:t>
            </a:r>
            <a:endParaRPr lang="en-US" sz="1800" dirty="0">
              <a:latin typeface="Futura Std Medium" panose="020B05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44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6431833"/>
              </p:ext>
            </p:extLst>
          </p:nvPr>
        </p:nvGraphicFramePr>
        <p:xfrm>
          <a:off x="-685800" y="249383"/>
          <a:ext cx="10515600" cy="59275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839" y="4771643"/>
            <a:ext cx="2049327" cy="1372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606</TotalTime>
  <Words>469</Words>
  <Application>Microsoft Macintosh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Agency FB</vt:lpstr>
      <vt:lpstr>Calibri</vt:lpstr>
      <vt:lpstr>Calibri Light</vt:lpstr>
      <vt:lpstr>Futura Std Light</vt:lpstr>
      <vt:lpstr>Futura Std Medium</vt:lpstr>
      <vt:lpstr>Wingdings</vt:lpstr>
      <vt:lpstr>Retrospect</vt:lpstr>
      <vt:lpstr>PowerPoint Presentation</vt:lpstr>
      <vt:lpstr>OBJETIVOS DEL ENCUENTRO</vt:lpstr>
      <vt:lpstr>PROCESO DE LOS 5 PASOS DEL VIAJE ESPIRITUAL ESTRATÉGICO</vt:lpstr>
      <vt:lpstr>PASO 4: DESARROLLO DE UN PLAN ESTRATÉGICO</vt:lpstr>
      <vt:lpstr>PASO 5: Implementación y Responsabilidad</vt:lpstr>
      <vt:lpstr>PowerPoint Presentation</vt:lpstr>
    </vt:vector>
  </TitlesOfParts>
  <Company/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VISION 2020</dc:title>
  <dc:creator>Microsoft Office User</dc:creator>
  <cp:lastModifiedBy>Microsoft Office User</cp:lastModifiedBy>
  <cp:revision>54</cp:revision>
  <cp:lastPrinted>2016-02-22T14:24:10Z</cp:lastPrinted>
  <dcterms:created xsi:type="dcterms:W3CDTF">2015-10-28T14:31:35Z</dcterms:created>
  <dcterms:modified xsi:type="dcterms:W3CDTF">2016-06-01T20:07:00Z</dcterms:modified>
</cp:coreProperties>
</file>