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media/image1.jpeg" ContentType="image/jpeg"/>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lvl1pPr>
    <a:lvl2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lvl2pPr>
    <a:lvl3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lvl3pPr>
    <a:lvl4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lvl4pPr>
    <a:lvl5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lvl5pPr>
    <a:lvl6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lvl6pPr>
    <a:lvl7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lvl7pPr>
    <a:lvl8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lvl8pPr>
    <a:lvl9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D1D8"/>
          </a:solidFill>
        </a:fill>
      </a:tcStyle>
    </a:wholeTbl>
    <a:band2H>
      <a:tcTxStyle b="def" i="def"/>
      <a:tcStyle>
        <a:tcBdr/>
        <a:fill>
          <a:solidFill>
            <a:srgbClr val="E7E9EC"/>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BD3CB"/>
          </a:solidFill>
        </a:fill>
      </a:tcStyle>
    </a:wholeTbl>
    <a:band2H>
      <a:tcTxStyle b="def" i="def"/>
      <a:tcStyle>
        <a:tcBdr/>
        <a:fill>
          <a:solidFill>
            <a:srgbClr val="E7EAE7"/>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FE1CC"/>
          </a:solidFill>
        </a:fill>
      </a:tcStyle>
    </a:wholeTbl>
    <a:band2H>
      <a:tcTxStyle b="def" i="def"/>
      <a:tcStyle>
        <a:tcBdr/>
        <a:fill>
          <a:solidFill>
            <a:srgbClr val="E8F0E7"/>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b="def" i="def"/>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b="def" i="def"/>
      <a:tcStyle>
        <a:tcBdr/>
        <a:fill>
          <a:solidFill>
            <a:srgbClr val="FFFFFF"/>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91" name="Shape 91"/>
          <p:cNvSpPr/>
          <p:nvPr>
            <p:ph type="sldImg"/>
          </p:nvPr>
        </p:nvSpPr>
        <p:spPr>
          <a:xfrm>
            <a:off x="1143000" y="685800"/>
            <a:ext cx="4572000" cy="3429000"/>
          </a:xfrm>
          <a:prstGeom prst="rect">
            <a:avLst/>
          </a:prstGeom>
        </p:spPr>
        <p:txBody>
          <a:bodyPr/>
          <a:lstStyle/>
          <a:p>
            <a:pPr/>
          </a:p>
        </p:txBody>
      </p:sp>
      <p:sp>
        <p:nvSpPr>
          <p:cNvPr id="92" name="Shape 92"/>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latinLnBrk="0">
      <a:defRPr sz="1200">
        <a:latin typeface="+mj-lt"/>
        <a:ea typeface="+mj-ea"/>
        <a:cs typeface="+mj-cs"/>
        <a:sym typeface="Aptos"/>
      </a:defRPr>
    </a:lvl1pPr>
    <a:lvl2pPr indent="228600" latinLnBrk="0">
      <a:defRPr sz="1200">
        <a:latin typeface="+mj-lt"/>
        <a:ea typeface="+mj-ea"/>
        <a:cs typeface="+mj-cs"/>
        <a:sym typeface="Aptos"/>
      </a:defRPr>
    </a:lvl2pPr>
    <a:lvl3pPr indent="457200" latinLnBrk="0">
      <a:defRPr sz="1200">
        <a:latin typeface="+mj-lt"/>
        <a:ea typeface="+mj-ea"/>
        <a:cs typeface="+mj-cs"/>
        <a:sym typeface="Aptos"/>
      </a:defRPr>
    </a:lvl3pPr>
    <a:lvl4pPr indent="685800" latinLnBrk="0">
      <a:defRPr sz="1200">
        <a:latin typeface="+mj-lt"/>
        <a:ea typeface="+mj-ea"/>
        <a:cs typeface="+mj-cs"/>
        <a:sym typeface="Aptos"/>
      </a:defRPr>
    </a:lvl4pPr>
    <a:lvl5pPr indent="914400" latinLnBrk="0">
      <a:defRPr sz="1200">
        <a:latin typeface="+mj-lt"/>
        <a:ea typeface="+mj-ea"/>
        <a:cs typeface="+mj-cs"/>
        <a:sym typeface="Aptos"/>
      </a:defRPr>
    </a:lvl5pPr>
    <a:lvl6pPr indent="1143000" latinLnBrk="0">
      <a:defRPr sz="1200">
        <a:latin typeface="+mj-lt"/>
        <a:ea typeface="+mj-ea"/>
        <a:cs typeface="+mj-cs"/>
        <a:sym typeface="Aptos"/>
      </a:defRPr>
    </a:lvl6pPr>
    <a:lvl7pPr indent="1371600" latinLnBrk="0">
      <a:defRPr sz="1200">
        <a:latin typeface="+mj-lt"/>
        <a:ea typeface="+mj-ea"/>
        <a:cs typeface="+mj-cs"/>
        <a:sym typeface="Aptos"/>
      </a:defRPr>
    </a:lvl7pPr>
    <a:lvl8pPr indent="1600200" latinLnBrk="0">
      <a:defRPr sz="1200">
        <a:latin typeface="+mj-lt"/>
        <a:ea typeface="+mj-ea"/>
        <a:cs typeface="+mj-cs"/>
        <a:sym typeface="Aptos"/>
      </a:defRPr>
    </a:lvl8pPr>
    <a:lvl9pPr indent="1828800" latinLnBrk="0">
      <a:defRPr sz="1200">
        <a:latin typeface="+mj-lt"/>
        <a:ea typeface="+mj-ea"/>
        <a:cs typeface="+mj-cs"/>
        <a:sym typeface="Aptos"/>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Title Slide">
    <p:spTree>
      <p:nvGrpSpPr>
        <p:cNvPr id="1" name=""/>
        <p:cNvGrpSpPr/>
        <p:nvPr/>
      </p:nvGrpSpPr>
      <p:grpSpPr>
        <a:xfrm>
          <a:off x="0" y="0"/>
          <a:ext cx="0" cy="0"/>
          <a:chOff x="0" y="0"/>
          <a:chExt cx="0" cy="0"/>
        </a:xfrm>
      </p:grpSpPr>
      <p:sp>
        <p:nvSpPr>
          <p:cNvPr id="11" name="Title Text"/>
          <p:cNvSpPr txBox="1"/>
          <p:nvPr>
            <p:ph type="title"/>
          </p:nvPr>
        </p:nvSpPr>
        <p:spPr>
          <a:xfrm>
            <a:off x="1524000" y="1122362"/>
            <a:ext cx="9144000" cy="2387601"/>
          </a:xfrm>
          <a:prstGeom prst="rect">
            <a:avLst/>
          </a:prstGeom>
        </p:spPr>
        <p:txBody>
          <a:bodyPr anchor="b"/>
          <a:lstStyle>
            <a:lvl1pPr algn="ctr">
              <a:defRPr sz="6000"/>
            </a:lvl1pPr>
          </a:lstStyle>
          <a:p>
            <a:pPr/>
            <a:r>
              <a:t>Title Text</a:t>
            </a:r>
          </a:p>
        </p:txBody>
      </p:sp>
      <p:sp>
        <p:nvSpPr>
          <p:cNvPr id="12" name="Body Level One…"/>
          <p:cNvSpPr txBox="1"/>
          <p:nvPr>
            <p:ph type="body" sz="quarter" idx="1"/>
          </p:nvPr>
        </p:nvSpPr>
        <p:spPr>
          <a:xfrm>
            <a:off x="1524000" y="3602037"/>
            <a:ext cx="9144000" cy="1655764"/>
          </a:xfrm>
          <a:prstGeom prst="rect">
            <a:avLst/>
          </a:prstGeom>
        </p:spPr>
        <p:txBody>
          <a:bodyPr/>
          <a:lstStyle>
            <a:lvl1pPr marL="0" indent="0" algn="ctr">
              <a:buSzTx/>
              <a:buFontTx/>
              <a:buNone/>
              <a:defRPr sz="2400"/>
            </a:lvl1pPr>
            <a:lvl2pPr marL="0" indent="0" algn="ctr">
              <a:buSzTx/>
              <a:buFontTx/>
              <a:buNone/>
              <a:defRPr sz="2400"/>
            </a:lvl2pPr>
            <a:lvl3pPr marL="0" indent="0" algn="ctr">
              <a:buSzTx/>
              <a:buFontTx/>
              <a:buNone/>
              <a:defRPr sz="2400"/>
            </a:lvl3pPr>
            <a:lvl4pPr marL="0" indent="0" algn="ctr">
              <a:buSzTx/>
              <a:buFontTx/>
              <a:buNone/>
              <a:defRPr sz="2400"/>
            </a:lvl4pPr>
            <a:lvl5pPr marL="0" indent="0" algn="ctr">
              <a:buSzTx/>
              <a:buFontTx/>
              <a:buNone/>
              <a:defRPr sz="2400"/>
            </a:lvl5pPr>
          </a:lstStyle>
          <a:p>
            <a:pPr/>
            <a:r>
              <a:t>Body Level One</a:t>
            </a:r>
          </a:p>
          <a:p>
            <a:pPr lvl="1"/>
            <a:r>
              <a:t>Body Level Two</a:t>
            </a:r>
          </a:p>
          <a:p>
            <a:pPr lvl="2"/>
            <a:r>
              <a:t>Body Level Three</a:t>
            </a:r>
          </a:p>
          <a:p>
            <a:pPr lvl="3"/>
            <a:r>
              <a:t>Body Level Four</a:t>
            </a:r>
          </a:p>
          <a:p>
            <a:pPr lvl="4"/>
            <a:r>
              <a:t>Body Level Five</a:t>
            </a:r>
          </a:p>
        </p:txBody>
      </p:sp>
      <p:sp>
        <p:nvSpPr>
          <p:cNvPr id="1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nd Content">
    <p:spTree>
      <p:nvGrpSpPr>
        <p:cNvPr id="1" name=""/>
        <p:cNvGrpSpPr/>
        <p:nvPr/>
      </p:nvGrpSpPr>
      <p:grpSpPr>
        <a:xfrm>
          <a:off x="0" y="0"/>
          <a:ext cx="0" cy="0"/>
          <a:chOff x="0" y="0"/>
          <a:chExt cx="0" cy="0"/>
        </a:xfrm>
      </p:grpSpPr>
      <p:sp>
        <p:nvSpPr>
          <p:cNvPr id="20" name="Title Text"/>
          <p:cNvSpPr txBox="1"/>
          <p:nvPr>
            <p:ph type="title"/>
          </p:nvPr>
        </p:nvSpPr>
        <p:spPr>
          <a:prstGeom prst="rect">
            <a:avLst/>
          </a:prstGeom>
        </p:spPr>
        <p:txBody>
          <a:bodyPr/>
          <a:lstStyle/>
          <a:p>
            <a:pPr/>
            <a:r>
              <a:t>Title Text</a:t>
            </a:r>
          </a:p>
        </p:txBody>
      </p:sp>
      <p:sp>
        <p:nvSpPr>
          <p:cNvPr id="21" name="Body Level One…"/>
          <p:cNvSpPr txBox="1"/>
          <p:nvPr>
            <p:ph type="body" idx="1"/>
          </p:nvPr>
        </p:nvSpPr>
        <p:spPr>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22"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ection Header">
    <p:spTree>
      <p:nvGrpSpPr>
        <p:cNvPr id="1" name=""/>
        <p:cNvGrpSpPr/>
        <p:nvPr/>
      </p:nvGrpSpPr>
      <p:grpSpPr>
        <a:xfrm>
          <a:off x="0" y="0"/>
          <a:ext cx="0" cy="0"/>
          <a:chOff x="0" y="0"/>
          <a:chExt cx="0" cy="0"/>
        </a:xfrm>
      </p:grpSpPr>
      <p:sp>
        <p:nvSpPr>
          <p:cNvPr id="29" name="Title Text"/>
          <p:cNvSpPr txBox="1"/>
          <p:nvPr>
            <p:ph type="title"/>
          </p:nvPr>
        </p:nvSpPr>
        <p:spPr>
          <a:xfrm>
            <a:off x="831850" y="1709738"/>
            <a:ext cx="10515600" cy="2852737"/>
          </a:xfrm>
          <a:prstGeom prst="rect">
            <a:avLst/>
          </a:prstGeom>
        </p:spPr>
        <p:txBody>
          <a:bodyPr anchor="b"/>
          <a:lstStyle>
            <a:lvl1pPr>
              <a:defRPr sz="6000"/>
            </a:lvl1pPr>
          </a:lstStyle>
          <a:p>
            <a:pPr/>
            <a:r>
              <a:t>Title Text</a:t>
            </a:r>
          </a:p>
        </p:txBody>
      </p:sp>
      <p:sp>
        <p:nvSpPr>
          <p:cNvPr id="30" name="Body Level One…"/>
          <p:cNvSpPr txBox="1"/>
          <p:nvPr>
            <p:ph type="body" sz="quarter" idx="1"/>
          </p:nvPr>
        </p:nvSpPr>
        <p:spPr>
          <a:xfrm>
            <a:off x="831850" y="4589462"/>
            <a:ext cx="10515600" cy="1500189"/>
          </a:xfrm>
          <a:prstGeom prst="rect">
            <a:avLst/>
          </a:prstGeom>
        </p:spPr>
        <p:txBody>
          <a:bodyPr/>
          <a:lstStyle>
            <a:lvl1pPr marL="0" indent="0">
              <a:buSzTx/>
              <a:buFontTx/>
              <a:buNone/>
              <a:defRPr sz="2400">
                <a:solidFill>
                  <a:srgbClr val="757575"/>
                </a:solidFill>
              </a:defRPr>
            </a:lvl1pPr>
            <a:lvl2pPr marL="0" indent="0">
              <a:buSzTx/>
              <a:buFontTx/>
              <a:buNone/>
              <a:defRPr sz="2400">
                <a:solidFill>
                  <a:srgbClr val="757575"/>
                </a:solidFill>
              </a:defRPr>
            </a:lvl2pPr>
            <a:lvl3pPr marL="0" indent="0">
              <a:buSzTx/>
              <a:buFontTx/>
              <a:buNone/>
              <a:defRPr sz="2400">
                <a:solidFill>
                  <a:srgbClr val="757575"/>
                </a:solidFill>
              </a:defRPr>
            </a:lvl3pPr>
            <a:lvl4pPr marL="0" indent="0">
              <a:buSzTx/>
              <a:buFontTx/>
              <a:buNone/>
              <a:defRPr sz="2400">
                <a:solidFill>
                  <a:srgbClr val="757575"/>
                </a:solidFill>
              </a:defRPr>
            </a:lvl4pPr>
            <a:lvl5pPr marL="0" indent="0">
              <a:buSzTx/>
              <a:buFontTx/>
              <a:buNone/>
              <a:defRPr sz="2400">
                <a:solidFill>
                  <a:srgbClr val="757575"/>
                </a:solidFill>
              </a:defRPr>
            </a:lvl5pPr>
          </a:lstStyle>
          <a:p>
            <a:pPr/>
            <a:r>
              <a:t>Body Level One</a:t>
            </a:r>
          </a:p>
          <a:p>
            <a:pPr lvl="1"/>
            <a:r>
              <a:t>Body Level Two</a:t>
            </a:r>
          </a:p>
          <a:p>
            <a:pPr lvl="2"/>
            <a:r>
              <a:t>Body Level Three</a:t>
            </a:r>
          </a:p>
          <a:p>
            <a:pPr lvl="3"/>
            <a:r>
              <a:t>Body Level Four</a:t>
            </a:r>
          </a:p>
          <a:p>
            <a:pPr lvl="4"/>
            <a:r>
              <a:t>Body Level Five</a:t>
            </a:r>
          </a:p>
        </p:txBody>
      </p:sp>
      <p:sp>
        <p:nvSpPr>
          <p:cNvPr id="3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wo Content">
    <p:spTree>
      <p:nvGrpSpPr>
        <p:cNvPr id="1" name=""/>
        <p:cNvGrpSpPr/>
        <p:nvPr/>
      </p:nvGrpSpPr>
      <p:grpSpPr>
        <a:xfrm>
          <a:off x="0" y="0"/>
          <a:ext cx="0" cy="0"/>
          <a:chOff x="0" y="0"/>
          <a:chExt cx="0" cy="0"/>
        </a:xfrm>
      </p:grpSpPr>
      <p:sp>
        <p:nvSpPr>
          <p:cNvPr id="38" name="Title Text"/>
          <p:cNvSpPr txBox="1"/>
          <p:nvPr>
            <p:ph type="title"/>
          </p:nvPr>
        </p:nvSpPr>
        <p:spPr>
          <a:prstGeom prst="rect">
            <a:avLst/>
          </a:prstGeom>
        </p:spPr>
        <p:txBody>
          <a:bodyPr/>
          <a:lstStyle/>
          <a:p>
            <a:pPr/>
            <a:r>
              <a:t>Title Text</a:t>
            </a:r>
          </a:p>
        </p:txBody>
      </p:sp>
      <p:sp>
        <p:nvSpPr>
          <p:cNvPr id="39" name="Body Level One…"/>
          <p:cNvSpPr txBox="1"/>
          <p:nvPr>
            <p:ph type="body" sz="half" idx="1"/>
          </p:nvPr>
        </p:nvSpPr>
        <p:spPr>
          <a:xfrm>
            <a:off x="838200" y="1825625"/>
            <a:ext cx="5181600" cy="4351338"/>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40"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mparison">
    <p:spTree>
      <p:nvGrpSpPr>
        <p:cNvPr id="1" name=""/>
        <p:cNvGrpSpPr/>
        <p:nvPr/>
      </p:nvGrpSpPr>
      <p:grpSpPr>
        <a:xfrm>
          <a:off x="0" y="0"/>
          <a:ext cx="0" cy="0"/>
          <a:chOff x="0" y="0"/>
          <a:chExt cx="0" cy="0"/>
        </a:xfrm>
      </p:grpSpPr>
      <p:sp>
        <p:nvSpPr>
          <p:cNvPr id="47" name="Title Text"/>
          <p:cNvSpPr txBox="1"/>
          <p:nvPr>
            <p:ph type="title"/>
          </p:nvPr>
        </p:nvSpPr>
        <p:spPr>
          <a:xfrm>
            <a:off x="839787" y="365125"/>
            <a:ext cx="10515601" cy="1325563"/>
          </a:xfrm>
          <a:prstGeom prst="rect">
            <a:avLst/>
          </a:prstGeom>
        </p:spPr>
        <p:txBody>
          <a:bodyPr/>
          <a:lstStyle/>
          <a:p>
            <a:pPr/>
            <a:r>
              <a:t>Title Text</a:t>
            </a:r>
          </a:p>
        </p:txBody>
      </p:sp>
      <p:sp>
        <p:nvSpPr>
          <p:cNvPr id="48" name="Body Level One…"/>
          <p:cNvSpPr txBox="1"/>
          <p:nvPr>
            <p:ph type="body" sz="quarter" idx="1"/>
          </p:nvPr>
        </p:nvSpPr>
        <p:spPr>
          <a:xfrm>
            <a:off x="839787" y="1681163"/>
            <a:ext cx="5157790" cy="823914"/>
          </a:xfrm>
          <a:prstGeom prst="rect">
            <a:avLst/>
          </a:prstGeom>
        </p:spPr>
        <p:txBody>
          <a:bodyPr anchor="b"/>
          <a:lstStyle>
            <a:lvl1pPr marL="0" indent="0">
              <a:buSzTx/>
              <a:buFontTx/>
              <a:buNone/>
              <a:defRPr b="1" sz="2400"/>
            </a:lvl1pPr>
            <a:lvl2pPr marL="0" indent="0">
              <a:buSzTx/>
              <a:buFontTx/>
              <a:buNone/>
              <a:defRPr b="1" sz="2400"/>
            </a:lvl2pPr>
            <a:lvl3pPr marL="0" indent="0">
              <a:buSzTx/>
              <a:buFontTx/>
              <a:buNone/>
              <a:defRPr b="1" sz="2400"/>
            </a:lvl3pPr>
            <a:lvl4pPr marL="0" indent="0">
              <a:buSzTx/>
              <a:buFontTx/>
              <a:buNone/>
              <a:defRPr b="1" sz="2400"/>
            </a:lvl4pPr>
            <a:lvl5pPr marL="0" indent="0">
              <a:buSzTx/>
              <a:buFontTx/>
              <a:buNone/>
              <a:defRPr b="1" sz="2400"/>
            </a:lvl5pPr>
          </a:lstStyle>
          <a:p>
            <a:pPr/>
            <a:r>
              <a:t>Body Level One</a:t>
            </a:r>
          </a:p>
          <a:p>
            <a:pPr lvl="1"/>
            <a:r>
              <a:t>Body Level Two</a:t>
            </a:r>
          </a:p>
          <a:p>
            <a:pPr lvl="2"/>
            <a:r>
              <a:t>Body Level Three</a:t>
            </a:r>
          </a:p>
          <a:p>
            <a:pPr lvl="3"/>
            <a:r>
              <a:t>Body Level Four</a:t>
            </a:r>
          </a:p>
          <a:p>
            <a:pPr lvl="4"/>
            <a:r>
              <a:t>Body Level Five</a:t>
            </a:r>
          </a:p>
        </p:txBody>
      </p:sp>
      <p:sp>
        <p:nvSpPr>
          <p:cNvPr id="49" name="Text Placeholder 4"/>
          <p:cNvSpPr/>
          <p:nvPr>
            <p:ph type="body" sz="quarter" idx="21"/>
          </p:nvPr>
        </p:nvSpPr>
        <p:spPr>
          <a:xfrm>
            <a:off x="6172200" y="1681163"/>
            <a:ext cx="5183188" cy="823914"/>
          </a:xfrm>
          <a:prstGeom prst="rect">
            <a:avLst/>
          </a:prstGeom>
        </p:spPr>
        <p:txBody>
          <a:bodyPr anchor="b"/>
          <a:lstStyle/>
          <a:p>
            <a:pPr/>
          </a:p>
        </p:txBody>
      </p:sp>
      <p:sp>
        <p:nvSpPr>
          <p:cNvPr id="50"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Only">
    <p:spTree>
      <p:nvGrpSpPr>
        <p:cNvPr id="1" name=""/>
        <p:cNvGrpSpPr/>
        <p:nvPr/>
      </p:nvGrpSpPr>
      <p:grpSpPr>
        <a:xfrm>
          <a:off x="0" y="0"/>
          <a:ext cx="0" cy="0"/>
          <a:chOff x="0" y="0"/>
          <a:chExt cx="0" cy="0"/>
        </a:xfrm>
      </p:grpSpPr>
      <p:sp>
        <p:nvSpPr>
          <p:cNvPr id="57" name="Title Text"/>
          <p:cNvSpPr txBox="1"/>
          <p:nvPr>
            <p:ph type="title"/>
          </p:nvPr>
        </p:nvSpPr>
        <p:spPr>
          <a:prstGeom prst="rect">
            <a:avLst/>
          </a:prstGeom>
        </p:spPr>
        <p:txBody>
          <a:bodyPr/>
          <a:lstStyle/>
          <a:p>
            <a:pPr/>
            <a:r>
              <a:t>Title Text</a:t>
            </a:r>
          </a:p>
        </p:txBody>
      </p:sp>
      <p:sp>
        <p:nvSpPr>
          <p:cNvPr id="58"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lank">
    <p:spTree>
      <p:nvGrpSpPr>
        <p:cNvPr id="1" name=""/>
        <p:cNvGrpSpPr/>
        <p:nvPr/>
      </p:nvGrpSpPr>
      <p:grpSpPr>
        <a:xfrm>
          <a:off x="0" y="0"/>
          <a:ext cx="0" cy="0"/>
          <a:chOff x="0" y="0"/>
          <a:chExt cx="0" cy="0"/>
        </a:xfrm>
      </p:grpSpPr>
      <p:sp>
        <p:nvSpPr>
          <p:cNvPr id="6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ntent with Caption">
    <p:spTree>
      <p:nvGrpSpPr>
        <p:cNvPr id="1" name=""/>
        <p:cNvGrpSpPr/>
        <p:nvPr/>
      </p:nvGrpSpPr>
      <p:grpSpPr>
        <a:xfrm>
          <a:off x="0" y="0"/>
          <a:ext cx="0" cy="0"/>
          <a:chOff x="0" y="0"/>
          <a:chExt cx="0" cy="0"/>
        </a:xfrm>
      </p:grpSpPr>
      <p:sp>
        <p:nvSpPr>
          <p:cNvPr id="72" name="Title Text"/>
          <p:cNvSpPr txBox="1"/>
          <p:nvPr>
            <p:ph type="title"/>
          </p:nvPr>
        </p:nvSpPr>
        <p:spPr>
          <a:xfrm>
            <a:off x="839787" y="457200"/>
            <a:ext cx="3932240" cy="1600200"/>
          </a:xfrm>
          <a:prstGeom prst="rect">
            <a:avLst/>
          </a:prstGeom>
        </p:spPr>
        <p:txBody>
          <a:bodyPr anchor="b"/>
          <a:lstStyle>
            <a:lvl1pPr>
              <a:defRPr sz="3200"/>
            </a:lvl1pPr>
          </a:lstStyle>
          <a:p>
            <a:pPr/>
            <a:r>
              <a:t>Title Text</a:t>
            </a:r>
          </a:p>
        </p:txBody>
      </p:sp>
      <p:sp>
        <p:nvSpPr>
          <p:cNvPr id="73" name="Body Level One…"/>
          <p:cNvSpPr txBox="1"/>
          <p:nvPr>
            <p:ph type="body" sz="half" idx="1"/>
          </p:nvPr>
        </p:nvSpPr>
        <p:spPr>
          <a:xfrm>
            <a:off x="5183187" y="987425"/>
            <a:ext cx="6172202" cy="4873625"/>
          </a:xfrm>
          <a:prstGeom prst="rect">
            <a:avLst/>
          </a:prstGeom>
        </p:spPr>
        <p:txBody>
          <a:bodyPr/>
          <a:lstStyle>
            <a:lvl1pPr>
              <a:defRPr sz="3200"/>
            </a:lvl1pPr>
            <a:lvl2pPr marL="718457" indent="-261257">
              <a:defRPr sz="3200"/>
            </a:lvl2pPr>
            <a:lvl3pPr marL="1219200" indent="-304800">
              <a:defRPr sz="3200"/>
            </a:lvl3pPr>
            <a:lvl4pPr marL="1737360" indent="-365760">
              <a:defRPr sz="3200"/>
            </a:lvl4pPr>
            <a:lvl5pPr marL="2194560" indent="-365760">
              <a:defRPr sz="3200"/>
            </a:lvl5pPr>
          </a:lstStyle>
          <a:p>
            <a:pPr/>
            <a:r>
              <a:t>Body Level One</a:t>
            </a:r>
          </a:p>
          <a:p>
            <a:pPr lvl="1"/>
            <a:r>
              <a:t>Body Level Two</a:t>
            </a:r>
          </a:p>
          <a:p>
            <a:pPr lvl="2"/>
            <a:r>
              <a:t>Body Level Three</a:t>
            </a:r>
          </a:p>
          <a:p>
            <a:pPr lvl="3"/>
            <a:r>
              <a:t>Body Level Four</a:t>
            </a:r>
          </a:p>
          <a:p>
            <a:pPr lvl="4"/>
            <a:r>
              <a:t>Body Level Five</a:t>
            </a:r>
          </a:p>
        </p:txBody>
      </p:sp>
      <p:sp>
        <p:nvSpPr>
          <p:cNvPr id="74" name="Text Placeholder 3"/>
          <p:cNvSpPr/>
          <p:nvPr>
            <p:ph type="body" sz="quarter" idx="21"/>
          </p:nvPr>
        </p:nvSpPr>
        <p:spPr>
          <a:xfrm>
            <a:off x="839787" y="2057400"/>
            <a:ext cx="3932238" cy="3811588"/>
          </a:xfrm>
          <a:prstGeom prst="rect">
            <a:avLst/>
          </a:prstGeom>
        </p:spPr>
        <p:txBody>
          <a:bodyPr/>
          <a:lstStyle/>
          <a:p>
            <a:pPr/>
          </a:p>
        </p:txBody>
      </p:sp>
      <p:sp>
        <p:nvSpPr>
          <p:cNvPr id="7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icture with Caption">
    <p:spTree>
      <p:nvGrpSpPr>
        <p:cNvPr id="1" name=""/>
        <p:cNvGrpSpPr/>
        <p:nvPr/>
      </p:nvGrpSpPr>
      <p:grpSpPr>
        <a:xfrm>
          <a:off x="0" y="0"/>
          <a:ext cx="0" cy="0"/>
          <a:chOff x="0" y="0"/>
          <a:chExt cx="0" cy="0"/>
        </a:xfrm>
      </p:grpSpPr>
      <p:sp>
        <p:nvSpPr>
          <p:cNvPr id="82" name="Title Text"/>
          <p:cNvSpPr txBox="1"/>
          <p:nvPr>
            <p:ph type="title"/>
          </p:nvPr>
        </p:nvSpPr>
        <p:spPr>
          <a:xfrm>
            <a:off x="839787" y="457200"/>
            <a:ext cx="3932240" cy="1600200"/>
          </a:xfrm>
          <a:prstGeom prst="rect">
            <a:avLst/>
          </a:prstGeom>
        </p:spPr>
        <p:txBody>
          <a:bodyPr anchor="b"/>
          <a:lstStyle>
            <a:lvl1pPr>
              <a:defRPr sz="3200"/>
            </a:lvl1pPr>
          </a:lstStyle>
          <a:p>
            <a:pPr/>
            <a:r>
              <a:t>Title Text</a:t>
            </a:r>
          </a:p>
        </p:txBody>
      </p:sp>
      <p:sp>
        <p:nvSpPr>
          <p:cNvPr id="83" name="Picture Placeholder 2"/>
          <p:cNvSpPr/>
          <p:nvPr>
            <p:ph type="pic" sz="half" idx="21"/>
          </p:nvPr>
        </p:nvSpPr>
        <p:spPr>
          <a:xfrm>
            <a:off x="5183187" y="987425"/>
            <a:ext cx="6172202" cy="4873625"/>
          </a:xfrm>
          <a:prstGeom prst="rect">
            <a:avLst/>
          </a:prstGeom>
        </p:spPr>
        <p:txBody>
          <a:bodyPr lIns="91439" tIns="45719" rIns="91439" bIns="45719">
            <a:noAutofit/>
          </a:bodyPr>
          <a:lstStyle/>
          <a:p>
            <a:pPr/>
          </a:p>
        </p:txBody>
      </p:sp>
      <p:sp>
        <p:nvSpPr>
          <p:cNvPr id="84" name="Body Level One…"/>
          <p:cNvSpPr txBox="1"/>
          <p:nvPr>
            <p:ph type="body" sz="quarter" idx="1"/>
          </p:nvPr>
        </p:nvSpPr>
        <p:spPr>
          <a:xfrm>
            <a:off x="839787" y="2057400"/>
            <a:ext cx="3932240" cy="3811588"/>
          </a:xfrm>
          <a:prstGeom prst="rect">
            <a:avLst/>
          </a:prstGeom>
        </p:spPr>
        <p:txBody>
          <a:bodyPr/>
          <a:lstStyle>
            <a:lvl1pPr marL="0" indent="0">
              <a:buSzTx/>
              <a:buFontTx/>
              <a:buNone/>
              <a:defRPr sz="1600"/>
            </a:lvl1pPr>
            <a:lvl2pPr marL="0" indent="0">
              <a:buSzTx/>
              <a:buFontTx/>
              <a:buNone/>
              <a:defRPr sz="1600"/>
            </a:lvl2pPr>
            <a:lvl3pPr marL="0" indent="0">
              <a:buSzTx/>
              <a:buFontTx/>
              <a:buNone/>
              <a:defRPr sz="1600"/>
            </a:lvl3pPr>
            <a:lvl4pPr marL="0" indent="0">
              <a:buSzTx/>
              <a:buFontTx/>
              <a:buNone/>
              <a:defRPr sz="1600"/>
            </a:lvl4pPr>
            <a:lvl5pPr marL="0" indent="0">
              <a:buSzTx/>
              <a:buFontTx/>
              <a:buNone/>
              <a:defRPr sz="1600"/>
            </a:lvl5pPr>
          </a:lstStyle>
          <a:p>
            <a:pPr/>
            <a:r>
              <a:t>Body Level One</a:t>
            </a:r>
          </a:p>
          <a:p>
            <a:pPr lvl="1"/>
            <a:r>
              <a:t>Body Level Two</a:t>
            </a:r>
          </a:p>
          <a:p>
            <a:pPr lvl="2"/>
            <a:r>
              <a:t>Body Level Three</a:t>
            </a:r>
          </a:p>
          <a:p>
            <a:pPr lvl="3"/>
            <a:r>
              <a:t>Body Level Four</a:t>
            </a:r>
          </a:p>
          <a:p>
            <a:pPr lvl="4"/>
            <a:r>
              <a:t>Body Level Five</a:t>
            </a:r>
          </a:p>
        </p:txBody>
      </p:sp>
      <p:sp>
        <p:nvSpPr>
          <p:cNvPr id="8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sp>
        <p:nvSpPr>
          <p:cNvPr id="2" name="Title Text"/>
          <p:cNvSpPr txBox="1"/>
          <p:nvPr>
            <p:ph type="title"/>
          </p:nvPr>
        </p:nvSpPr>
        <p:spPr>
          <a:xfrm>
            <a:off x="838200" y="365125"/>
            <a:ext cx="10515600" cy="1325563"/>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chor="ctr">
            <a:normAutofit fontScale="100000" lnSpcReduction="0"/>
          </a:bodyPr>
          <a:lstStyle/>
          <a:p>
            <a:pPr/>
            <a:r>
              <a:t>Title Text</a:t>
            </a:r>
          </a:p>
        </p:txBody>
      </p:sp>
      <p:sp>
        <p:nvSpPr>
          <p:cNvPr id="3" name="Body Level One…"/>
          <p:cNvSpPr txBox="1"/>
          <p:nvPr>
            <p:ph type="body" idx="1"/>
          </p:nvPr>
        </p:nvSpPr>
        <p:spPr>
          <a:xfrm>
            <a:off x="838200" y="1825625"/>
            <a:ext cx="10515600" cy="4351338"/>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sp>
        <p:nvSpPr>
          <p:cNvPr id="4" name="Slide Number"/>
          <p:cNvSpPr txBox="1"/>
          <p:nvPr>
            <p:ph type="sldNum" sz="quarter" idx="2"/>
          </p:nvPr>
        </p:nvSpPr>
        <p:spPr>
          <a:xfrm>
            <a:off x="11080147" y="6404293"/>
            <a:ext cx="273654" cy="269239"/>
          </a:xfrm>
          <a:prstGeom prst="rect">
            <a:avLst/>
          </a:prstGeom>
          <a:ln w="12700">
            <a:miter lim="400000"/>
          </a:ln>
        </p:spPr>
        <p:txBody>
          <a:bodyPr wrap="none" lIns="45718" tIns="45718" rIns="45718" bIns="45718" anchor="ctr">
            <a:spAutoFit/>
          </a:bodyPr>
          <a:lstStyle>
            <a:lvl1pPr algn="r">
              <a:defRPr sz="1200">
                <a:solidFill>
                  <a:srgbClr val="757575"/>
                </a:solidFill>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Lst>
  <p:transition xmlns:p14="http://schemas.microsoft.com/office/powerpoint/2010/main" spd="med" advClick="1"/>
  <p:txStyles>
    <p:titleStyle>
      <a:lvl1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Aptos Display"/>
          <a:ea typeface="Aptos Display"/>
          <a:cs typeface="Aptos Display"/>
          <a:sym typeface="Aptos Display"/>
        </a:defRPr>
      </a:lvl1pPr>
      <a:lvl2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Aptos Display"/>
          <a:ea typeface="Aptos Display"/>
          <a:cs typeface="Aptos Display"/>
          <a:sym typeface="Aptos Display"/>
        </a:defRPr>
      </a:lvl2pPr>
      <a:lvl3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Aptos Display"/>
          <a:ea typeface="Aptos Display"/>
          <a:cs typeface="Aptos Display"/>
          <a:sym typeface="Aptos Display"/>
        </a:defRPr>
      </a:lvl3pPr>
      <a:lvl4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Aptos Display"/>
          <a:ea typeface="Aptos Display"/>
          <a:cs typeface="Aptos Display"/>
          <a:sym typeface="Aptos Display"/>
        </a:defRPr>
      </a:lvl4pPr>
      <a:lvl5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Aptos Display"/>
          <a:ea typeface="Aptos Display"/>
          <a:cs typeface="Aptos Display"/>
          <a:sym typeface="Aptos Display"/>
        </a:defRPr>
      </a:lvl5pPr>
      <a:lvl6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Aptos Display"/>
          <a:ea typeface="Aptos Display"/>
          <a:cs typeface="Aptos Display"/>
          <a:sym typeface="Aptos Display"/>
        </a:defRPr>
      </a:lvl6pPr>
      <a:lvl7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Aptos Display"/>
          <a:ea typeface="Aptos Display"/>
          <a:cs typeface="Aptos Display"/>
          <a:sym typeface="Aptos Display"/>
        </a:defRPr>
      </a:lvl7pPr>
      <a:lvl8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Aptos Display"/>
          <a:ea typeface="Aptos Display"/>
          <a:cs typeface="Aptos Display"/>
          <a:sym typeface="Aptos Display"/>
        </a:defRPr>
      </a:lvl8pPr>
      <a:lvl9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Aptos Display"/>
          <a:ea typeface="Aptos Display"/>
          <a:cs typeface="Aptos Display"/>
          <a:sym typeface="Aptos Display"/>
        </a:defRPr>
      </a:lvl9pPr>
    </p:titleStyle>
    <p:bodyStyle>
      <a:lvl1pPr marL="228600" marR="0" indent="-228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Aptos"/>
        </a:defRPr>
      </a:lvl1pPr>
      <a:lvl2pPr marL="723900" marR="0" indent="-2667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Aptos"/>
        </a:defRPr>
      </a:lvl2pPr>
      <a:lvl3pPr marL="1234438" marR="0" indent="-320038"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Aptos"/>
        </a:defRPr>
      </a:lvl3pPr>
      <a:lvl4pPr marL="17272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Aptos"/>
        </a:defRPr>
      </a:lvl4pPr>
      <a:lvl5pPr marL="21844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Aptos"/>
        </a:defRPr>
      </a:lvl5pPr>
      <a:lvl6pPr marL="26416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Aptos"/>
        </a:defRPr>
      </a:lvl6pPr>
      <a:lvl7pPr marL="30988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Aptos"/>
        </a:defRPr>
      </a:lvl7pPr>
      <a:lvl8pPr marL="35560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Aptos"/>
        </a:defRPr>
      </a:lvl8pPr>
      <a:lvl9pPr marL="40132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Aptos"/>
        </a:defRPr>
      </a:lvl9pPr>
    </p:bodyStyle>
    <p:otherStyle>
      <a:lvl1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ptos"/>
        </a:defRPr>
      </a:lvl1pPr>
      <a:lvl2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ptos"/>
        </a:defRPr>
      </a:lvl2pPr>
      <a:lvl3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ptos"/>
        </a:defRPr>
      </a:lvl3pPr>
      <a:lvl4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ptos"/>
        </a:defRPr>
      </a:lvl4pPr>
      <a:lvl5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ptos"/>
        </a:defRPr>
      </a:lvl5pPr>
      <a:lvl6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ptos"/>
        </a:defRPr>
      </a:lvl6pPr>
      <a:lvl7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ptos"/>
        </a:defRPr>
      </a:lvl7pPr>
      <a:lvl8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ptos"/>
        </a:defRPr>
      </a:lvl8pPr>
      <a:lvl9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ptos"/>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 Id="rId3" Type="http://schemas.openxmlformats.org/officeDocument/2006/relationships/image" Target="../media/image1.png"/></Relationships>

</file>

<file path=ppt/slides/_rels/slide10.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 Id="rId3" Type="http://schemas.openxmlformats.org/officeDocument/2006/relationships/image" Target="../media/image1.png"/></Relationships>

</file>

<file path=ppt/slides/_rels/slide11.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 Id="rId3" Type="http://schemas.openxmlformats.org/officeDocument/2006/relationships/image" Target="../media/image1.png"/></Relationships>

</file>

<file path=ppt/slides/_rels/slide12.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png"/><Relationship Id="rId3" Type="http://schemas.openxmlformats.org/officeDocument/2006/relationships/image" Target="../media/image1.png"/></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1.png"/></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 Id="rId3" Type="http://schemas.openxmlformats.org/officeDocument/2006/relationships/image" Target="../media/image1.png"/></Relationships>

</file>

<file path=ppt/slides/_rels/slide4.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4.png"/><Relationship Id="rId3" Type="http://schemas.openxmlformats.org/officeDocument/2006/relationships/image" Target="../media/image1.png"/></Relationships>

</file>

<file path=ppt/slides/_rels/slide5.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4.png"/><Relationship Id="rId3" Type="http://schemas.openxmlformats.org/officeDocument/2006/relationships/image" Target="../media/image1.png"/></Relationships>

</file>

<file path=ppt/slides/_rels/slide6.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4.png"/><Relationship Id="rId3" Type="http://schemas.openxmlformats.org/officeDocument/2006/relationships/image" Target="../media/image1.png"/></Relationships>

</file>

<file path=ppt/slides/_rels/slide7.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4.png"/><Relationship Id="rId3" Type="http://schemas.openxmlformats.org/officeDocument/2006/relationships/image" Target="../media/image1.png"/></Relationships>

</file>

<file path=ppt/slides/_rels/slide8.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4.png"/><Relationship Id="rId3" Type="http://schemas.openxmlformats.org/officeDocument/2006/relationships/image" Target="../media/image1.png"/></Relationships>

</file>

<file path=ppt/slides/_rels/slide9.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94" name="foto A34 V2- PPT size.jpg" descr="foto A34 V2- PPT size.jpg"/>
          <p:cNvPicPr>
            <a:picLocks noChangeAspect="1"/>
          </p:cNvPicPr>
          <p:nvPr/>
        </p:nvPicPr>
        <p:blipFill>
          <a:blip r:embed="rId2">
            <a:alphaModFix amt="33571"/>
            <a:extLst/>
          </a:blip>
          <a:stretch>
            <a:fillRect/>
          </a:stretch>
        </p:blipFill>
        <p:spPr>
          <a:xfrm>
            <a:off x="-18376" y="-1119646"/>
            <a:ext cx="12228752" cy="8731330"/>
          </a:xfrm>
          <a:prstGeom prst="rect">
            <a:avLst/>
          </a:prstGeom>
          <a:ln w="12700">
            <a:miter lim="400000"/>
          </a:ln>
        </p:spPr>
      </p:pic>
      <p:sp>
        <p:nvSpPr>
          <p:cNvPr id="95" name="Title 1"/>
          <p:cNvSpPr txBox="1"/>
          <p:nvPr>
            <p:ph type="ctrTitle"/>
          </p:nvPr>
        </p:nvSpPr>
        <p:spPr>
          <a:xfrm>
            <a:off x="1524000" y="1122362"/>
            <a:ext cx="7472854" cy="1655761"/>
          </a:xfrm>
          <a:prstGeom prst="rect">
            <a:avLst/>
          </a:prstGeom>
        </p:spPr>
        <p:txBody>
          <a:bodyPr anchor="t"/>
          <a:lstStyle/>
          <a:p>
            <a:pPr algn="l" defTabSz="886966">
              <a:defRPr sz="3600">
                <a:solidFill>
                  <a:srgbClr val="6E76A1"/>
                </a:solidFill>
                <a:latin typeface="Futura Bold"/>
                <a:ea typeface="Futura Bold"/>
                <a:cs typeface="Futura Bold"/>
                <a:sym typeface="Futura Bold"/>
              </a:defRPr>
            </a:pPr>
            <a:r>
              <a:rPr>
                <a:solidFill>
                  <a:srgbClr val="5F2748"/>
                </a:solidFill>
              </a:rPr>
              <a:t>Lección 19</a:t>
            </a:r>
            <a:br/>
            <a:r>
              <a:rPr>
                <a:solidFill>
                  <a:srgbClr val="175C52"/>
                </a:solidFill>
              </a:rPr>
              <a:t>EL CENTURIÓN CREYENTE</a:t>
            </a:r>
            <a:endParaRPr>
              <a:solidFill>
                <a:srgbClr val="C8334A"/>
              </a:solidFill>
            </a:endParaRPr>
          </a:p>
          <a:p>
            <a:pPr algn="l" defTabSz="886966">
              <a:defRPr sz="3600">
                <a:solidFill>
                  <a:srgbClr val="6E76A1"/>
                </a:solidFill>
                <a:latin typeface="Futura Bold"/>
                <a:ea typeface="Futura Bold"/>
                <a:cs typeface="Futura Bold"/>
                <a:sym typeface="Futura Bold"/>
              </a:defRPr>
            </a:pPr>
            <a:r>
              <a:rPr sz="1800">
                <a:solidFill>
                  <a:srgbClr val="0D0D0D"/>
                </a:solidFill>
              </a:rPr>
              <a:t>Mateo 8.5-13</a:t>
            </a:r>
          </a:p>
        </p:txBody>
      </p:sp>
      <p:sp>
        <p:nvSpPr>
          <p:cNvPr id="96" name="Subtitle 2"/>
          <p:cNvSpPr txBox="1"/>
          <p:nvPr>
            <p:ph type="subTitle" sz="quarter" idx="1"/>
          </p:nvPr>
        </p:nvSpPr>
        <p:spPr>
          <a:xfrm>
            <a:off x="1524000" y="2778125"/>
            <a:ext cx="7472854" cy="1655761"/>
          </a:xfrm>
          <a:prstGeom prst="rect">
            <a:avLst/>
          </a:prstGeom>
        </p:spPr>
        <p:txBody>
          <a:bodyPr/>
          <a:lstStyle/>
          <a:p>
            <a:pPr algn="l">
              <a:lnSpc>
                <a:spcPct val="100000"/>
              </a:lnSpc>
              <a:spcBef>
                <a:spcPts val="0"/>
              </a:spcBef>
              <a:defRPr sz="2000">
                <a:latin typeface="Cambria"/>
                <a:ea typeface="Cambria"/>
                <a:cs typeface="Cambria"/>
                <a:sym typeface="Cambria"/>
              </a:defRPr>
            </a:pPr>
            <a:r>
              <a:t>«Al oírlo Jesús, se maravilló y dijo a los que lo seguían:                       </a:t>
            </a:r>
          </a:p>
          <a:p>
            <a:pPr algn="l">
              <a:lnSpc>
                <a:spcPct val="100000"/>
              </a:lnSpc>
              <a:spcBef>
                <a:spcPts val="0"/>
              </a:spcBef>
              <a:defRPr sz="2000">
                <a:latin typeface="Cambria"/>
                <a:ea typeface="Cambria"/>
                <a:cs typeface="Cambria"/>
                <a:sym typeface="Cambria"/>
              </a:defRPr>
            </a:pPr>
            <a:r>
              <a:t>—De cierto os digo que ni aun en Israel he hallado tanta fe». </a:t>
            </a:r>
          </a:p>
          <a:p>
            <a:pPr algn="r">
              <a:lnSpc>
                <a:spcPct val="100000"/>
              </a:lnSpc>
              <a:spcBef>
                <a:spcPts val="0"/>
              </a:spcBef>
              <a:defRPr sz="2000">
                <a:latin typeface="Cambria"/>
                <a:ea typeface="Cambria"/>
                <a:cs typeface="Cambria"/>
                <a:sym typeface="Cambria"/>
              </a:defRPr>
            </a:pPr>
            <a:r>
              <a:t>Mateo 8.10 </a:t>
            </a:r>
          </a:p>
        </p:txBody>
      </p:sp>
      <p:pic>
        <p:nvPicPr>
          <p:cNvPr id="97" name="Image" descr="Image"/>
          <p:cNvPicPr>
            <a:picLocks noChangeAspect="1"/>
          </p:cNvPicPr>
          <p:nvPr/>
        </p:nvPicPr>
        <p:blipFill>
          <a:blip r:embed="rId3">
            <a:extLst/>
          </a:blip>
          <a:stretch>
            <a:fillRect/>
          </a:stretch>
        </p:blipFill>
        <p:spPr>
          <a:xfrm>
            <a:off x="1613476" y="5245611"/>
            <a:ext cx="5187125" cy="1361429"/>
          </a:xfrm>
          <a:prstGeom prst="rect">
            <a:avLst/>
          </a:prstGeom>
          <a:ln w="12700">
            <a:miter lim="400000"/>
          </a:ln>
        </p:spPr>
      </p:pic>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41" name="Picture 5" descr="Picture 5"/>
          <p:cNvPicPr>
            <a:picLocks noChangeAspect="1"/>
          </p:cNvPicPr>
          <p:nvPr/>
        </p:nvPicPr>
        <p:blipFill>
          <a:blip r:embed="rId2">
            <a:extLst/>
          </a:blip>
          <a:srcRect l="0" t="0" r="0" b="13576"/>
          <a:stretch>
            <a:fillRect/>
          </a:stretch>
        </p:blipFill>
        <p:spPr>
          <a:xfrm>
            <a:off x="18" y="1282"/>
            <a:ext cx="12191982" cy="5926900"/>
          </a:xfrm>
          <a:prstGeom prst="rect">
            <a:avLst/>
          </a:prstGeom>
          <a:ln w="12700">
            <a:miter lim="400000"/>
          </a:ln>
        </p:spPr>
      </p:pic>
      <p:sp>
        <p:nvSpPr>
          <p:cNvPr id="142" name="Content Placeholder 7"/>
          <p:cNvSpPr txBox="1"/>
          <p:nvPr>
            <p:ph type="body" idx="1"/>
          </p:nvPr>
        </p:nvSpPr>
        <p:spPr>
          <a:xfrm>
            <a:off x="838200" y="2176211"/>
            <a:ext cx="10515600" cy="3914776"/>
          </a:xfrm>
          <a:prstGeom prst="rect">
            <a:avLst/>
          </a:prstGeom>
        </p:spPr>
        <p:txBody>
          <a:bodyPr anchor="ctr"/>
          <a:lstStyle/>
          <a:p>
            <a:pPr>
              <a:defRPr>
                <a:latin typeface="Cambria"/>
                <a:ea typeface="Cambria"/>
                <a:cs typeface="Cambria"/>
                <a:sym typeface="Cambria"/>
              </a:defRPr>
            </a:pPr>
            <a:r>
              <a:t>La gestión del Centurión, de ir a Jesús para que sanara a su enfermo, y su reacción ante la oferta de Cristo, contiene las siguientes normas para la iglesia: </a:t>
            </a:r>
          </a:p>
          <a:p>
            <a:pPr>
              <a:defRPr>
                <a:latin typeface="Cambria"/>
                <a:ea typeface="Cambria"/>
                <a:cs typeface="Cambria"/>
                <a:sym typeface="Cambria"/>
              </a:defRPr>
            </a:pPr>
            <a:r>
              <a:t>Debemos recibir y dar nuestra bienvenida a los visitantes que vengan a los cultos. </a:t>
            </a:r>
          </a:p>
          <a:p>
            <a:pPr>
              <a:defRPr>
                <a:latin typeface="Cambria"/>
                <a:ea typeface="Cambria"/>
                <a:cs typeface="Cambria"/>
                <a:sym typeface="Cambria"/>
              </a:defRPr>
            </a:pPr>
            <a:r>
              <a:t>La oración intercesora que hacemos en la Iglesia no se debe limitar a orar por quienes la piden y necesitan, sino que debemos continuar en contacto para servirles en nombre de Cristo y en cualquier forma que sea necesaria y posible. </a:t>
            </a:r>
          </a:p>
        </p:txBody>
      </p:sp>
      <p:pic>
        <p:nvPicPr>
          <p:cNvPr id="143" name="Image" descr="Image"/>
          <p:cNvPicPr>
            <a:picLocks noChangeAspect="1"/>
          </p:cNvPicPr>
          <p:nvPr/>
        </p:nvPicPr>
        <p:blipFill>
          <a:blip r:embed="rId3">
            <a:extLst/>
          </a:blip>
          <a:stretch>
            <a:fillRect/>
          </a:stretch>
        </p:blipFill>
        <p:spPr>
          <a:xfrm>
            <a:off x="10011238" y="6071577"/>
            <a:ext cx="2261075" cy="593449"/>
          </a:xfrm>
          <a:prstGeom prst="rect">
            <a:avLst/>
          </a:prstGeom>
          <a:ln w="12700">
            <a:miter lim="400000"/>
          </a:ln>
        </p:spPr>
      </p:pic>
    </p:spTree>
  </p:cSld>
  <p:clrMapOvr>
    <a:masterClrMapping/>
  </p:clrMapOvr>
  <p:transition xmlns:p14="http://schemas.microsoft.com/office/powerpoint/2010/main" spd="med" advClick="1"/>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45" name="Picture 5" descr="Picture 5"/>
          <p:cNvPicPr>
            <a:picLocks noChangeAspect="1"/>
          </p:cNvPicPr>
          <p:nvPr/>
        </p:nvPicPr>
        <p:blipFill>
          <a:blip r:embed="rId2">
            <a:extLst/>
          </a:blip>
          <a:srcRect l="0" t="0" r="0" b="13576"/>
          <a:stretch>
            <a:fillRect/>
          </a:stretch>
        </p:blipFill>
        <p:spPr>
          <a:xfrm>
            <a:off x="18" y="1282"/>
            <a:ext cx="12191982" cy="5926900"/>
          </a:xfrm>
          <a:prstGeom prst="rect">
            <a:avLst/>
          </a:prstGeom>
          <a:ln w="12700">
            <a:miter lim="400000"/>
          </a:ln>
        </p:spPr>
      </p:pic>
      <p:sp>
        <p:nvSpPr>
          <p:cNvPr id="146" name="Content Placeholder 7"/>
          <p:cNvSpPr txBox="1"/>
          <p:nvPr>
            <p:ph type="body" idx="1"/>
          </p:nvPr>
        </p:nvSpPr>
        <p:spPr>
          <a:xfrm>
            <a:off x="838200" y="2176211"/>
            <a:ext cx="10515600" cy="3914776"/>
          </a:xfrm>
          <a:prstGeom prst="rect">
            <a:avLst/>
          </a:prstGeom>
        </p:spPr>
        <p:txBody>
          <a:bodyPr anchor="ctr"/>
          <a:lstStyle/>
          <a:p>
            <a:pPr>
              <a:defRPr>
                <a:latin typeface="Cambria"/>
                <a:ea typeface="Cambria"/>
                <a:cs typeface="Cambria"/>
                <a:sym typeface="Cambria"/>
              </a:defRPr>
            </a:pPr>
            <a:r>
              <a:t>Nuestro entendimiento y ejercicio de la autoridad en la iglesia es que la autoridad viene de Dios y se ejercita en toda la hermandad y por toda la hermandad, y para la edificación de toda la hermandad.</a:t>
            </a:r>
          </a:p>
          <a:p>
            <a:pPr>
              <a:defRPr>
                <a:latin typeface="Cambria"/>
                <a:ea typeface="Cambria"/>
                <a:cs typeface="Cambria"/>
                <a:sym typeface="Cambria"/>
              </a:defRPr>
            </a:pPr>
            <a:r>
              <a:t>Nuestro entendimiento y práctica de la autoridad es que consiste en un poder que viene de Dios y es ejercido horizontalmente; es decir, que la ejercitamos y obedecemos. Esto es así porque si no la obedecemos, la ejercitamos infructuosamente, y más que nada sirve a la corrupción. </a:t>
            </a:r>
          </a:p>
        </p:txBody>
      </p:sp>
      <p:pic>
        <p:nvPicPr>
          <p:cNvPr id="147" name="Image" descr="Image"/>
          <p:cNvPicPr>
            <a:picLocks noChangeAspect="1"/>
          </p:cNvPicPr>
          <p:nvPr/>
        </p:nvPicPr>
        <p:blipFill>
          <a:blip r:embed="rId3">
            <a:extLst/>
          </a:blip>
          <a:stretch>
            <a:fillRect/>
          </a:stretch>
        </p:blipFill>
        <p:spPr>
          <a:xfrm>
            <a:off x="10011238" y="6071577"/>
            <a:ext cx="2261075" cy="593449"/>
          </a:xfrm>
          <a:prstGeom prst="rect">
            <a:avLst/>
          </a:prstGeom>
          <a:ln w="12700">
            <a:miter lim="400000"/>
          </a:ln>
        </p:spPr>
      </p:pic>
    </p:spTree>
  </p:cSld>
  <p:clrMapOvr>
    <a:masterClrMapping/>
  </p:clrMapOvr>
  <p:transition xmlns:p14="http://schemas.microsoft.com/office/powerpoint/2010/main" spd="med" advClick="1"/>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49" name="Picture 2" descr="Picture 2"/>
          <p:cNvPicPr>
            <a:picLocks noChangeAspect="1"/>
          </p:cNvPicPr>
          <p:nvPr/>
        </p:nvPicPr>
        <p:blipFill>
          <a:blip r:embed="rId2">
            <a:extLst/>
          </a:blip>
          <a:srcRect l="0" t="0" r="0" b="14049"/>
          <a:stretch>
            <a:fillRect/>
          </a:stretch>
        </p:blipFill>
        <p:spPr>
          <a:xfrm>
            <a:off x="18" y="1281"/>
            <a:ext cx="12191982" cy="5894422"/>
          </a:xfrm>
          <a:prstGeom prst="rect">
            <a:avLst/>
          </a:prstGeom>
          <a:ln w="12700">
            <a:miter lim="400000"/>
          </a:ln>
        </p:spPr>
      </p:pic>
      <p:sp>
        <p:nvSpPr>
          <p:cNvPr id="150" name="Content Placeholder 4"/>
          <p:cNvSpPr txBox="1"/>
          <p:nvPr>
            <p:ph type="body" idx="1"/>
          </p:nvPr>
        </p:nvSpPr>
        <p:spPr>
          <a:xfrm>
            <a:off x="838200" y="2254249"/>
            <a:ext cx="10515600" cy="3943352"/>
          </a:xfrm>
          <a:prstGeom prst="rect">
            <a:avLst/>
          </a:prstGeom>
        </p:spPr>
        <p:txBody>
          <a:bodyPr anchor="ctr"/>
          <a:lstStyle>
            <a:lvl1pPr marL="0" indent="0">
              <a:buSzTx/>
              <a:buNone/>
              <a:defRPr>
                <a:latin typeface="Cambria"/>
                <a:ea typeface="Cambria"/>
                <a:cs typeface="Cambria"/>
                <a:sym typeface="Cambria"/>
              </a:defRPr>
            </a:lvl1pPr>
          </a:lstStyle>
          <a:p>
            <a:pPr/>
            <a:r>
              <a:t>Padre Celestial, gracias, porque en Cristo, tu Hijo y Señor nuestro, nos has dado a conocer tu amor, tu verdad y tu poder, que vence al pecado y a la muerte. Gracias por tu Palabra, que nos da poder para hacer el bien, y para reprender todo lo que quiera dañar nuestra comunión contigo, y con nuestros hermanos y hermanas en la fe. Amén. </a:t>
            </a:r>
          </a:p>
        </p:txBody>
      </p:sp>
      <p:pic>
        <p:nvPicPr>
          <p:cNvPr id="151" name="Image" descr="Image"/>
          <p:cNvPicPr>
            <a:picLocks noChangeAspect="1"/>
          </p:cNvPicPr>
          <p:nvPr/>
        </p:nvPicPr>
        <p:blipFill>
          <a:blip r:embed="rId3">
            <a:extLst/>
          </a:blip>
          <a:stretch>
            <a:fillRect/>
          </a:stretch>
        </p:blipFill>
        <p:spPr>
          <a:xfrm>
            <a:off x="10011238" y="6071577"/>
            <a:ext cx="2261075" cy="593449"/>
          </a:xfrm>
          <a:prstGeom prst="rect">
            <a:avLst/>
          </a:prstGeom>
          <a:ln w="12700">
            <a:miter lim="400000"/>
          </a:ln>
        </p:spPr>
      </p:pic>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99" name="Picture 5" descr="Picture 5"/>
          <p:cNvPicPr>
            <a:picLocks noChangeAspect="1"/>
          </p:cNvPicPr>
          <p:nvPr/>
        </p:nvPicPr>
        <p:blipFill>
          <a:blip r:embed="rId2">
            <a:extLst/>
          </a:blip>
          <a:srcRect l="0" t="0" r="0" b="14263"/>
          <a:stretch>
            <a:fillRect/>
          </a:stretch>
        </p:blipFill>
        <p:spPr>
          <a:xfrm>
            <a:off x="0" y="-1"/>
            <a:ext cx="12192000" cy="5879798"/>
          </a:xfrm>
          <a:prstGeom prst="rect">
            <a:avLst/>
          </a:prstGeom>
          <a:ln w="12700">
            <a:miter lim="400000"/>
          </a:ln>
        </p:spPr>
      </p:pic>
      <p:sp>
        <p:nvSpPr>
          <p:cNvPr id="100" name="Content Placeholder 7"/>
          <p:cNvSpPr txBox="1"/>
          <p:nvPr>
            <p:ph type="body" idx="1"/>
          </p:nvPr>
        </p:nvSpPr>
        <p:spPr>
          <a:xfrm>
            <a:off x="838200" y="2000250"/>
            <a:ext cx="10515600" cy="3929065"/>
          </a:xfrm>
          <a:prstGeom prst="rect">
            <a:avLst/>
          </a:prstGeom>
        </p:spPr>
        <p:txBody>
          <a:bodyPr anchor="ctr"/>
          <a:lstStyle/>
          <a:p>
            <a:pPr>
              <a:defRPr sz="2900">
                <a:latin typeface="Cambria"/>
                <a:ea typeface="Cambria"/>
                <a:cs typeface="Cambria"/>
                <a:sym typeface="Cambria"/>
              </a:defRPr>
            </a:pPr>
            <a:r>
              <a:t>El conocimiento y la obediencia de la Palabra de Dios genera sabiduría y poder que se manifiesta mediante un estilo de vida cristiana. </a:t>
            </a:r>
          </a:p>
          <a:p>
            <a:pPr>
              <a:defRPr sz="2900">
                <a:latin typeface="Cambria"/>
                <a:ea typeface="Cambria"/>
                <a:cs typeface="Cambria"/>
                <a:sym typeface="Cambria"/>
              </a:defRPr>
            </a:pPr>
            <a:r>
              <a:t>Por la fe en Cristo, el cristiano recibe y comunica la vida abundante. </a:t>
            </a:r>
          </a:p>
        </p:txBody>
      </p:sp>
      <p:pic>
        <p:nvPicPr>
          <p:cNvPr id="101" name="Image" descr="Image"/>
          <p:cNvPicPr>
            <a:picLocks noChangeAspect="1"/>
          </p:cNvPicPr>
          <p:nvPr/>
        </p:nvPicPr>
        <p:blipFill>
          <a:blip r:embed="rId3">
            <a:extLst/>
          </a:blip>
          <a:stretch>
            <a:fillRect/>
          </a:stretch>
        </p:blipFill>
        <p:spPr>
          <a:xfrm>
            <a:off x="10011238" y="6071577"/>
            <a:ext cx="2261075" cy="593449"/>
          </a:xfrm>
          <a:prstGeom prst="rect">
            <a:avLst/>
          </a:prstGeom>
          <a:ln w="12700">
            <a:miter lim="400000"/>
          </a:ln>
        </p:spPr>
      </p:pic>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03" name="Picture 13" descr="Picture 13"/>
          <p:cNvPicPr>
            <a:picLocks noChangeAspect="1"/>
          </p:cNvPicPr>
          <p:nvPr/>
        </p:nvPicPr>
        <p:blipFill>
          <a:blip r:embed="rId2">
            <a:extLst/>
          </a:blip>
          <a:srcRect l="0" t="0" r="0" b="16105"/>
          <a:stretch>
            <a:fillRect/>
          </a:stretch>
        </p:blipFill>
        <p:spPr>
          <a:xfrm>
            <a:off x="0" y="-3"/>
            <a:ext cx="12192000" cy="5753496"/>
          </a:xfrm>
          <a:prstGeom prst="rect">
            <a:avLst/>
          </a:prstGeom>
          <a:ln w="12700">
            <a:miter lim="400000"/>
          </a:ln>
        </p:spPr>
      </p:pic>
      <p:sp>
        <p:nvSpPr>
          <p:cNvPr id="104" name="Content Placeholder 15"/>
          <p:cNvSpPr txBox="1"/>
          <p:nvPr>
            <p:ph type="body" idx="1"/>
          </p:nvPr>
        </p:nvSpPr>
        <p:spPr>
          <a:xfrm>
            <a:off x="838200" y="2112688"/>
            <a:ext cx="10515600" cy="3943351"/>
          </a:xfrm>
          <a:prstGeom prst="rect">
            <a:avLst/>
          </a:prstGeom>
        </p:spPr>
        <p:txBody>
          <a:bodyPr anchor="ctr"/>
          <a:lstStyle>
            <a:lvl1pPr>
              <a:defRPr sz="2900">
                <a:latin typeface="Cambria"/>
                <a:ea typeface="Cambria"/>
                <a:cs typeface="Cambria"/>
                <a:sym typeface="Cambria"/>
              </a:defRPr>
            </a:lvl1pPr>
          </a:lstStyle>
          <a:p>
            <a:pPr/>
            <a:r>
              <a:t>Capernaúm: Era una ciudad judía en la ribera del mar de Galilea y, como todo Israel, Capernaúm estaba bajo el gobierno del Imperio romano. Había en Galilea un destacamento de la milicia romana y una aduana para cobrar impuestos. La ciudad tenía una sinagoga que fue visitada por Jesús. Se cree que Jesús tenía su centro de operaciones en Capernaúm, ya que Evangelio de Lucas dice que él habitó en esa ciudad (Mt 4.13). </a:t>
            </a:r>
          </a:p>
        </p:txBody>
      </p:sp>
      <p:pic>
        <p:nvPicPr>
          <p:cNvPr id="105" name="Image" descr="Image"/>
          <p:cNvPicPr>
            <a:picLocks noChangeAspect="1"/>
          </p:cNvPicPr>
          <p:nvPr/>
        </p:nvPicPr>
        <p:blipFill>
          <a:blip r:embed="rId3">
            <a:extLst/>
          </a:blip>
          <a:stretch>
            <a:fillRect/>
          </a:stretch>
        </p:blipFill>
        <p:spPr>
          <a:xfrm>
            <a:off x="10011238" y="6071577"/>
            <a:ext cx="2261075" cy="593449"/>
          </a:xfrm>
          <a:prstGeom prst="rect">
            <a:avLst/>
          </a:prstGeom>
          <a:ln w="12700">
            <a:miter lim="400000"/>
          </a:ln>
        </p:spPr>
      </p:pic>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07" name="Picture 8" descr="Picture 8"/>
          <p:cNvPicPr>
            <a:picLocks noChangeAspect="1"/>
          </p:cNvPicPr>
          <p:nvPr/>
        </p:nvPicPr>
        <p:blipFill>
          <a:blip r:embed="rId2">
            <a:extLst/>
          </a:blip>
          <a:srcRect l="0" t="0" r="0" b="14076"/>
          <a:stretch>
            <a:fillRect/>
          </a:stretch>
        </p:blipFill>
        <p:spPr>
          <a:xfrm>
            <a:off x="0" y="0"/>
            <a:ext cx="12192000" cy="5892549"/>
          </a:xfrm>
          <a:prstGeom prst="rect">
            <a:avLst/>
          </a:prstGeom>
          <a:ln w="12700">
            <a:miter lim="400000"/>
          </a:ln>
        </p:spPr>
      </p:pic>
      <p:sp>
        <p:nvSpPr>
          <p:cNvPr id="108" name="Content Placeholder 10"/>
          <p:cNvSpPr txBox="1"/>
          <p:nvPr>
            <p:ph type="body" sz="half" idx="1"/>
          </p:nvPr>
        </p:nvSpPr>
        <p:spPr>
          <a:xfrm>
            <a:off x="838200" y="1950954"/>
            <a:ext cx="5181600" cy="4162428"/>
          </a:xfrm>
          <a:prstGeom prst="rect">
            <a:avLst/>
          </a:prstGeom>
        </p:spPr>
        <p:txBody>
          <a:bodyPr/>
          <a:lstStyle/>
          <a:p>
            <a:pPr marL="0" indent="0" defTabSz="896111">
              <a:spcBef>
                <a:spcPts val="900"/>
              </a:spcBef>
              <a:buSzTx/>
              <a:buNone/>
              <a:defRPr sz="2300">
                <a:latin typeface="Cambria"/>
                <a:ea typeface="Cambria"/>
                <a:cs typeface="Cambria"/>
                <a:sym typeface="Cambria"/>
              </a:defRPr>
            </a:pPr>
            <a:r>
              <a:t>RVR</a:t>
            </a:r>
          </a:p>
          <a:p>
            <a:pPr marL="0" indent="0" defTabSz="896111">
              <a:spcBef>
                <a:spcPts val="900"/>
              </a:spcBef>
              <a:buSzTx/>
              <a:buNone/>
              <a:defRPr sz="2300">
                <a:latin typeface="Cambria"/>
                <a:ea typeface="Cambria"/>
                <a:cs typeface="Cambria"/>
                <a:sym typeface="Cambria"/>
              </a:defRPr>
            </a:pPr>
          </a:p>
          <a:p>
            <a:pPr marL="0" indent="0" defTabSz="896111">
              <a:spcBef>
                <a:spcPts val="900"/>
              </a:spcBef>
              <a:buSzTx/>
              <a:buNone/>
              <a:defRPr sz="2300">
                <a:latin typeface="Cambria"/>
                <a:ea typeface="Cambria"/>
                <a:cs typeface="Cambria"/>
                <a:sym typeface="Cambria"/>
              </a:defRPr>
            </a:pPr>
            <a:r>
              <a:t>5 Al entrar Jesús en Capernaúm, se le acercó un centurión, que le rogaba </a:t>
            </a:r>
          </a:p>
          <a:p>
            <a:pPr marL="0" indent="0" defTabSz="896111">
              <a:spcBef>
                <a:spcPts val="900"/>
              </a:spcBef>
              <a:buSzTx/>
              <a:buNone/>
              <a:defRPr sz="2300">
                <a:latin typeface="Cambria"/>
                <a:ea typeface="Cambria"/>
                <a:cs typeface="Cambria"/>
                <a:sym typeface="Cambria"/>
              </a:defRPr>
            </a:pPr>
          </a:p>
          <a:p>
            <a:pPr marL="0" indent="0" defTabSz="896111">
              <a:spcBef>
                <a:spcPts val="900"/>
              </a:spcBef>
              <a:buSzTx/>
              <a:buNone/>
              <a:defRPr sz="2300">
                <a:latin typeface="Cambria"/>
                <a:ea typeface="Cambria"/>
                <a:cs typeface="Cambria"/>
                <a:sym typeface="Cambria"/>
              </a:defRPr>
            </a:pPr>
            <a:r>
              <a:t>6  diciendo: —Señor, mi criado está postrado en casa, paralítico, gravemente atormentado.</a:t>
            </a:r>
          </a:p>
        </p:txBody>
      </p:sp>
      <p:sp>
        <p:nvSpPr>
          <p:cNvPr id="109" name="Content Placeholder 11"/>
          <p:cNvSpPr txBox="1"/>
          <p:nvPr/>
        </p:nvSpPr>
        <p:spPr>
          <a:xfrm>
            <a:off x="6217920" y="1950954"/>
            <a:ext cx="5090161" cy="4162428"/>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ormAutofit fontScale="100000" lnSpcReduction="0"/>
          </a:bodyPr>
          <a:lstStyle/>
          <a:p>
            <a:pPr defTabSz="813816">
              <a:lnSpc>
                <a:spcPct val="90000"/>
              </a:lnSpc>
              <a:spcBef>
                <a:spcPts val="800"/>
              </a:spcBef>
              <a:defRPr sz="2300">
                <a:latin typeface="Cambria"/>
                <a:ea typeface="Cambria"/>
                <a:cs typeface="Cambria"/>
                <a:sym typeface="Cambria"/>
              </a:defRPr>
            </a:pPr>
            <a:r>
              <a:t>VP</a:t>
            </a:r>
          </a:p>
          <a:p>
            <a:pPr>
              <a:defRPr sz="2800">
                <a:solidFill>
                  <a:srgbClr val="57350B"/>
                </a:solidFill>
                <a:latin typeface="Futura Medium"/>
                <a:ea typeface="Futura Medium"/>
                <a:cs typeface="Futura Medium"/>
                <a:sym typeface="Futura Medium"/>
              </a:defRPr>
            </a:pPr>
          </a:p>
          <a:p>
            <a:pPr defTabSz="813816">
              <a:lnSpc>
                <a:spcPct val="90000"/>
              </a:lnSpc>
              <a:spcBef>
                <a:spcPts val="800"/>
              </a:spcBef>
              <a:defRPr sz="2300">
                <a:latin typeface="Cambria"/>
                <a:ea typeface="Cambria"/>
                <a:cs typeface="Cambria"/>
                <a:sym typeface="Cambria"/>
              </a:defRPr>
            </a:pPr>
            <a:r>
              <a:t>5  Al entrar Jesús en Cafarnaúm, un capitán romano se le acercó para hacerle un ruego. </a:t>
            </a:r>
          </a:p>
          <a:p>
            <a:pPr defTabSz="813816">
              <a:lnSpc>
                <a:spcPct val="90000"/>
              </a:lnSpc>
              <a:spcBef>
                <a:spcPts val="800"/>
              </a:spcBef>
              <a:defRPr sz="2300">
                <a:latin typeface="Cambria"/>
                <a:ea typeface="Cambria"/>
                <a:cs typeface="Cambria"/>
                <a:sym typeface="Cambria"/>
              </a:defRPr>
            </a:pPr>
          </a:p>
          <a:p>
            <a:pPr defTabSz="813816">
              <a:lnSpc>
                <a:spcPct val="90000"/>
              </a:lnSpc>
              <a:spcBef>
                <a:spcPts val="800"/>
              </a:spcBef>
              <a:defRPr sz="2300">
                <a:latin typeface="Cambria"/>
                <a:ea typeface="Cambria"/>
                <a:cs typeface="Cambria"/>
                <a:sym typeface="Cambria"/>
              </a:defRPr>
            </a:pPr>
            <a:r>
              <a:t>6  Le dijo: —Señor, mi criado está en casa enfermo, paralizado y sufriendo terribles dolores.</a:t>
            </a:r>
          </a:p>
        </p:txBody>
      </p:sp>
      <p:sp>
        <p:nvSpPr>
          <p:cNvPr id="110" name="TextBox 1"/>
          <p:cNvSpPr txBox="1"/>
          <p:nvPr/>
        </p:nvSpPr>
        <p:spPr>
          <a:xfrm>
            <a:off x="5049958" y="1153930"/>
            <a:ext cx="3790388" cy="45211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defRPr sz="2800">
                <a:solidFill>
                  <a:srgbClr val="57350B"/>
                </a:solidFill>
                <a:latin typeface="Futura Medium"/>
                <a:ea typeface="Futura Medium"/>
                <a:cs typeface="Futura Medium"/>
                <a:sym typeface="Futura Medium"/>
              </a:defRPr>
            </a:lvl1pPr>
          </a:lstStyle>
          <a:p>
            <a:pPr/>
            <a:r>
              <a:t>Mateo 8.5-6</a:t>
            </a:r>
          </a:p>
        </p:txBody>
      </p:sp>
      <p:pic>
        <p:nvPicPr>
          <p:cNvPr id="111" name="Image" descr="Image"/>
          <p:cNvPicPr>
            <a:picLocks noChangeAspect="1"/>
          </p:cNvPicPr>
          <p:nvPr/>
        </p:nvPicPr>
        <p:blipFill>
          <a:blip r:embed="rId3">
            <a:extLst/>
          </a:blip>
          <a:stretch>
            <a:fillRect/>
          </a:stretch>
        </p:blipFill>
        <p:spPr>
          <a:xfrm>
            <a:off x="10011238" y="6071577"/>
            <a:ext cx="2261075" cy="593449"/>
          </a:xfrm>
          <a:prstGeom prst="rect">
            <a:avLst/>
          </a:prstGeom>
          <a:ln w="12700">
            <a:miter lim="400000"/>
          </a:ln>
        </p:spPr>
      </p:pic>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13" name="Picture 8" descr="Picture 8"/>
          <p:cNvPicPr>
            <a:picLocks noChangeAspect="1"/>
          </p:cNvPicPr>
          <p:nvPr/>
        </p:nvPicPr>
        <p:blipFill>
          <a:blip r:embed="rId2">
            <a:extLst/>
          </a:blip>
          <a:srcRect l="0" t="0" r="0" b="13834"/>
          <a:stretch>
            <a:fillRect/>
          </a:stretch>
        </p:blipFill>
        <p:spPr>
          <a:xfrm>
            <a:off x="0" y="73572"/>
            <a:ext cx="12192000" cy="5909134"/>
          </a:xfrm>
          <a:prstGeom prst="rect">
            <a:avLst/>
          </a:prstGeom>
          <a:ln w="12700">
            <a:miter lim="400000"/>
          </a:ln>
        </p:spPr>
      </p:pic>
      <p:sp>
        <p:nvSpPr>
          <p:cNvPr id="114" name="Content Placeholder 10"/>
          <p:cNvSpPr txBox="1"/>
          <p:nvPr>
            <p:ph type="body" sz="half" idx="1"/>
          </p:nvPr>
        </p:nvSpPr>
        <p:spPr>
          <a:xfrm>
            <a:off x="838200" y="2204954"/>
            <a:ext cx="5181600" cy="4162428"/>
          </a:xfrm>
          <a:prstGeom prst="rect">
            <a:avLst/>
          </a:prstGeom>
        </p:spPr>
        <p:txBody>
          <a:bodyPr/>
          <a:lstStyle/>
          <a:p>
            <a:pPr marL="0" indent="0" defTabSz="896111">
              <a:spcBef>
                <a:spcPts val="900"/>
              </a:spcBef>
              <a:buSzTx/>
              <a:buNone/>
              <a:defRPr sz="2300">
                <a:latin typeface="Cambria"/>
                <a:ea typeface="Cambria"/>
                <a:cs typeface="Cambria"/>
                <a:sym typeface="Cambria"/>
              </a:defRPr>
            </a:pPr>
            <a:r>
              <a:t>RVR</a:t>
            </a:r>
          </a:p>
          <a:p>
            <a:pPr marL="0" indent="0" defTabSz="896111">
              <a:spcBef>
                <a:spcPts val="900"/>
              </a:spcBef>
              <a:buSzTx/>
              <a:buNone/>
              <a:defRPr sz="2300">
                <a:latin typeface="Cambria"/>
                <a:ea typeface="Cambria"/>
                <a:cs typeface="Cambria"/>
                <a:sym typeface="Cambria"/>
              </a:defRPr>
            </a:pPr>
          </a:p>
          <a:p>
            <a:pPr marL="0" indent="0" defTabSz="896111">
              <a:spcBef>
                <a:spcPts val="900"/>
              </a:spcBef>
              <a:buSzTx/>
              <a:buNone/>
              <a:defRPr sz="2300">
                <a:latin typeface="Cambria"/>
                <a:ea typeface="Cambria"/>
                <a:cs typeface="Cambria"/>
                <a:sym typeface="Cambria"/>
              </a:defRPr>
            </a:pPr>
            <a:r>
              <a:t>7  Jesús le dijo: —Yo iré y lo sanaré.</a:t>
            </a:r>
          </a:p>
          <a:p>
            <a:pPr marL="0" indent="0" defTabSz="896111">
              <a:spcBef>
                <a:spcPts val="900"/>
              </a:spcBef>
              <a:buSzTx/>
              <a:buNone/>
              <a:defRPr sz="2300">
                <a:latin typeface="Cambria"/>
                <a:ea typeface="Cambria"/>
                <a:cs typeface="Cambria"/>
                <a:sym typeface="Cambria"/>
              </a:defRPr>
            </a:pPr>
          </a:p>
          <a:p>
            <a:pPr marL="0" indent="0" defTabSz="896111">
              <a:spcBef>
                <a:spcPts val="900"/>
              </a:spcBef>
              <a:buSzTx/>
              <a:buNone/>
              <a:defRPr sz="2300">
                <a:latin typeface="Cambria"/>
                <a:ea typeface="Cambria"/>
                <a:cs typeface="Cambria"/>
                <a:sym typeface="Cambria"/>
              </a:defRPr>
            </a:pPr>
            <a:r>
              <a:t>8  Respondió el centurión y dijo: —Señor, no soy digno de que entres bajo mi techo; solamente di la palabra y mi criado sanará, </a:t>
            </a:r>
          </a:p>
        </p:txBody>
      </p:sp>
      <p:sp>
        <p:nvSpPr>
          <p:cNvPr id="115" name="Content Placeholder 11"/>
          <p:cNvSpPr txBox="1"/>
          <p:nvPr/>
        </p:nvSpPr>
        <p:spPr>
          <a:xfrm>
            <a:off x="6217920" y="2204954"/>
            <a:ext cx="5090161" cy="4162428"/>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ormAutofit fontScale="100000" lnSpcReduction="0"/>
          </a:bodyPr>
          <a:lstStyle/>
          <a:p>
            <a:pPr defTabSz="777240">
              <a:lnSpc>
                <a:spcPct val="90000"/>
              </a:lnSpc>
              <a:spcBef>
                <a:spcPts val="800"/>
              </a:spcBef>
              <a:defRPr sz="2300">
                <a:latin typeface="Cambria"/>
                <a:ea typeface="Cambria"/>
                <a:cs typeface="Cambria"/>
                <a:sym typeface="Cambria"/>
              </a:defRPr>
            </a:pPr>
            <a:r>
              <a:t>VP</a:t>
            </a:r>
          </a:p>
          <a:p>
            <a:pPr defTabSz="777240">
              <a:lnSpc>
                <a:spcPct val="90000"/>
              </a:lnSpc>
              <a:spcBef>
                <a:spcPts val="800"/>
              </a:spcBef>
              <a:defRPr sz="2300">
                <a:latin typeface="Cambria"/>
                <a:ea typeface="Cambria"/>
                <a:cs typeface="Cambria"/>
                <a:sym typeface="Cambria"/>
              </a:defRPr>
            </a:pPr>
          </a:p>
          <a:p>
            <a:pPr defTabSz="777240">
              <a:lnSpc>
                <a:spcPct val="90000"/>
              </a:lnSpc>
              <a:spcBef>
                <a:spcPts val="800"/>
              </a:spcBef>
              <a:defRPr sz="2300">
                <a:latin typeface="Cambria"/>
                <a:ea typeface="Cambria"/>
                <a:cs typeface="Cambria"/>
                <a:sym typeface="Cambria"/>
              </a:defRPr>
            </a:pPr>
            <a:r>
              <a:t>7  Jesús le respondió: —Iré a sanarlo.</a:t>
            </a:r>
          </a:p>
          <a:p>
            <a:pPr defTabSz="777240">
              <a:lnSpc>
                <a:spcPct val="90000"/>
              </a:lnSpc>
              <a:spcBef>
                <a:spcPts val="800"/>
              </a:spcBef>
              <a:defRPr sz="2300">
                <a:latin typeface="Cambria"/>
                <a:ea typeface="Cambria"/>
                <a:cs typeface="Cambria"/>
                <a:sym typeface="Cambria"/>
              </a:defRPr>
            </a:pPr>
          </a:p>
          <a:p>
            <a:pPr defTabSz="777240">
              <a:lnSpc>
                <a:spcPct val="90000"/>
              </a:lnSpc>
              <a:spcBef>
                <a:spcPts val="800"/>
              </a:spcBef>
              <a:defRPr sz="2300">
                <a:latin typeface="Cambria"/>
                <a:ea typeface="Cambria"/>
                <a:cs typeface="Cambria"/>
                <a:sym typeface="Cambria"/>
              </a:defRPr>
            </a:pPr>
            <a:r>
              <a:t>8  El capitán contestó: —Señor, yo no merezco que entres en mi casa; solamente da la orden, y mi criado quedará sano. </a:t>
            </a:r>
          </a:p>
        </p:txBody>
      </p:sp>
      <p:sp>
        <p:nvSpPr>
          <p:cNvPr id="116" name="TextBox 1"/>
          <p:cNvSpPr txBox="1"/>
          <p:nvPr/>
        </p:nvSpPr>
        <p:spPr>
          <a:xfrm>
            <a:off x="5040488" y="1251052"/>
            <a:ext cx="4238341" cy="45211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defRPr sz="2800">
                <a:solidFill>
                  <a:srgbClr val="57350B"/>
                </a:solidFill>
                <a:latin typeface="Futura Medium"/>
                <a:ea typeface="Futura Medium"/>
                <a:cs typeface="Futura Medium"/>
                <a:sym typeface="Futura Medium"/>
              </a:defRPr>
            </a:lvl1pPr>
          </a:lstStyle>
          <a:p>
            <a:pPr/>
            <a:r>
              <a:t>Mateo 8.7-8</a:t>
            </a:r>
          </a:p>
        </p:txBody>
      </p:sp>
      <p:pic>
        <p:nvPicPr>
          <p:cNvPr id="117" name="Image" descr="Image"/>
          <p:cNvPicPr>
            <a:picLocks noChangeAspect="1"/>
          </p:cNvPicPr>
          <p:nvPr/>
        </p:nvPicPr>
        <p:blipFill>
          <a:blip r:embed="rId3">
            <a:extLst/>
          </a:blip>
          <a:stretch>
            <a:fillRect/>
          </a:stretch>
        </p:blipFill>
        <p:spPr>
          <a:xfrm>
            <a:off x="10011238" y="6071577"/>
            <a:ext cx="2261075" cy="593449"/>
          </a:xfrm>
          <a:prstGeom prst="rect">
            <a:avLst/>
          </a:prstGeom>
          <a:ln w="12700">
            <a:miter lim="400000"/>
          </a:ln>
        </p:spPr>
      </p:pic>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19" name="Picture 8" descr="Picture 8"/>
          <p:cNvPicPr>
            <a:picLocks noChangeAspect="1"/>
          </p:cNvPicPr>
          <p:nvPr/>
        </p:nvPicPr>
        <p:blipFill>
          <a:blip r:embed="rId2">
            <a:extLst/>
          </a:blip>
          <a:srcRect l="0" t="0" r="0" b="14084"/>
          <a:stretch>
            <a:fillRect/>
          </a:stretch>
        </p:blipFill>
        <p:spPr>
          <a:xfrm>
            <a:off x="0" y="73572"/>
            <a:ext cx="12192000" cy="5891985"/>
          </a:xfrm>
          <a:prstGeom prst="rect">
            <a:avLst/>
          </a:prstGeom>
          <a:ln w="12700">
            <a:miter lim="400000"/>
          </a:ln>
        </p:spPr>
      </p:pic>
      <p:sp>
        <p:nvSpPr>
          <p:cNvPr id="120" name="Content Placeholder 10"/>
          <p:cNvSpPr txBox="1"/>
          <p:nvPr>
            <p:ph type="body" sz="half" idx="1"/>
          </p:nvPr>
        </p:nvSpPr>
        <p:spPr>
          <a:xfrm>
            <a:off x="838200" y="2204954"/>
            <a:ext cx="5181600" cy="4162428"/>
          </a:xfrm>
          <a:prstGeom prst="rect">
            <a:avLst/>
          </a:prstGeom>
        </p:spPr>
        <p:txBody>
          <a:bodyPr/>
          <a:lstStyle/>
          <a:p>
            <a:pPr marL="0" indent="0" defTabSz="905255">
              <a:spcBef>
                <a:spcPts val="900"/>
              </a:spcBef>
              <a:buSzTx/>
              <a:buNone/>
              <a:defRPr sz="2376">
                <a:latin typeface="Cambria"/>
                <a:ea typeface="Cambria"/>
                <a:cs typeface="Cambria"/>
                <a:sym typeface="Cambria"/>
              </a:defRPr>
            </a:pPr>
            <a:r>
              <a:t>RVR</a:t>
            </a:r>
          </a:p>
          <a:p>
            <a:pPr marL="0" indent="0" defTabSz="905255">
              <a:spcBef>
                <a:spcPts val="900"/>
              </a:spcBef>
              <a:buSzTx/>
              <a:buNone/>
              <a:defRPr sz="2376">
                <a:latin typeface="Cambria"/>
                <a:ea typeface="Cambria"/>
                <a:cs typeface="Cambria"/>
                <a:sym typeface="Cambria"/>
              </a:defRPr>
            </a:pPr>
          </a:p>
          <a:p>
            <a:pPr marL="0" indent="0" defTabSz="905255">
              <a:spcBef>
                <a:spcPts val="900"/>
              </a:spcBef>
              <a:buSzTx/>
              <a:buNone/>
              <a:defRPr sz="2376">
                <a:latin typeface="Cambria"/>
                <a:ea typeface="Cambria"/>
                <a:cs typeface="Cambria"/>
                <a:sym typeface="Cambria"/>
              </a:defRPr>
            </a:pPr>
            <a:r>
              <a:t>9  pues también yo soy hombre bajo autoridad y tengo soldados bajo mis órdenes, y digo a éste: “Ve”, y va; y al otro: “Ven”, y viene; y a mi siervo: “Haz esto”, y lo hace.</a:t>
            </a:r>
          </a:p>
          <a:p>
            <a:pPr marL="0" indent="0" defTabSz="905255">
              <a:spcBef>
                <a:spcPts val="900"/>
              </a:spcBef>
              <a:buSzTx/>
              <a:buNone/>
              <a:defRPr sz="2376">
                <a:latin typeface="Cambria"/>
                <a:ea typeface="Cambria"/>
                <a:cs typeface="Cambria"/>
                <a:sym typeface="Cambria"/>
              </a:defRPr>
            </a:pPr>
          </a:p>
          <a:p>
            <a:pPr marL="0" indent="0" defTabSz="905255">
              <a:spcBef>
                <a:spcPts val="900"/>
              </a:spcBef>
              <a:buSzTx/>
              <a:buNone/>
              <a:defRPr sz="2376">
                <a:latin typeface="Cambria"/>
                <a:ea typeface="Cambria"/>
                <a:cs typeface="Cambria"/>
                <a:sym typeface="Cambria"/>
              </a:defRPr>
            </a:pPr>
            <a:r>
              <a:t>10  Al oírlo Jesús, se maravilló y dijo a los que lo seguían: —De cierto os digo que ni aun en Israel he hallado tanta fe. </a:t>
            </a:r>
          </a:p>
        </p:txBody>
      </p:sp>
      <p:sp>
        <p:nvSpPr>
          <p:cNvPr id="121" name="Content Placeholder 11"/>
          <p:cNvSpPr txBox="1"/>
          <p:nvPr/>
        </p:nvSpPr>
        <p:spPr>
          <a:xfrm>
            <a:off x="6217920" y="2077954"/>
            <a:ext cx="5090161" cy="4276201"/>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ormAutofit fontScale="100000" lnSpcReduction="0"/>
          </a:bodyPr>
          <a:lstStyle/>
          <a:p>
            <a:pPr defTabSz="804672">
              <a:lnSpc>
                <a:spcPct val="90000"/>
              </a:lnSpc>
              <a:spcBef>
                <a:spcPts val="800"/>
              </a:spcBef>
              <a:defRPr sz="2112">
                <a:latin typeface="Cambria"/>
                <a:ea typeface="Cambria"/>
                <a:cs typeface="Cambria"/>
                <a:sym typeface="Cambria"/>
              </a:defRPr>
            </a:pPr>
            <a:r>
              <a:t>VP</a:t>
            </a:r>
          </a:p>
          <a:p>
            <a:pPr defTabSz="804672">
              <a:lnSpc>
                <a:spcPct val="90000"/>
              </a:lnSpc>
              <a:spcBef>
                <a:spcPts val="800"/>
              </a:spcBef>
              <a:defRPr sz="2112">
                <a:latin typeface="Cambria"/>
                <a:ea typeface="Cambria"/>
                <a:cs typeface="Cambria"/>
                <a:sym typeface="Cambria"/>
              </a:defRPr>
            </a:pPr>
          </a:p>
          <a:p>
            <a:pPr defTabSz="804672">
              <a:lnSpc>
                <a:spcPct val="90000"/>
              </a:lnSpc>
              <a:spcBef>
                <a:spcPts val="800"/>
              </a:spcBef>
              <a:defRPr sz="2112">
                <a:latin typeface="Cambria"/>
                <a:ea typeface="Cambria"/>
                <a:cs typeface="Cambria"/>
                <a:sym typeface="Cambria"/>
              </a:defRPr>
            </a:pPr>
            <a:r>
              <a:t>9  Porque yo mismo estoy bajo órdenes superiores, y a la vez tengo soldados bajo mi mando. Cuando le digo a uno de ellos que vaya, va; cuando le digo a otro que venga, viene; y cuando mando a mi criado que haga algo, lo hace.</a:t>
            </a:r>
          </a:p>
          <a:p>
            <a:pPr defTabSz="804672">
              <a:lnSpc>
                <a:spcPct val="90000"/>
              </a:lnSpc>
              <a:spcBef>
                <a:spcPts val="800"/>
              </a:spcBef>
              <a:defRPr sz="2112">
                <a:latin typeface="Cambria"/>
                <a:ea typeface="Cambria"/>
                <a:cs typeface="Cambria"/>
                <a:sym typeface="Cambria"/>
              </a:defRPr>
            </a:pPr>
          </a:p>
          <a:p>
            <a:pPr defTabSz="804672">
              <a:lnSpc>
                <a:spcPct val="90000"/>
              </a:lnSpc>
              <a:spcBef>
                <a:spcPts val="800"/>
              </a:spcBef>
              <a:defRPr sz="2112">
                <a:latin typeface="Cambria"/>
                <a:ea typeface="Cambria"/>
                <a:cs typeface="Cambria"/>
                <a:sym typeface="Cambria"/>
              </a:defRPr>
            </a:pPr>
            <a:r>
              <a:t>10  Jesús se quedó admirado al oír esto, y dijo a los que le seguían: —Les aseguro que no he encontrado a nadie en Israel con tanta fe como este hombre. </a:t>
            </a:r>
          </a:p>
        </p:txBody>
      </p:sp>
      <p:sp>
        <p:nvSpPr>
          <p:cNvPr id="122" name="TextBox 1"/>
          <p:cNvSpPr txBox="1"/>
          <p:nvPr/>
        </p:nvSpPr>
        <p:spPr>
          <a:xfrm>
            <a:off x="5040488" y="1251052"/>
            <a:ext cx="4238341" cy="45211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defRPr sz="2800">
                <a:solidFill>
                  <a:srgbClr val="57350B"/>
                </a:solidFill>
                <a:latin typeface="Futura Medium"/>
                <a:ea typeface="Futura Medium"/>
                <a:cs typeface="Futura Medium"/>
                <a:sym typeface="Futura Medium"/>
              </a:defRPr>
            </a:lvl1pPr>
          </a:lstStyle>
          <a:p>
            <a:pPr/>
            <a:r>
              <a:t>Mateo 8.9-10</a:t>
            </a:r>
          </a:p>
        </p:txBody>
      </p:sp>
      <p:pic>
        <p:nvPicPr>
          <p:cNvPr id="123" name="Image" descr="Image"/>
          <p:cNvPicPr>
            <a:picLocks noChangeAspect="1"/>
          </p:cNvPicPr>
          <p:nvPr/>
        </p:nvPicPr>
        <p:blipFill>
          <a:blip r:embed="rId3">
            <a:extLst/>
          </a:blip>
          <a:stretch>
            <a:fillRect/>
          </a:stretch>
        </p:blipFill>
        <p:spPr>
          <a:xfrm>
            <a:off x="10011238" y="6184015"/>
            <a:ext cx="2261075" cy="593449"/>
          </a:xfrm>
          <a:prstGeom prst="rect">
            <a:avLst/>
          </a:prstGeom>
          <a:ln w="12700">
            <a:miter lim="400000"/>
          </a:ln>
        </p:spPr>
      </p:pic>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25" name="Picture 8" descr="Picture 8"/>
          <p:cNvPicPr>
            <a:picLocks noChangeAspect="1"/>
          </p:cNvPicPr>
          <p:nvPr/>
        </p:nvPicPr>
        <p:blipFill>
          <a:blip r:embed="rId2">
            <a:extLst/>
          </a:blip>
          <a:srcRect l="0" t="0" r="0" b="13496"/>
          <a:stretch>
            <a:fillRect/>
          </a:stretch>
        </p:blipFill>
        <p:spPr>
          <a:xfrm>
            <a:off x="0" y="73572"/>
            <a:ext cx="12192000" cy="5932403"/>
          </a:xfrm>
          <a:prstGeom prst="rect">
            <a:avLst/>
          </a:prstGeom>
          <a:ln w="12700">
            <a:miter lim="400000"/>
          </a:ln>
        </p:spPr>
      </p:pic>
      <p:sp>
        <p:nvSpPr>
          <p:cNvPr id="126" name="Content Placeholder 10"/>
          <p:cNvSpPr txBox="1"/>
          <p:nvPr>
            <p:ph type="body" sz="half" idx="1"/>
          </p:nvPr>
        </p:nvSpPr>
        <p:spPr>
          <a:xfrm>
            <a:off x="838200" y="2204954"/>
            <a:ext cx="5181600" cy="4162428"/>
          </a:xfrm>
          <a:prstGeom prst="rect">
            <a:avLst/>
          </a:prstGeom>
        </p:spPr>
        <p:txBody>
          <a:bodyPr/>
          <a:lstStyle/>
          <a:p>
            <a:pPr marL="0" indent="0" defTabSz="850391">
              <a:spcBef>
                <a:spcPts val="900"/>
              </a:spcBef>
              <a:buSzTx/>
              <a:buNone/>
              <a:defRPr sz="2200">
                <a:latin typeface="Cambria"/>
                <a:ea typeface="Cambria"/>
                <a:cs typeface="Cambria"/>
                <a:sym typeface="Cambria"/>
              </a:defRPr>
            </a:pPr>
            <a:r>
              <a:t>RVR</a:t>
            </a:r>
          </a:p>
          <a:p>
            <a:pPr marL="0" indent="0" defTabSz="850391">
              <a:spcBef>
                <a:spcPts val="900"/>
              </a:spcBef>
              <a:buSzTx/>
              <a:buNone/>
              <a:defRPr sz="2200">
                <a:latin typeface="Cambria"/>
                <a:ea typeface="Cambria"/>
                <a:cs typeface="Cambria"/>
                <a:sym typeface="Cambria"/>
              </a:defRPr>
            </a:pPr>
          </a:p>
          <a:p>
            <a:pPr marL="0" indent="0" defTabSz="850391">
              <a:spcBef>
                <a:spcPts val="900"/>
              </a:spcBef>
              <a:buSzTx/>
              <a:buNone/>
              <a:defRPr sz="2400">
                <a:latin typeface="Cambria"/>
                <a:ea typeface="Cambria"/>
                <a:cs typeface="Cambria"/>
                <a:sym typeface="Cambria"/>
              </a:defRPr>
            </a:pPr>
            <a:r>
              <a:t>11  Os digo que vendrán muchos del oriente y del occidente, y se sentarán con Abraham, Isaac y Jacob en el reino de los cielos; </a:t>
            </a:r>
          </a:p>
          <a:p>
            <a:pPr marL="0" indent="0" defTabSz="850391">
              <a:spcBef>
                <a:spcPts val="900"/>
              </a:spcBef>
              <a:buSzTx/>
              <a:buNone/>
              <a:defRPr sz="2400">
                <a:latin typeface="Cambria"/>
                <a:ea typeface="Cambria"/>
                <a:cs typeface="Cambria"/>
                <a:sym typeface="Cambria"/>
              </a:defRPr>
            </a:pPr>
          </a:p>
          <a:p>
            <a:pPr marL="0" indent="0" defTabSz="850391">
              <a:spcBef>
                <a:spcPts val="900"/>
              </a:spcBef>
              <a:buSzTx/>
              <a:buNone/>
              <a:defRPr sz="2400">
                <a:latin typeface="Cambria"/>
                <a:ea typeface="Cambria"/>
                <a:cs typeface="Cambria"/>
                <a:sym typeface="Cambria"/>
              </a:defRPr>
            </a:pPr>
            <a:r>
              <a:t>12  pero los hijos del reino serán echados a las tinieblas de afuera; allí será el lloro y el crujir de dientes.</a:t>
            </a:r>
          </a:p>
        </p:txBody>
      </p:sp>
      <p:sp>
        <p:nvSpPr>
          <p:cNvPr id="127" name="Content Placeholder 11"/>
          <p:cNvSpPr txBox="1"/>
          <p:nvPr/>
        </p:nvSpPr>
        <p:spPr>
          <a:xfrm>
            <a:off x="6217920" y="2204954"/>
            <a:ext cx="5090161" cy="4162428"/>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ormAutofit fontScale="100000" lnSpcReduction="0"/>
          </a:bodyPr>
          <a:lstStyle/>
          <a:p>
            <a:pPr>
              <a:lnSpc>
                <a:spcPct val="90000"/>
              </a:lnSpc>
              <a:spcBef>
                <a:spcPts val="1000"/>
              </a:spcBef>
              <a:defRPr sz="2000">
                <a:latin typeface="Cambria"/>
                <a:ea typeface="Cambria"/>
                <a:cs typeface="Cambria"/>
                <a:sym typeface="Cambria"/>
              </a:defRPr>
            </a:pPr>
            <a:r>
              <a:t>VP</a:t>
            </a:r>
          </a:p>
          <a:p>
            <a:pPr>
              <a:lnSpc>
                <a:spcPct val="90000"/>
              </a:lnSpc>
              <a:spcBef>
                <a:spcPts val="1000"/>
              </a:spcBef>
              <a:defRPr sz="2000">
                <a:latin typeface="Cambria"/>
                <a:ea typeface="Cambria"/>
                <a:cs typeface="Cambria"/>
                <a:sym typeface="Cambria"/>
              </a:defRPr>
            </a:pPr>
          </a:p>
          <a:p>
            <a:pPr>
              <a:lnSpc>
                <a:spcPct val="90000"/>
              </a:lnSpc>
              <a:spcBef>
                <a:spcPts val="1000"/>
              </a:spcBef>
              <a:defRPr sz="2300">
                <a:latin typeface="Cambria"/>
                <a:ea typeface="Cambria"/>
                <a:cs typeface="Cambria"/>
                <a:sym typeface="Cambria"/>
              </a:defRPr>
            </a:pPr>
            <a:r>
              <a:t>11  Y les digo que muchos vendrán de oriente y de occidente, y se sentarán a comer con Abraham, Isaac y Jacob en el reino de los cielos, </a:t>
            </a:r>
          </a:p>
          <a:p>
            <a:pPr>
              <a:lnSpc>
                <a:spcPct val="90000"/>
              </a:lnSpc>
              <a:spcBef>
                <a:spcPts val="1000"/>
              </a:spcBef>
              <a:defRPr sz="2300">
                <a:latin typeface="Cambria"/>
                <a:ea typeface="Cambria"/>
                <a:cs typeface="Cambria"/>
                <a:sym typeface="Cambria"/>
              </a:defRPr>
            </a:pPr>
          </a:p>
          <a:p>
            <a:pPr>
              <a:lnSpc>
                <a:spcPct val="90000"/>
              </a:lnSpc>
              <a:spcBef>
                <a:spcPts val="1000"/>
              </a:spcBef>
              <a:defRPr sz="2300">
                <a:latin typeface="Cambria"/>
                <a:ea typeface="Cambria"/>
                <a:cs typeface="Cambria"/>
                <a:sym typeface="Cambria"/>
              </a:defRPr>
            </a:pPr>
            <a:r>
              <a:t>12  pero los que deberían estar en el reino, serán echados a la oscuridad de afuera. Entonces vendrán el llanto y la desesperación.</a:t>
            </a:r>
          </a:p>
        </p:txBody>
      </p:sp>
      <p:sp>
        <p:nvSpPr>
          <p:cNvPr id="128" name="TextBox 1"/>
          <p:cNvSpPr txBox="1"/>
          <p:nvPr/>
        </p:nvSpPr>
        <p:spPr>
          <a:xfrm>
            <a:off x="5040488" y="1251052"/>
            <a:ext cx="4238341" cy="45211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defRPr sz="2800">
                <a:solidFill>
                  <a:srgbClr val="57350B"/>
                </a:solidFill>
                <a:latin typeface="Futura Medium"/>
                <a:ea typeface="Futura Medium"/>
                <a:cs typeface="Futura Medium"/>
                <a:sym typeface="Futura Medium"/>
              </a:defRPr>
            </a:lvl1pPr>
          </a:lstStyle>
          <a:p>
            <a:pPr/>
            <a:r>
              <a:t>Mateo 8.11-12</a:t>
            </a:r>
          </a:p>
        </p:txBody>
      </p:sp>
      <p:pic>
        <p:nvPicPr>
          <p:cNvPr id="129" name="Image" descr="Image"/>
          <p:cNvPicPr>
            <a:picLocks noChangeAspect="1"/>
          </p:cNvPicPr>
          <p:nvPr/>
        </p:nvPicPr>
        <p:blipFill>
          <a:blip r:embed="rId3">
            <a:extLst/>
          </a:blip>
          <a:stretch>
            <a:fillRect/>
          </a:stretch>
        </p:blipFill>
        <p:spPr>
          <a:xfrm>
            <a:off x="10011238" y="6071577"/>
            <a:ext cx="2261075" cy="593449"/>
          </a:xfrm>
          <a:prstGeom prst="rect">
            <a:avLst/>
          </a:prstGeom>
          <a:ln w="12700">
            <a:miter lim="400000"/>
          </a:ln>
        </p:spPr>
      </p:pic>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31" name="Picture 8" descr="Picture 8"/>
          <p:cNvPicPr>
            <a:picLocks noChangeAspect="1"/>
          </p:cNvPicPr>
          <p:nvPr/>
        </p:nvPicPr>
        <p:blipFill>
          <a:blip r:embed="rId2">
            <a:extLst/>
          </a:blip>
          <a:srcRect l="0" t="0" r="0" b="13496"/>
          <a:stretch>
            <a:fillRect/>
          </a:stretch>
        </p:blipFill>
        <p:spPr>
          <a:xfrm>
            <a:off x="0" y="73572"/>
            <a:ext cx="12192000" cy="5932403"/>
          </a:xfrm>
          <a:prstGeom prst="rect">
            <a:avLst/>
          </a:prstGeom>
          <a:ln w="12700">
            <a:miter lim="400000"/>
          </a:ln>
        </p:spPr>
      </p:pic>
      <p:sp>
        <p:nvSpPr>
          <p:cNvPr id="132" name="Content Placeholder 10"/>
          <p:cNvSpPr txBox="1"/>
          <p:nvPr>
            <p:ph type="body" sz="half" idx="1"/>
          </p:nvPr>
        </p:nvSpPr>
        <p:spPr>
          <a:xfrm>
            <a:off x="838200" y="2025053"/>
            <a:ext cx="5181600" cy="4162428"/>
          </a:xfrm>
          <a:prstGeom prst="rect">
            <a:avLst/>
          </a:prstGeom>
        </p:spPr>
        <p:txBody>
          <a:bodyPr/>
          <a:lstStyle/>
          <a:p>
            <a:pPr marL="0" indent="0" defTabSz="850391">
              <a:spcBef>
                <a:spcPts val="900"/>
              </a:spcBef>
              <a:buSzTx/>
              <a:buNone/>
              <a:defRPr sz="2200">
                <a:latin typeface="Cambria"/>
                <a:ea typeface="Cambria"/>
                <a:cs typeface="Cambria"/>
                <a:sym typeface="Cambria"/>
              </a:defRPr>
            </a:pPr>
            <a:r>
              <a:t>RVR</a:t>
            </a:r>
          </a:p>
          <a:p>
            <a:pPr marL="0" indent="0" defTabSz="850391">
              <a:spcBef>
                <a:spcPts val="900"/>
              </a:spcBef>
              <a:buSzTx/>
              <a:buNone/>
              <a:defRPr sz="2200">
                <a:latin typeface="Cambria"/>
                <a:ea typeface="Cambria"/>
                <a:cs typeface="Cambria"/>
                <a:sym typeface="Cambria"/>
              </a:defRPr>
            </a:pPr>
          </a:p>
          <a:p>
            <a:pPr marL="0" indent="0" defTabSz="850391">
              <a:spcBef>
                <a:spcPts val="900"/>
              </a:spcBef>
              <a:buSzTx/>
              <a:buNone/>
              <a:defRPr sz="2400">
                <a:latin typeface="Cambria"/>
                <a:ea typeface="Cambria"/>
                <a:cs typeface="Cambria"/>
                <a:sym typeface="Cambria"/>
              </a:defRPr>
            </a:pPr>
            <a:r>
              <a:t>13  Entonces Jesús dijo al centurión: —Vete, y como creíste te sea hecho. Y su criado quedó sano en aquella misma hora.</a:t>
            </a:r>
          </a:p>
        </p:txBody>
      </p:sp>
      <p:sp>
        <p:nvSpPr>
          <p:cNvPr id="133" name="Content Placeholder 11"/>
          <p:cNvSpPr txBox="1"/>
          <p:nvPr/>
        </p:nvSpPr>
        <p:spPr>
          <a:xfrm>
            <a:off x="6217920" y="2025053"/>
            <a:ext cx="5090161" cy="4162428"/>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ormAutofit fontScale="100000" lnSpcReduction="0"/>
          </a:bodyPr>
          <a:lstStyle/>
          <a:p>
            <a:pPr>
              <a:lnSpc>
                <a:spcPct val="90000"/>
              </a:lnSpc>
              <a:spcBef>
                <a:spcPts val="1000"/>
              </a:spcBef>
              <a:defRPr sz="2400">
                <a:latin typeface="Cambria"/>
                <a:ea typeface="Cambria"/>
                <a:cs typeface="Cambria"/>
                <a:sym typeface="Cambria"/>
              </a:defRPr>
            </a:pPr>
            <a:r>
              <a:t>VP</a:t>
            </a:r>
          </a:p>
          <a:p>
            <a:pPr>
              <a:lnSpc>
                <a:spcPct val="90000"/>
              </a:lnSpc>
              <a:spcBef>
                <a:spcPts val="1000"/>
              </a:spcBef>
              <a:defRPr sz="2400">
                <a:latin typeface="Cambria"/>
                <a:ea typeface="Cambria"/>
                <a:cs typeface="Cambria"/>
                <a:sym typeface="Cambria"/>
              </a:defRPr>
            </a:pPr>
          </a:p>
          <a:p>
            <a:pPr>
              <a:lnSpc>
                <a:spcPct val="90000"/>
              </a:lnSpc>
              <a:spcBef>
                <a:spcPts val="1000"/>
              </a:spcBef>
              <a:defRPr sz="2400">
                <a:latin typeface="Cambria"/>
                <a:ea typeface="Cambria"/>
                <a:cs typeface="Cambria"/>
                <a:sym typeface="Cambria"/>
              </a:defRPr>
            </a:pPr>
            <a:r>
              <a:t>13  Luego Jesús dijo al capitán: —Vete a tu casa, y que se haga tal como has creído. En ese mismo momento el criado quedó sano.</a:t>
            </a:r>
          </a:p>
        </p:txBody>
      </p:sp>
      <p:sp>
        <p:nvSpPr>
          <p:cNvPr id="134" name="TextBox 1"/>
          <p:cNvSpPr txBox="1"/>
          <p:nvPr/>
        </p:nvSpPr>
        <p:spPr>
          <a:xfrm>
            <a:off x="5040488" y="1251052"/>
            <a:ext cx="4238341" cy="45211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defRPr sz="2800">
                <a:solidFill>
                  <a:srgbClr val="57350B"/>
                </a:solidFill>
                <a:latin typeface="Futura Medium"/>
                <a:ea typeface="Futura Medium"/>
                <a:cs typeface="Futura Medium"/>
                <a:sym typeface="Futura Medium"/>
              </a:defRPr>
            </a:lvl1pPr>
          </a:lstStyle>
          <a:p>
            <a:pPr/>
            <a:r>
              <a:t>Mateo 8.13</a:t>
            </a:r>
          </a:p>
        </p:txBody>
      </p:sp>
      <p:pic>
        <p:nvPicPr>
          <p:cNvPr id="135" name="Image" descr="Image"/>
          <p:cNvPicPr>
            <a:picLocks noChangeAspect="1"/>
          </p:cNvPicPr>
          <p:nvPr/>
        </p:nvPicPr>
        <p:blipFill>
          <a:blip r:embed="rId3">
            <a:extLst/>
          </a:blip>
          <a:stretch>
            <a:fillRect/>
          </a:stretch>
        </p:blipFill>
        <p:spPr>
          <a:xfrm>
            <a:off x="10011238" y="6071577"/>
            <a:ext cx="2261075" cy="593449"/>
          </a:xfrm>
          <a:prstGeom prst="rect">
            <a:avLst/>
          </a:prstGeom>
          <a:ln w="12700">
            <a:miter lim="400000"/>
          </a:ln>
        </p:spPr>
      </p:pic>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37" name="Picture 5" descr="Picture 5"/>
          <p:cNvPicPr>
            <a:picLocks noChangeAspect="1"/>
          </p:cNvPicPr>
          <p:nvPr/>
        </p:nvPicPr>
        <p:blipFill>
          <a:blip r:embed="rId2">
            <a:extLst/>
          </a:blip>
          <a:srcRect l="0" t="0" r="0" b="14071"/>
          <a:stretch>
            <a:fillRect/>
          </a:stretch>
        </p:blipFill>
        <p:spPr>
          <a:xfrm>
            <a:off x="18" y="1281"/>
            <a:ext cx="12191982" cy="5893000"/>
          </a:xfrm>
          <a:prstGeom prst="rect">
            <a:avLst/>
          </a:prstGeom>
          <a:ln w="12700">
            <a:miter lim="400000"/>
          </a:ln>
        </p:spPr>
      </p:pic>
      <p:sp>
        <p:nvSpPr>
          <p:cNvPr id="138" name="Content Placeholder 7"/>
          <p:cNvSpPr txBox="1"/>
          <p:nvPr>
            <p:ph type="body" idx="1"/>
          </p:nvPr>
        </p:nvSpPr>
        <p:spPr>
          <a:xfrm>
            <a:off x="838200" y="2163750"/>
            <a:ext cx="10515600" cy="3914776"/>
          </a:xfrm>
          <a:prstGeom prst="rect">
            <a:avLst/>
          </a:prstGeom>
        </p:spPr>
        <p:txBody>
          <a:bodyPr anchor="ctr"/>
          <a:lstStyle/>
          <a:p>
            <a:pPr marL="203453" indent="-203453" defTabSz="813816">
              <a:spcBef>
                <a:spcPts val="800"/>
              </a:spcBef>
              <a:defRPr sz="2670">
                <a:latin typeface="Cambria"/>
                <a:ea typeface="Cambria"/>
                <a:cs typeface="Cambria"/>
                <a:sym typeface="Cambria"/>
              </a:defRPr>
            </a:pPr>
            <a:r>
              <a:t>El carácter compasivo del Centurión se muestra en hecho de acudir a Jesús para que sanara a su siervo que estaba postrado en su casa a punto de morir.</a:t>
            </a:r>
          </a:p>
          <a:p>
            <a:pPr marL="203453" indent="-203453" defTabSz="813816">
              <a:spcBef>
                <a:spcPts val="800"/>
              </a:spcBef>
              <a:defRPr sz="2670">
                <a:latin typeface="Cambria"/>
                <a:ea typeface="Cambria"/>
                <a:cs typeface="Cambria"/>
                <a:sym typeface="Cambria"/>
              </a:defRPr>
            </a:pPr>
            <a:r>
              <a:t>Ante la disposición de Jesús para ir a la casa del Centurión y sanar a su enfermo, el Centurión reveló un concepto de la fe que muestra la divinidad de Cristo, que está en línea con la autoridad de Dios, que cuenta con el poder creador de su Palabra, tal como ocurrió al principio, cuando Dios dijo: «“Sea la luz”. Y, fue la luz» (Gn 1.3). </a:t>
            </a:r>
          </a:p>
          <a:p>
            <a:pPr marL="203453" indent="-203453" defTabSz="813816">
              <a:spcBef>
                <a:spcPts val="800"/>
              </a:spcBef>
              <a:defRPr sz="2670">
                <a:latin typeface="Cambria"/>
                <a:ea typeface="Cambria"/>
                <a:cs typeface="Cambria"/>
                <a:sym typeface="Cambria"/>
              </a:defRPr>
            </a:pPr>
            <a:r>
              <a:t>Jesús se maravilló de la fe del Centurión, lo bendijo y mandó a su casa con la certidumbre de que lo que él creía sería realizado por Dios. </a:t>
            </a:r>
          </a:p>
        </p:txBody>
      </p:sp>
      <p:pic>
        <p:nvPicPr>
          <p:cNvPr id="139" name="Image" descr="Image"/>
          <p:cNvPicPr>
            <a:picLocks noChangeAspect="1"/>
          </p:cNvPicPr>
          <p:nvPr/>
        </p:nvPicPr>
        <p:blipFill>
          <a:blip r:embed="rId3">
            <a:extLst/>
          </a:blip>
          <a:stretch>
            <a:fillRect/>
          </a:stretch>
        </p:blipFill>
        <p:spPr>
          <a:xfrm>
            <a:off x="10011238" y="6071577"/>
            <a:ext cx="2261075" cy="593449"/>
          </a:xfrm>
          <a:prstGeom prst="rect">
            <a:avLst/>
          </a:prstGeom>
          <a:ln w="12700">
            <a:miter lim="400000"/>
          </a:ln>
        </p:spPr>
      </p:pic>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Office Theme">
  <a:themeElements>
    <a:clrScheme name="Office Theme">
      <a:dk1>
        <a:srgbClr val="000000"/>
      </a:dk1>
      <a:lt1>
        <a:srgbClr val="FFFFFF"/>
      </a:lt1>
      <a:dk2>
        <a:srgbClr val="A7A7A7"/>
      </a:dk2>
      <a:lt2>
        <a:srgbClr val="535353"/>
      </a:lt2>
      <a:accent1>
        <a:srgbClr val="156082"/>
      </a:accent1>
      <a:accent2>
        <a:srgbClr val="E97132"/>
      </a:accent2>
      <a:accent3>
        <a:srgbClr val="196B24"/>
      </a:accent3>
      <a:accent4>
        <a:srgbClr val="0F9ED5"/>
      </a:accent4>
      <a:accent5>
        <a:srgbClr val="A02B93"/>
      </a:accent5>
      <a:accent6>
        <a:srgbClr val="4EA72E"/>
      </a:accent6>
      <a:hlink>
        <a:srgbClr val="0000FF"/>
      </a:hlink>
      <a:folHlink>
        <a:srgbClr val="FF00FF"/>
      </a:folHlink>
    </a:clrScheme>
    <a:fontScheme name="Office Theme">
      <a:majorFont>
        <a:latin typeface="Aptos"/>
        <a:ea typeface="Aptos"/>
        <a:cs typeface="Aptos"/>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8" tIns="45718" rIns="45718" bIns="45718"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Office Theme">
  <a:themeElements>
    <a:clrScheme name="Office Theme">
      <a:dk1>
        <a:srgbClr val="000000"/>
      </a:dk1>
      <a:lt1>
        <a:srgbClr val="FFFFFF"/>
      </a:lt1>
      <a:dk2>
        <a:srgbClr val="A7A7A7"/>
      </a:dk2>
      <a:lt2>
        <a:srgbClr val="535353"/>
      </a:lt2>
      <a:accent1>
        <a:srgbClr val="156082"/>
      </a:accent1>
      <a:accent2>
        <a:srgbClr val="E97132"/>
      </a:accent2>
      <a:accent3>
        <a:srgbClr val="196B24"/>
      </a:accent3>
      <a:accent4>
        <a:srgbClr val="0F9ED5"/>
      </a:accent4>
      <a:accent5>
        <a:srgbClr val="A02B93"/>
      </a:accent5>
      <a:accent6>
        <a:srgbClr val="4EA72E"/>
      </a:accent6>
      <a:hlink>
        <a:srgbClr val="0000FF"/>
      </a:hlink>
      <a:folHlink>
        <a:srgbClr val="FF00FF"/>
      </a:folHlink>
    </a:clrScheme>
    <a:fontScheme name="Office Theme">
      <a:majorFont>
        <a:latin typeface="Aptos"/>
        <a:ea typeface="Aptos"/>
        <a:cs typeface="Aptos"/>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8" tIns="45718" rIns="45718" bIns="45718"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