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6"/>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1"/>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6"/>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4"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4"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50"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n-lt"/>
                <a:ea typeface="+mn-ea"/>
                <a:cs typeface="+mn-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3" y="864617"/>
            <a:ext cx="12192004"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BE5070"/>
                </a:solidFill>
                <a:latin typeface="Futura Bold"/>
                <a:ea typeface="Futura Bold"/>
                <a:cs typeface="Futura Bold"/>
                <a:sym typeface="Futura Bold"/>
              </a:defRPr>
            </a:pPr>
            <a:r>
              <a:t>Lección 5</a:t>
            </a:r>
            <a:br/>
            <a:r>
              <a:rPr>
                <a:solidFill>
                  <a:srgbClr val="5C919F"/>
                </a:solidFill>
              </a:rPr>
              <a:t>UN COMPROMISO RADICAL</a:t>
            </a:r>
            <a:br>
              <a:rPr>
                <a:solidFill>
                  <a:srgbClr val="5C919F"/>
                </a:solidFill>
              </a:rPr>
            </a:br>
            <a:r>
              <a:rPr sz="1800">
                <a:solidFill>
                  <a:srgbClr val="0D0D0D"/>
                </a:solidFill>
              </a:rPr>
              <a:t>Josué 24.18-27</a:t>
            </a: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«Quitad de en medio de vosotros los dioses a los cuales sirvieron vuestros padres al otro lado del río y en Egipto, y servid a Jehová».</a:t>
            </a:r>
          </a:p>
          <a:p>
            <a:pPr algn="r">
              <a:lnSpc>
                <a:spcPct val="100000"/>
              </a:lnSpc>
              <a:spcBef>
                <a:spcPts val="0"/>
              </a:spcBef>
              <a:defRPr sz="2000">
                <a:latin typeface="Cambria"/>
                <a:ea typeface="Cambria"/>
                <a:cs typeface="Cambria"/>
                <a:sym typeface="Cambria"/>
              </a:defRPr>
            </a:pPr>
            <a:r>
              <a:t>Josué 24.14b</a:t>
            </a:r>
          </a:p>
        </p:txBody>
      </p:sp>
      <p:pic>
        <p:nvPicPr>
          <p:cNvPr id="97" name="Image" descr="Image"/>
          <p:cNvPicPr>
            <a:picLocks noChangeAspect="1"/>
          </p:cNvPicPr>
          <p:nvPr/>
        </p:nvPicPr>
        <p:blipFill>
          <a:blip r:embed="rId3">
            <a:extLst/>
          </a:blip>
          <a:stretch>
            <a:fillRect/>
          </a:stretch>
        </p:blipFill>
        <p:spPr>
          <a:xfrm>
            <a:off x="1412039" y="4097582"/>
            <a:ext cx="4825420" cy="190105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2"/>
            <a:ext cx="12192000" cy="5879800"/>
          </a:xfrm>
          <a:prstGeom prst="rect">
            <a:avLst/>
          </a:prstGeom>
          <a:ln w="12700">
            <a:miter lim="400000"/>
          </a:ln>
        </p:spPr>
      </p:pic>
      <p:sp>
        <p:nvSpPr>
          <p:cNvPr id="100" name="Content Placeholder 7"/>
          <p:cNvSpPr txBox="1"/>
          <p:nvPr>
            <p:ph type="body" idx="1"/>
          </p:nvPr>
        </p:nvSpPr>
        <p:spPr>
          <a:xfrm>
            <a:off x="838200" y="2000249"/>
            <a:ext cx="10515600" cy="3929067"/>
          </a:xfrm>
          <a:prstGeom prst="rect">
            <a:avLst/>
          </a:prstGeom>
        </p:spPr>
        <p:txBody>
          <a:bodyPr anchor="ctr"/>
          <a:lstStyle/>
          <a:p>
            <a:pPr marL="342900" indent="-342900">
              <a:defRPr>
                <a:latin typeface="Cambria"/>
                <a:ea typeface="Cambria"/>
                <a:cs typeface="Cambria"/>
                <a:sym typeface="Cambria"/>
              </a:defRPr>
            </a:pPr>
            <a:r>
              <a:t>Analizar la manera en que un líder auténtico como Josué reconoce, para beneficio del pueblo, la ascendencia de Dios como gestor sobre todos los logros obtenidos.</a:t>
            </a:r>
          </a:p>
          <a:p>
            <a:pPr marL="342900" indent="-342900">
              <a:defRPr>
                <a:latin typeface="Cambria"/>
                <a:ea typeface="Cambria"/>
                <a:cs typeface="Cambria"/>
                <a:sym typeface="Cambria"/>
              </a:defRPr>
            </a:pPr>
            <a:r>
              <a:t>Reflexionar sobre la descripción del carácter de Dios expresada por Josué y las implicaciones que eso tenía para la conducta del pueblo.</a:t>
            </a:r>
          </a:p>
          <a:p>
            <a:pPr marL="342900" indent="-342900">
              <a:defRPr>
                <a:latin typeface="Cambria"/>
                <a:ea typeface="Cambria"/>
                <a:cs typeface="Cambria"/>
                <a:sym typeface="Cambria"/>
              </a:defRPr>
            </a:pPr>
            <a:r>
              <a:t>Considerar las serias implicaciones que tiene para el desarrollo saludable de nuestra espiritualidad y proyecto de vida los pactos o compromisos contraídos con Dios.</a:t>
            </a:r>
          </a:p>
        </p:txBody>
      </p:sp>
      <p:pic>
        <p:nvPicPr>
          <p:cNvPr id="101"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5"/>
            <a:ext cx="12192000" cy="5753500"/>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cap="all" sz="2400">
                <a:latin typeface="Cambria"/>
                <a:ea typeface="Cambria"/>
                <a:cs typeface="Cambria"/>
                <a:sym typeface="Cambria"/>
              </a:defRPr>
            </a:pPr>
            <a:r>
              <a:t>Amorreos: </a:t>
            </a:r>
            <a:r>
              <a:rPr cap="none"/>
              <a:t>Era un pueblo nómada de lengua semítica, que procedía de la región del Éufrates y llegó a expandirse a Mesopotamia y Siria-Palestina. Después de la conquista de Canaán por parte de Israel, los amorreos que quedaron fueron asimilados por Israel (véase 1 Samuel 7.14). (Fuente: Manual bíblico ilustrado).</a:t>
            </a:r>
          </a:p>
          <a:p>
            <a:pPr>
              <a:defRPr cap="all" sz="2400">
                <a:latin typeface="Cambria"/>
                <a:ea typeface="Cambria"/>
                <a:cs typeface="Cambria"/>
                <a:sym typeface="Cambria"/>
              </a:defRPr>
            </a:pPr>
            <a:r>
              <a:t>Siquem: </a:t>
            </a:r>
            <a:r>
              <a:rPr cap="none"/>
              <a:t>Su significado en lengua hebrea es «espaldas». Recibió ese nombre debido a su posición entre las espaldas del monte Ebal, al noroeste, y el monte Garizim, al suroeste. Se ha mencionado la posibilidad de que, en algún momento, este santuario guardara el arca de la alianza. (Fuente: Comentario bíblico San Jerónimo).</a:t>
            </a:r>
          </a:p>
        </p:txBody>
      </p:sp>
      <p:pic>
        <p:nvPicPr>
          <p:cNvPr id="105"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2"/>
            <a:ext cx="5181600" cy="4162432"/>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18  Además, Jehová expulsó de delante de nosotros a todos los pueblos, y al amorreo que habitaba en la tierra. Nosotros, pues, también serviremos a Jehová, porque él es nuestro Dios.</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19  Entonces Josué dijo al pueblo: —No podréis servir a Jehová, porque él es un Dios santo y un Dios celoso que no sufrirá vuestras rebeliones y vuestros pecados.</a:t>
            </a:r>
          </a:p>
        </p:txBody>
      </p:sp>
      <p:sp>
        <p:nvSpPr>
          <p:cNvPr id="109" name="Content Placeholder 11"/>
          <p:cNvSpPr txBox="1"/>
          <p:nvPr/>
        </p:nvSpPr>
        <p:spPr>
          <a:xfrm>
            <a:off x="6217919" y="1950952"/>
            <a:ext cx="5090164" cy="416243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18  Él echó de delante de nosotros a todos los pueblos que estaban en nuestro camino, y a los amorreos que vivían aquí. Por todo esto, nosotros también serviremos al Señor, pues él es nuestro Dios.</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19  Pero Josué les dijo: —Ustedes no van a poder servir al Señor, porque él es un Dios santo y celoso, que no va a tolerar las rebeliones y pecados de ustedes.</a:t>
            </a:r>
          </a:p>
        </p:txBody>
      </p:sp>
      <p:sp>
        <p:nvSpPr>
          <p:cNvPr id="110" name="TextBox 1"/>
          <p:cNvSpPr txBox="1"/>
          <p:nvPr/>
        </p:nvSpPr>
        <p:spPr>
          <a:xfrm>
            <a:off x="5049957" y="1153928"/>
            <a:ext cx="6000003"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24.18-19</a:t>
            </a:r>
          </a:p>
        </p:txBody>
      </p:sp>
      <p:pic>
        <p:nvPicPr>
          <p:cNvPr id="111"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4" name="Content Placeholder 10"/>
          <p:cNvSpPr txBox="1"/>
          <p:nvPr>
            <p:ph type="body" sz="half" idx="1"/>
          </p:nvPr>
        </p:nvSpPr>
        <p:spPr>
          <a:xfrm>
            <a:off x="838200" y="1950952"/>
            <a:ext cx="5181600" cy="4162432"/>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20  Si dejáis a Jehová y servís a dioses ajenos, él se volverá contra vosotros, os hará el mal y os destruirá, después que os ha hecho tanto bien.</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21  El pueblo entonces dijo a Josué: —No, sino que a Jehová serviremos.</a:t>
            </a:r>
          </a:p>
        </p:txBody>
      </p:sp>
      <p:sp>
        <p:nvSpPr>
          <p:cNvPr id="115" name="Content Placeholder 11"/>
          <p:cNvSpPr txBox="1"/>
          <p:nvPr/>
        </p:nvSpPr>
        <p:spPr>
          <a:xfrm>
            <a:off x="6217919" y="1950952"/>
            <a:ext cx="5090164" cy="416243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20  Si ustedes lo abandonan y sirven a otros dioses, el Señor responderá haciéndoles mal, y los destruirá a pesar de haberles hecho tanto bien.</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21  El pueblo le contestó: —Eso no va a pasar. Nosotros serviremos al Señor.</a:t>
            </a:r>
          </a:p>
        </p:txBody>
      </p:sp>
      <p:sp>
        <p:nvSpPr>
          <p:cNvPr id="116" name="TextBox 1"/>
          <p:cNvSpPr txBox="1"/>
          <p:nvPr/>
        </p:nvSpPr>
        <p:spPr>
          <a:xfrm>
            <a:off x="5049957" y="1153928"/>
            <a:ext cx="6000003"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24.20-21</a:t>
            </a:r>
          </a:p>
        </p:txBody>
      </p:sp>
      <p:pic>
        <p:nvPicPr>
          <p:cNvPr id="117"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0" name="Content Placeholder 10"/>
          <p:cNvSpPr txBox="1"/>
          <p:nvPr>
            <p:ph type="body" sz="half" idx="1"/>
          </p:nvPr>
        </p:nvSpPr>
        <p:spPr>
          <a:xfrm>
            <a:off x="838200" y="1950952"/>
            <a:ext cx="5181600" cy="4162432"/>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22  Josué respondió al pueblo: —Vosotros sois testigos contra vosotros mismos de que habéis elegido a Jehová para servirlo. —Testigos somos —respondieron ellos.</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23  —Quitad, pues, ahora los dioses ajenos que están entre vosotros, e inclinad vuestro corazón a Jehová, Dios de Israel.</a:t>
            </a:r>
          </a:p>
        </p:txBody>
      </p:sp>
      <p:sp>
        <p:nvSpPr>
          <p:cNvPr id="121" name="Content Placeholder 11"/>
          <p:cNvSpPr txBox="1"/>
          <p:nvPr/>
        </p:nvSpPr>
        <p:spPr>
          <a:xfrm>
            <a:off x="6217919" y="1950952"/>
            <a:ext cx="5090164" cy="416243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22  Entonces Josué dijo: —Ustedes son sus propios testigos de que han escogido servir al Señor. —Lo somos —respondieron ellos.</a:t>
            </a:r>
            <a:endParaRPr>
              <a:latin typeface="+mn-lt"/>
              <a:ea typeface="+mn-ea"/>
              <a:cs typeface="+mn-cs"/>
              <a:sym typeface="Aptos"/>
            </a:endParaRPr>
          </a:p>
          <a:p>
            <a:pPr>
              <a:lnSpc>
                <a:spcPct val="90000"/>
              </a:lnSpc>
              <a:spcBef>
                <a:spcPts val="700"/>
              </a:spcBef>
              <a:defRPr sz="2200">
                <a:latin typeface="+mn-lt"/>
                <a:ea typeface="+mn-ea"/>
                <a:cs typeface="+mn-cs"/>
                <a:sym typeface="Aptos"/>
              </a:defRPr>
            </a:pPr>
          </a:p>
          <a:p>
            <a:pPr>
              <a:lnSpc>
                <a:spcPct val="90000"/>
              </a:lnSpc>
              <a:spcBef>
                <a:spcPts val="700"/>
              </a:spcBef>
              <a:defRPr sz="2200">
                <a:latin typeface="Cambria"/>
                <a:ea typeface="Cambria"/>
                <a:cs typeface="Cambria"/>
                <a:sym typeface="Cambria"/>
              </a:defRPr>
            </a:pPr>
            <a:r>
              <a:t>23  Les dijo Josué: —Quiten entonces todos los otros dioses que hay entre ustedes, y vuélvanse de todo corazón al Señor y Dios de Israel.</a:t>
            </a:r>
          </a:p>
        </p:txBody>
      </p:sp>
      <p:sp>
        <p:nvSpPr>
          <p:cNvPr id="122" name="TextBox 1"/>
          <p:cNvSpPr txBox="1"/>
          <p:nvPr/>
        </p:nvSpPr>
        <p:spPr>
          <a:xfrm>
            <a:off x="5049957" y="1153928"/>
            <a:ext cx="6000003"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24.22-23</a:t>
            </a:r>
          </a:p>
        </p:txBody>
      </p:sp>
      <p:pic>
        <p:nvPicPr>
          <p:cNvPr id="123"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6" name="Content Placeholder 10"/>
          <p:cNvSpPr txBox="1"/>
          <p:nvPr>
            <p:ph type="body" sz="half" idx="1"/>
          </p:nvPr>
        </p:nvSpPr>
        <p:spPr>
          <a:xfrm>
            <a:off x="838200" y="1950952"/>
            <a:ext cx="5181600" cy="4162432"/>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24  El pueblo respondió a Josué: —A Jehová, nuestro Dios, serviremos y a su voz obedeceremos.</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25  Entonces Josué hizo un pacto con el pueblo aquel mismo día, y les dio estatutos y leyes en Siquem.</a:t>
            </a:r>
          </a:p>
        </p:txBody>
      </p:sp>
      <p:sp>
        <p:nvSpPr>
          <p:cNvPr id="127" name="Content Placeholder 11"/>
          <p:cNvSpPr txBox="1"/>
          <p:nvPr/>
        </p:nvSpPr>
        <p:spPr>
          <a:xfrm>
            <a:off x="6217919" y="1950952"/>
            <a:ext cx="5090164" cy="416243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24  Y el pueblo respondió: —Nosotros serviremos al Señor nuestro Dios, y haremos lo que él nos diga.</a:t>
            </a:r>
            <a:endParaRPr>
              <a:latin typeface="+mn-lt"/>
              <a:ea typeface="+mn-ea"/>
              <a:cs typeface="+mn-cs"/>
              <a:sym typeface="Aptos"/>
            </a:endParaRPr>
          </a:p>
          <a:p>
            <a:pPr>
              <a:lnSpc>
                <a:spcPct val="90000"/>
              </a:lnSpc>
              <a:spcBef>
                <a:spcPts val="700"/>
              </a:spcBef>
              <a:defRPr sz="2400">
                <a:latin typeface="+mn-lt"/>
                <a:ea typeface="+mn-ea"/>
                <a:cs typeface="+mn-cs"/>
                <a:sym typeface="Aptos"/>
              </a:defRPr>
            </a:pPr>
          </a:p>
          <a:p>
            <a:pPr>
              <a:lnSpc>
                <a:spcPct val="90000"/>
              </a:lnSpc>
              <a:spcBef>
                <a:spcPts val="700"/>
              </a:spcBef>
              <a:defRPr sz="2400">
                <a:latin typeface="Cambria"/>
                <a:ea typeface="Cambria"/>
                <a:cs typeface="Cambria"/>
                <a:sym typeface="Cambria"/>
              </a:defRPr>
            </a:pPr>
            <a:r>
              <a:t>25  Aquel mismo día, allí en Siquem, Josué hizo un pacto con el pueblo, y les dio leyes y decretos,</a:t>
            </a:r>
          </a:p>
        </p:txBody>
      </p:sp>
      <p:sp>
        <p:nvSpPr>
          <p:cNvPr id="128" name="TextBox 1"/>
          <p:cNvSpPr txBox="1"/>
          <p:nvPr/>
        </p:nvSpPr>
        <p:spPr>
          <a:xfrm>
            <a:off x="5049957" y="1153928"/>
            <a:ext cx="6000003"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24.24-25</a:t>
            </a:r>
          </a:p>
        </p:txBody>
      </p:sp>
      <p:pic>
        <p:nvPicPr>
          <p:cNvPr id="129"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2" name="Content Placeholder 10"/>
          <p:cNvSpPr txBox="1"/>
          <p:nvPr>
            <p:ph type="body" sz="half" idx="1"/>
          </p:nvPr>
        </p:nvSpPr>
        <p:spPr>
          <a:xfrm>
            <a:off x="838200" y="1950952"/>
            <a:ext cx="5181600" cy="4162432"/>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26  Josué escribió estas palabras en el libro de la ley de Dios, tomó una gran piedra y la plantó allí debajo de la encina que estaba junto al santuario de Jehová.</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27  Y dijo Josué a todo el pueblo: —Esta piedra nos servirá de testigo, porque ella ha oído todas las palabras que Jehová nos ha hablado; será, pues, testigo contra vosotros, para que no mintáis contra vuestro Dios.</a:t>
            </a:r>
          </a:p>
        </p:txBody>
      </p:sp>
      <p:sp>
        <p:nvSpPr>
          <p:cNvPr id="133" name="Content Placeholder 11"/>
          <p:cNvSpPr txBox="1"/>
          <p:nvPr/>
        </p:nvSpPr>
        <p:spPr>
          <a:xfrm>
            <a:off x="6217919" y="1950952"/>
            <a:ext cx="5090164" cy="416243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26  los cuales escribió en el libro de la ley de Dios. Después tomó una gran piedra y la puso debajo de la encina que estaba en el santuario del Señor,</a:t>
            </a:r>
            <a:endParaRPr>
              <a:latin typeface="+mn-lt"/>
              <a:ea typeface="+mn-ea"/>
              <a:cs typeface="+mn-cs"/>
              <a:sym typeface="Aptos"/>
            </a:endParaRPr>
          </a:p>
          <a:p>
            <a:pPr>
              <a:lnSpc>
                <a:spcPct val="90000"/>
              </a:lnSpc>
              <a:spcBef>
                <a:spcPts val="700"/>
              </a:spcBef>
              <a:defRPr sz="2000">
                <a:latin typeface="+mn-lt"/>
                <a:ea typeface="+mn-ea"/>
                <a:cs typeface="+mn-cs"/>
                <a:sym typeface="Aptos"/>
              </a:defRPr>
            </a:pPr>
          </a:p>
          <a:p>
            <a:pPr>
              <a:lnSpc>
                <a:spcPct val="90000"/>
              </a:lnSpc>
              <a:spcBef>
                <a:spcPts val="700"/>
              </a:spcBef>
              <a:defRPr sz="2000">
                <a:latin typeface="Cambria"/>
                <a:ea typeface="Cambria"/>
                <a:cs typeface="Cambria"/>
                <a:sym typeface="Cambria"/>
              </a:defRPr>
            </a:pPr>
            <a:r>
              <a:t>27  y le dijo a todo el pueblo: —Esta piedra va a servirnos de testimonio, pues ella es testigo de todo lo que el Señor nos ha dicho. Será un testimonio contra ustedes, para que no sean falsos con su Dios.</a:t>
            </a:r>
          </a:p>
        </p:txBody>
      </p:sp>
      <p:sp>
        <p:nvSpPr>
          <p:cNvPr id="134" name="TextBox 1"/>
          <p:cNvSpPr txBox="1"/>
          <p:nvPr/>
        </p:nvSpPr>
        <p:spPr>
          <a:xfrm>
            <a:off x="5049957" y="1153928"/>
            <a:ext cx="6000003"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24.26-27</a:t>
            </a:r>
          </a:p>
        </p:txBody>
      </p:sp>
      <p:pic>
        <p:nvPicPr>
          <p:cNvPr id="135"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5" descr="Picture 5"/>
          <p:cNvPicPr>
            <a:picLocks noChangeAspect="1"/>
          </p:cNvPicPr>
          <p:nvPr/>
        </p:nvPicPr>
        <p:blipFill>
          <a:blip r:embed="rId2">
            <a:extLst/>
          </a:blip>
          <a:srcRect l="0" t="0" r="0" b="14071"/>
          <a:stretch>
            <a:fillRect/>
          </a:stretch>
        </p:blipFill>
        <p:spPr>
          <a:xfrm>
            <a:off x="17" y="1279"/>
            <a:ext cx="12191984" cy="5893004"/>
          </a:xfrm>
          <a:prstGeom prst="rect">
            <a:avLst/>
          </a:prstGeom>
          <a:ln w="12700">
            <a:miter lim="400000"/>
          </a:ln>
        </p:spPr>
      </p:pic>
      <p:sp>
        <p:nvSpPr>
          <p:cNvPr id="138" name="Content Placeholder 7"/>
          <p:cNvSpPr txBox="1"/>
          <p:nvPr>
            <p:ph type="body" idx="1"/>
          </p:nvPr>
        </p:nvSpPr>
        <p:spPr>
          <a:xfrm>
            <a:off x="838200" y="2163748"/>
            <a:ext cx="10515600" cy="3914778"/>
          </a:xfrm>
          <a:prstGeom prst="rect">
            <a:avLst/>
          </a:prstGeom>
        </p:spPr>
        <p:txBody>
          <a:bodyPr anchor="ctr"/>
          <a:lstStyle/>
          <a:p>
            <a:pPr marL="342900" indent="-342900">
              <a:defRPr sz="2600">
                <a:latin typeface="Cambria"/>
                <a:ea typeface="Cambria"/>
                <a:cs typeface="Cambria"/>
                <a:sym typeface="Cambria"/>
              </a:defRPr>
            </a:pPr>
            <a:r>
              <a:t>El énfasis que podemos subrayar hoy respecto al acompañamiento de Dios en nuestras luchas es que, en ese peregrinar y búsqueda de rumbos, no está descartada nuestra responsabilidad y esfuerzo personal como colaboradores. Dios espera que pongamos en función nuestro libre albedrío y capacidades decisionales para, desde ahí, entonces acompañarnos en nuestros esfuerzos.</a:t>
            </a:r>
          </a:p>
          <a:p>
            <a:pPr marL="342900" indent="-342900">
              <a:defRPr sz="2600">
                <a:latin typeface="Cambria"/>
                <a:ea typeface="Cambria"/>
                <a:cs typeface="Cambria"/>
                <a:sym typeface="Cambria"/>
              </a:defRPr>
            </a:pPr>
            <a:r>
              <a:t>Josué plantea sin reservas cómo la santidad es la marca que identifica el carácter de Dios. Desde su punto de vista, esa santidad es el anclaje al cual hay que adherirse y seguir sin desviarse.</a:t>
            </a:r>
          </a:p>
        </p:txBody>
      </p:sp>
      <p:pic>
        <p:nvPicPr>
          <p:cNvPr id="139"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Picture 5" descr="Picture 5"/>
          <p:cNvPicPr>
            <a:picLocks noChangeAspect="1"/>
          </p:cNvPicPr>
          <p:nvPr/>
        </p:nvPicPr>
        <p:blipFill>
          <a:blip r:embed="rId2">
            <a:extLst/>
          </a:blip>
          <a:srcRect l="0" t="0" r="0" b="14071"/>
          <a:stretch>
            <a:fillRect/>
          </a:stretch>
        </p:blipFill>
        <p:spPr>
          <a:xfrm>
            <a:off x="17" y="1279"/>
            <a:ext cx="12191984" cy="5893004"/>
          </a:xfrm>
          <a:prstGeom prst="rect">
            <a:avLst/>
          </a:prstGeom>
          <a:ln w="12700">
            <a:miter lim="400000"/>
          </a:ln>
        </p:spPr>
      </p:pic>
      <p:sp>
        <p:nvSpPr>
          <p:cNvPr id="142" name="Content Placeholder 7"/>
          <p:cNvSpPr txBox="1"/>
          <p:nvPr>
            <p:ph type="body" idx="1"/>
          </p:nvPr>
        </p:nvSpPr>
        <p:spPr>
          <a:xfrm>
            <a:off x="838200" y="2163748"/>
            <a:ext cx="10515600" cy="3914778"/>
          </a:xfrm>
          <a:prstGeom prst="rect">
            <a:avLst/>
          </a:prstGeom>
        </p:spPr>
        <p:txBody>
          <a:bodyPr anchor="ctr"/>
          <a:lstStyle/>
          <a:p>
            <a:pPr marL="342900" indent="-342900">
              <a:defRPr sz="2400">
                <a:latin typeface="Cambria"/>
                <a:ea typeface="Cambria"/>
                <a:cs typeface="Cambria"/>
                <a:sym typeface="Cambria"/>
              </a:defRPr>
            </a:pPr>
            <a:r>
              <a:t>Plantear a Dios como ese en cuya santidad se reúne todo lo que puede guiar y dirigir la vida era y es un ejercicio crítico, no solo para la salud espiritual, sino también para potenciar la manera en que decidimos y actuamos.</a:t>
            </a:r>
          </a:p>
          <a:p>
            <a:pPr marL="342900" indent="-342900">
              <a:defRPr sz="2400">
                <a:latin typeface="Cambria"/>
                <a:ea typeface="Cambria"/>
                <a:cs typeface="Cambria"/>
                <a:sym typeface="Cambria"/>
              </a:defRPr>
            </a:pPr>
            <a:r>
              <a:t>La idolatría es un intento de «manipular» a Dios, degradarlo de Señor a siervo al servicio de nuestro capricho. La consagración, por el contrario, es nuestra capacidad espiritual de ver a Dios ocupando todos los espacios de la vida en los cuales nos acompaña como siervos y no como señores.</a:t>
            </a:r>
          </a:p>
          <a:p>
            <a:pPr marL="342900" indent="-342900">
              <a:defRPr sz="2400">
                <a:latin typeface="Cambria"/>
                <a:ea typeface="Cambria"/>
                <a:cs typeface="Cambria"/>
                <a:sym typeface="Cambria"/>
              </a:defRPr>
            </a:pPr>
            <a:r>
              <a:t>Un elemento que puede ayudarnos a fundamentar nuestra fidelidad a Dios es cuando aprendemos a vivir en una relación de pacto, de alianza con el Dios que guía nuestro peregrinaje.</a:t>
            </a:r>
          </a:p>
        </p:txBody>
      </p:sp>
      <p:pic>
        <p:nvPicPr>
          <p:cNvPr id="143"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Picture 2" descr="Picture 2"/>
          <p:cNvPicPr>
            <a:picLocks noChangeAspect="1"/>
          </p:cNvPicPr>
          <p:nvPr/>
        </p:nvPicPr>
        <p:blipFill>
          <a:blip r:embed="rId2">
            <a:extLst/>
          </a:blip>
          <a:srcRect l="0" t="0" r="0" b="14049"/>
          <a:stretch>
            <a:fillRect/>
          </a:stretch>
        </p:blipFill>
        <p:spPr>
          <a:xfrm>
            <a:off x="17" y="1281"/>
            <a:ext cx="12191984" cy="5894422"/>
          </a:xfrm>
          <a:prstGeom prst="rect">
            <a:avLst/>
          </a:prstGeom>
          <a:ln w="12700">
            <a:miter lim="400000"/>
          </a:ln>
        </p:spPr>
      </p:pic>
      <p:sp>
        <p:nvSpPr>
          <p:cNvPr id="146"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que te manifiestas en nuestras vidas como compañero de peregrinaje, ayúdanos a entender el lugar que ocupamos como personas con capacidad de decisión en ese caminar y luchar junto a ti. Instala profundamente en nuestra vida la certeza de tu santidad y cómo eso nos convoca a vivir en integridad espiritual y ética. Permite que podamos sostener la voluntad de honrar el pacto establecido contigo al honrarte como nuestro Dios. En Jesucristo oramos. Amén.</a:t>
            </a:r>
          </a:p>
        </p:txBody>
      </p:sp>
      <p:pic>
        <p:nvPicPr>
          <p:cNvPr id="147" name="Image" descr="Image"/>
          <p:cNvPicPr>
            <a:picLocks noChangeAspect="1"/>
          </p:cNvPicPr>
          <p:nvPr/>
        </p:nvPicPr>
        <p:blipFill>
          <a:blip r:embed="rId3">
            <a:extLst/>
          </a:blip>
          <a:stretch>
            <a:fillRect/>
          </a:stretch>
        </p:blipFill>
        <p:spPr>
          <a:xfrm>
            <a:off x="10147596" y="6027818"/>
            <a:ext cx="1989684" cy="783869"/>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